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5.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6.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1.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theme/themeOverride1.xml" ContentType="application/vnd.openxmlformats-officedocument.themeOverr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2.xml" ContentType="application/vnd.openxmlformats-officedocument.themeOverr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5" r:id="rId5"/>
    <p:sldMasterId id="2147483683" r:id="rId6"/>
    <p:sldMasterId id="2147483699" r:id="rId7"/>
    <p:sldMasterId id="2147483720" r:id="rId8"/>
    <p:sldMasterId id="2147483736" r:id="rId9"/>
    <p:sldMasterId id="2147483805" r:id="rId10"/>
  </p:sldMasterIdLst>
  <p:notesMasterIdLst>
    <p:notesMasterId r:id="rId255"/>
  </p:notesMasterIdLst>
  <p:sldIdLst>
    <p:sldId id="282" r:id="rId11"/>
    <p:sldId id="7637" r:id="rId12"/>
    <p:sldId id="7638" r:id="rId13"/>
    <p:sldId id="359" r:id="rId14"/>
    <p:sldId id="570" r:id="rId15"/>
    <p:sldId id="7639" r:id="rId16"/>
    <p:sldId id="7640" r:id="rId17"/>
    <p:sldId id="7641" r:id="rId18"/>
    <p:sldId id="7726" r:id="rId19"/>
    <p:sldId id="7766" r:id="rId20"/>
    <p:sldId id="7727" r:id="rId21"/>
    <p:sldId id="7728" r:id="rId22"/>
    <p:sldId id="7729" r:id="rId23"/>
    <p:sldId id="7730" r:id="rId24"/>
    <p:sldId id="7741" r:id="rId25"/>
    <p:sldId id="7732" r:id="rId26"/>
    <p:sldId id="7767" r:id="rId27"/>
    <p:sldId id="288" r:id="rId28"/>
    <p:sldId id="7651" r:id="rId29"/>
    <p:sldId id="7652" r:id="rId30"/>
    <p:sldId id="7650" r:id="rId31"/>
    <p:sldId id="378" r:id="rId32"/>
    <p:sldId id="382" r:id="rId33"/>
    <p:sldId id="7549" r:id="rId34"/>
    <p:sldId id="7645" r:id="rId35"/>
    <p:sldId id="7646" r:id="rId36"/>
    <p:sldId id="460" r:id="rId37"/>
    <p:sldId id="7688" r:id="rId38"/>
    <p:sldId id="7689" r:id="rId39"/>
    <p:sldId id="7690" r:id="rId40"/>
    <p:sldId id="7691" r:id="rId41"/>
    <p:sldId id="7692" r:id="rId42"/>
    <p:sldId id="7693" r:id="rId43"/>
    <p:sldId id="7648" r:id="rId44"/>
    <p:sldId id="7546" r:id="rId45"/>
    <p:sldId id="7547" r:id="rId46"/>
    <p:sldId id="7532" r:id="rId47"/>
    <p:sldId id="7548" r:id="rId48"/>
    <p:sldId id="7542" r:id="rId49"/>
    <p:sldId id="7543" r:id="rId50"/>
    <p:sldId id="7696" r:id="rId51"/>
    <p:sldId id="7649" r:id="rId52"/>
    <p:sldId id="7658" r:id="rId53"/>
    <p:sldId id="7750" r:id="rId54"/>
    <p:sldId id="7751" r:id="rId55"/>
    <p:sldId id="280" r:id="rId56"/>
    <p:sldId id="7752" r:id="rId57"/>
    <p:sldId id="286" r:id="rId58"/>
    <p:sldId id="290" r:id="rId59"/>
    <p:sldId id="289" r:id="rId60"/>
    <p:sldId id="281" r:id="rId61"/>
    <p:sldId id="284" r:id="rId62"/>
    <p:sldId id="283" r:id="rId63"/>
    <p:sldId id="7753" r:id="rId64"/>
    <p:sldId id="291" r:id="rId65"/>
    <p:sldId id="296" r:id="rId66"/>
    <p:sldId id="7754" r:id="rId67"/>
    <p:sldId id="7755" r:id="rId68"/>
    <p:sldId id="285" r:id="rId69"/>
    <p:sldId id="7756" r:id="rId70"/>
    <p:sldId id="7757" r:id="rId71"/>
    <p:sldId id="7758" r:id="rId72"/>
    <p:sldId id="7759" r:id="rId73"/>
    <p:sldId id="7760" r:id="rId74"/>
    <p:sldId id="7761" r:id="rId75"/>
    <p:sldId id="7762" r:id="rId76"/>
    <p:sldId id="293" r:id="rId77"/>
    <p:sldId id="7763" r:id="rId78"/>
    <p:sldId id="292" r:id="rId79"/>
    <p:sldId id="299" r:id="rId80"/>
    <p:sldId id="297" r:id="rId81"/>
    <p:sldId id="7764" r:id="rId82"/>
    <p:sldId id="287" r:id="rId83"/>
    <p:sldId id="7765" r:id="rId84"/>
    <p:sldId id="7697" r:id="rId85"/>
    <p:sldId id="7657" r:id="rId86"/>
    <p:sldId id="258" r:id="rId87"/>
    <p:sldId id="261" r:id="rId88"/>
    <p:sldId id="262" r:id="rId89"/>
    <p:sldId id="266" r:id="rId90"/>
    <p:sldId id="267" r:id="rId91"/>
    <p:sldId id="268" r:id="rId92"/>
    <p:sldId id="7698" r:id="rId93"/>
    <p:sldId id="7687" r:id="rId94"/>
    <p:sldId id="7715" r:id="rId95"/>
    <p:sldId id="7659" r:id="rId96"/>
    <p:sldId id="7716" r:id="rId97"/>
    <p:sldId id="7717" r:id="rId98"/>
    <p:sldId id="260" r:id="rId99"/>
    <p:sldId id="7710" r:id="rId100"/>
    <p:sldId id="7711" r:id="rId101"/>
    <p:sldId id="7712" r:id="rId102"/>
    <p:sldId id="7713" r:id="rId103"/>
    <p:sldId id="7714" r:id="rId104"/>
    <p:sldId id="7656" r:id="rId105"/>
    <p:sldId id="7623" r:id="rId106"/>
    <p:sldId id="7624" r:id="rId107"/>
    <p:sldId id="7625" r:id="rId108"/>
    <p:sldId id="7626" r:id="rId109"/>
    <p:sldId id="7627" r:id="rId110"/>
    <p:sldId id="7628" r:id="rId111"/>
    <p:sldId id="7629" r:id="rId112"/>
    <p:sldId id="7630" r:id="rId113"/>
    <p:sldId id="259" r:id="rId114"/>
    <p:sldId id="7747" r:id="rId115"/>
    <p:sldId id="7742" r:id="rId116"/>
    <p:sldId id="7743" r:id="rId117"/>
    <p:sldId id="7744" r:id="rId118"/>
    <p:sldId id="7745" r:id="rId119"/>
    <p:sldId id="7746" r:id="rId120"/>
    <p:sldId id="763" r:id="rId121"/>
    <p:sldId id="7694" r:id="rId122"/>
    <p:sldId id="7564" r:id="rId123"/>
    <p:sldId id="462" r:id="rId124"/>
    <p:sldId id="421" r:id="rId125"/>
    <p:sldId id="411" r:id="rId126"/>
    <p:sldId id="412" r:id="rId127"/>
    <p:sldId id="463" r:id="rId128"/>
    <p:sldId id="406" r:id="rId129"/>
    <p:sldId id="464" r:id="rId130"/>
    <p:sldId id="279" r:id="rId131"/>
    <p:sldId id="422" r:id="rId132"/>
    <p:sldId id="447" r:id="rId133"/>
    <p:sldId id="465" r:id="rId134"/>
    <p:sldId id="466" r:id="rId135"/>
    <p:sldId id="467" r:id="rId136"/>
    <p:sldId id="468" r:id="rId137"/>
    <p:sldId id="7655" r:id="rId138"/>
    <p:sldId id="7614" r:id="rId139"/>
    <p:sldId id="7616" r:id="rId140"/>
    <p:sldId id="7617" r:id="rId141"/>
    <p:sldId id="7618" r:id="rId142"/>
    <p:sldId id="7619" r:id="rId143"/>
    <p:sldId id="7620" r:id="rId144"/>
    <p:sldId id="7621" r:id="rId145"/>
    <p:sldId id="7567" r:id="rId146"/>
    <p:sldId id="7665" r:id="rId147"/>
    <p:sldId id="7718" r:id="rId148"/>
    <p:sldId id="7719" r:id="rId149"/>
    <p:sldId id="7720" r:id="rId150"/>
    <p:sldId id="7699" r:id="rId151"/>
    <p:sldId id="7700" r:id="rId152"/>
    <p:sldId id="7733" r:id="rId153"/>
    <p:sldId id="7734" r:id="rId154"/>
    <p:sldId id="7735" r:id="rId155"/>
    <p:sldId id="7736" r:id="rId156"/>
    <p:sldId id="7737" r:id="rId157"/>
    <p:sldId id="7738" r:id="rId158"/>
    <p:sldId id="7740" r:id="rId159"/>
    <p:sldId id="7768" r:id="rId160"/>
    <p:sldId id="7721" r:id="rId161"/>
    <p:sldId id="7722" r:id="rId162"/>
    <p:sldId id="7709" r:id="rId163"/>
    <p:sldId id="7555" r:id="rId164"/>
    <p:sldId id="7667" r:id="rId165"/>
    <p:sldId id="7597" r:id="rId166"/>
    <p:sldId id="7598" r:id="rId167"/>
    <p:sldId id="7599" r:id="rId168"/>
    <p:sldId id="7600" r:id="rId169"/>
    <p:sldId id="263" r:id="rId170"/>
    <p:sldId id="7601" r:id="rId171"/>
    <p:sldId id="7602" r:id="rId172"/>
    <p:sldId id="7603" r:id="rId173"/>
    <p:sldId id="7604" r:id="rId174"/>
    <p:sldId id="7605" r:id="rId175"/>
    <p:sldId id="7606" r:id="rId176"/>
    <p:sldId id="7654" r:id="rId177"/>
    <p:sldId id="7544" r:id="rId178"/>
    <p:sldId id="7557" r:id="rId179"/>
    <p:sldId id="7558" r:id="rId180"/>
    <p:sldId id="264" r:id="rId181"/>
    <p:sldId id="7559" r:id="rId182"/>
    <p:sldId id="7560" r:id="rId183"/>
    <p:sldId id="7561" r:id="rId184"/>
    <p:sldId id="7668" r:id="rId185"/>
    <p:sldId id="7609" r:id="rId186"/>
    <p:sldId id="7610" r:id="rId187"/>
    <p:sldId id="7611" r:id="rId188"/>
    <p:sldId id="7612" r:id="rId189"/>
    <p:sldId id="7613" r:id="rId190"/>
    <p:sldId id="7703" r:id="rId191"/>
    <p:sldId id="7708" r:id="rId192"/>
    <p:sldId id="7669" r:id="rId193"/>
    <p:sldId id="7695" r:id="rId194"/>
    <p:sldId id="7680" r:id="rId195"/>
    <p:sldId id="7679" r:id="rId196"/>
    <p:sldId id="7678" r:id="rId197"/>
    <p:sldId id="7575" r:id="rId198"/>
    <p:sldId id="7576" r:id="rId199"/>
    <p:sldId id="7592" r:id="rId200"/>
    <p:sldId id="7579" r:id="rId201"/>
    <p:sldId id="7580" r:id="rId202"/>
    <p:sldId id="7581" r:id="rId203"/>
    <p:sldId id="7661" r:id="rId204"/>
    <p:sldId id="7573" r:id="rId205"/>
    <p:sldId id="7574" r:id="rId206"/>
    <p:sldId id="257" r:id="rId207"/>
    <p:sldId id="7607" r:id="rId208"/>
    <p:sldId id="7582" r:id="rId209"/>
    <p:sldId id="7583" r:id="rId210"/>
    <p:sldId id="7681" r:id="rId211"/>
    <p:sldId id="7704" r:id="rId212"/>
    <p:sldId id="7683" r:id="rId213"/>
    <p:sldId id="7723" r:id="rId214"/>
    <p:sldId id="7682" r:id="rId215"/>
    <p:sldId id="7724" r:id="rId216"/>
    <p:sldId id="7685" r:id="rId217"/>
    <p:sldId id="326" r:id="rId218"/>
    <p:sldId id="361" r:id="rId219"/>
    <p:sldId id="364" r:id="rId220"/>
    <p:sldId id="390" r:id="rId221"/>
    <p:sldId id="366" r:id="rId222"/>
    <p:sldId id="367" r:id="rId223"/>
    <p:sldId id="373" r:id="rId224"/>
    <p:sldId id="375" r:id="rId225"/>
    <p:sldId id="376" r:id="rId226"/>
    <p:sldId id="383" r:id="rId227"/>
    <p:sldId id="389" r:id="rId228"/>
    <p:sldId id="7662" r:id="rId229"/>
    <p:sldId id="269" r:id="rId230"/>
    <p:sldId id="270" r:id="rId231"/>
    <p:sldId id="271" r:id="rId232"/>
    <p:sldId id="272" r:id="rId233"/>
    <p:sldId id="273" r:id="rId234"/>
    <p:sldId id="274" r:id="rId235"/>
    <p:sldId id="275" r:id="rId236"/>
    <p:sldId id="276" r:id="rId237"/>
    <p:sldId id="277" r:id="rId238"/>
    <p:sldId id="278" r:id="rId239"/>
    <p:sldId id="7686" r:id="rId240"/>
    <p:sldId id="7593" r:id="rId241"/>
    <p:sldId id="1071" r:id="rId242"/>
    <p:sldId id="7594" r:id="rId243"/>
    <p:sldId id="7595" r:id="rId244"/>
    <p:sldId id="265" r:id="rId245"/>
    <p:sldId id="7596" r:id="rId246"/>
    <p:sldId id="348" r:id="rId247"/>
    <p:sldId id="1074" r:id="rId248"/>
    <p:sldId id="1076" r:id="rId249"/>
    <p:sldId id="1077" r:id="rId250"/>
    <p:sldId id="7705" r:id="rId251"/>
    <p:sldId id="7706" r:id="rId252"/>
    <p:sldId id="7707" r:id="rId253"/>
    <p:sldId id="7725" r:id="rId2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m Fischer" initials="PF" lastIdx="7" clrIdx="0">
    <p:extLst>
      <p:ext uri="{19B8F6BF-5375-455C-9EA6-DF929625EA0E}">
        <p15:presenceInfo xmlns:p15="http://schemas.microsoft.com/office/powerpoint/2012/main" userId="S::pfischer@ghsa.org::60d1f510-37f9-431f-86cd-3409310b858b" providerId="AD"/>
      </p:ext>
    </p:extLst>
  </p:cmAuthor>
  <p:cmAuthor id="2" name="Kaitlyn Walker" initials="KW" lastIdx="1" clrIdx="1">
    <p:extLst>
      <p:ext uri="{19B8F6BF-5375-455C-9EA6-DF929625EA0E}">
        <p15:presenceInfo xmlns:p15="http://schemas.microsoft.com/office/powerpoint/2012/main" userId="S::kaitlyn.walker@DistilledSpirits.org::4ab85af6-b54e-4d9d-ac7f-34d439615f0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C659"/>
    <a:srgbClr val="FFDF4F"/>
    <a:srgbClr val="EF4042"/>
    <a:srgbClr val="F3D0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76506F-FD92-4B2B-AD48-04C9ACF951FF}" v="119" dt="2021-07-27T23:32:13.700"/>
    <p1510:client id="{72C463FF-8877-9937-96DA-F19995FD8C74}" v="989" dt="2021-07-27T14:34:26.322"/>
    <p1510:client id="{8D08CE22-40E5-490A-BDD3-9F56D5386F44}" v="19" dt="2021-07-28T04:11:30.5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8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63" Type="http://schemas.openxmlformats.org/officeDocument/2006/relationships/slide" Target="slides/slide53.xml"/><Relationship Id="rId159" Type="http://schemas.openxmlformats.org/officeDocument/2006/relationships/slide" Target="slides/slide149.xml"/><Relationship Id="rId170" Type="http://schemas.openxmlformats.org/officeDocument/2006/relationships/slide" Target="slides/slide160.xml"/><Relationship Id="rId191" Type="http://schemas.openxmlformats.org/officeDocument/2006/relationships/slide" Target="slides/slide181.xml"/><Relationship Id="rId205" Type="http://schemas.openxmlformats.org/officeDocument/2006/relationships/slide" Target="slides/slide195.xml"/><Relationship Id="rId226" Type="http://schemas.openxmlformats.org/officeDocument/2006/relationships/slide" Target="slides/slide216.xml"/><Relationship Id="rId247" Type="http://schemas.openxmlformats.org/officeDocument/2006/relationships/slide" Target="slides/slide237.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2.xml"/><Relationship Id="rId95" Type="http://schemas.openxmlformats.org/officeDocument/2006/relationships/slide" Target="slides/slide85.xml"/><Relationship Id="rId160" Type="http://schemas.openxmlformats.org/officeDocument/2006/relationships/slide" Target="slides/slide150.xml"/><Relationship Id="rId181" Type="http://schemas.openxmlformats.org/officeDocument/2006/relationships/slide" Target="slides/slide171.xml"/><Relationship Id="rId216" Type="http://schemas.openxmlformats.org/officeDocument/2006/relationships/slide" Target="slides/slide206.xml"/><Relationship Id="rId237" Type="http://schemas.openxmlformats.org/officeDocument/2006/relationships/slide" Target="slides/slide227.xml"/><Relationship Id="rId258" Type="http://schemas.openxmlformats.org/officeDocument/2006/relationships/viewProps" Target="viewProps.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92" Type="http://schemas.openxmlformats.org/officeDocument/2006/relationships/slide" Target="slides/slide182.xml"/><Relationship Id="rId206" Type="http://schemas.openxmlformats.org/officeDocument/2006/relationships/slide" Target="slides/slide196.xml"/><Relationship Id="rId227" Type="http://schemas.openxmlformats.org/officeDocument/2006/relationships/slide" Target="slides/slide217.xml"/><Relationship Id="rId248" Type="http://schemas.openxmlformats.org/officeDocument/2006/relationships/slide" Target="slides/slide238.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182" Type="http://schemas.openxmlformats.org/officeDocument/2006/relationships/slide" Target="slides/slide172.xml"/><Relationship Id="rId217" Type="http://schemas.openxmlformats.org/officeDocument/2006/relationships/slide" Target="slides/slide207.xml"/><Relationship Id="rId6" Type="http://schemas.openxmlformats.org/officeDocument/2006/relationships/slideMaster" Target="slideMasters/slideMaster3.xml"/><Relationship Id="rId238" Type="http://schemas.openxmlformats.org/officeDocument/2006/relationships/slide" Target="slides/slide228.xml"/><Relationship Id="rId259" Type="http://schemas.openxmlformats.org/officeDocument/2006/relationships/theme" Target="theme/theme1.xml"/><Relationship Id="rId23" Type="http://schemas.openxmlformats.org/officeDocument/2006/relationships/slide" Target="slides/slide13.xml"/><Relationship Id="rId119" Type="http://schemas.openxmlformats.org/officeDocument/2006/relationships/slide" Target="slides/slide109.xml"/><Relationship Id="rId44" Type="http://schemas.openxmlformats.org/officeDocument/2006/relationships/slide" Target="slides/slide34.xml"/><Relationship Id="rId65" Type="http://schemas.openxmlformats.org/officeDocument/2006/relationships/slide" Target="slides/slide55.xml"/><Relationship Id="rId86" Type="http://schemas.openxmlformats.org/officeDocument/2006/relationships/slide" Target="slides/slide76.xml"/><Relationship Id="rId130" Type="http://schemas.openxmlformats.org/officeDocument/2006/relationships/slide" Target="slides/slide120.xml"/><Relationship Id="rId151" Type="http://schemas.openxmlformats.org/officeDocument/2006/relationships/slide" Target="slides/slide141.xml"/><Relationship Id="rId172" Type="http://schemas.openxmlformats.org/officeDocument/2006/relationships/slide" Target="slides/slide162.xml"/><Relationship Id="rId193" Type="http://schemas.openxmlformats.org/officeDocument/2006/relationships/slide" Target="slides/slide183.xml"/><Relationship Id="rId207" Type="http://schemas.openxmlformats.org/officeDocument/2006/relationships/slide" Target="slides/slide197.xml"/><Relationship Id="rId228" Type="http://schemas.openxmlformats.org/officeDocument/2006/relationships/slide" Target="slides/slide218.xml"/><Relationship Id="rId249" Type="http://schemas.openxmlformats.org/officeDocument/2006/relationships/slide" Target="slides/slide239.xml"/><Relationship Id="rId13" Type="http://schemas.openxmlformats.org/officeDocument/2006/relationships/slide" Target="slides/slide3.xml"/><Relationship Id="rId109" Type="http://schemas.openxmlformats.org/officeDocument/2006/relationships/slide" Target="slides/slide99.xml"/><Relationship Id="rId260" Type="http://schemas.openxmlformats.org/officeDocument/2006/relationships/tableStyles" Target="tableStyles.xml"/><Relationship Id="rId34" Type="http://schemas.openxmlformats.org/officeDocument/2006/relationships/slide" Target="slides/slide24.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20" Type="http://schemas.openxmlformats.org/officeDocument/2006/relationships/slide" Target="slides/slide110.xml"/><Relationship Id="rId141" Type="http://schemas.openxmlformats.org/officeDocument/2006/relationships/slide" Target="slides/slide131.xml"/><Relationship Id="rId7" Type="http://schemas.openxmlformats.org/officeDocument/2006/relationships/slideMaster" Target="slideMasters/slideMaster4.xml"/><Relationship Id="rId162" Type="http://schemas.openxmlformats.org/officeDocument/2006/relationships/slide" Target="slides/slide152.xml"/><Relationship Id="rId183" Type="http://schemas.openxmlformats.org/officeDocument/2006/relationships/slide" Target="slides/slide173.xml"/><Relationship Id="rId218" Type="http://schemas.openxmlformats.org/officeDocument/2006/relationships/slide" Target="slides/slide208.xml"/><Relationship Id="rId239" Type="http://schemas.openxmlformats.org/officeDocument/2006/relationships/slide" Target="slides/slide229.xml"/><Relationship Id="rId250" Type="http://schemas.openxmlformats.org/officeDocument/2006/relationships/slide" Target="slides/slide240.xml"/><Relationship Id="rId24" Type="http://schemas.openxmlformats.org/officeDocument/2006/relationships/slide" Target="slides/slide14.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31" Type="http://schemas.openxmlformats.org/officeDocument/2006/relationships/slide" Target="slides/slide121.xml"/><Relationship Id="rId152" Type="http://schemas.openxmlformats.org/officeDocument/2006/relationships/slide" Target="slides/slide142.xml"/><Relationship Id="rId173" Type="http://schemas.openxmlformats.org/officeDocument/2006/relationships/slide" Target="slides/slide163.xml"/><Relationship Id="rId194" Type="http://schemas.openxmlformats.org/officeDocument/2006/relationships/slide" Target="slides/slide184.xml"/><Relationship Id="rId208" Type="http://schemas.openxmlformats.org/officeDocument/2006/relationships/slide" Target="slides/slide198.xml"/><Relationship Id="rId229" Type="http://schemas.openxmlformats.org/officeDocument/2006/relationships/slide" Target="slides/slide219.xml"/><Relationship Id="rId240" Type="http://schemas.openxmlformats.org/officeDocument/2006/relationships/slide" Target="slides/slide230.xml"/><Relationship Id="rId261" Type="http://schemas.microsoft.com/office/2015/10/relationships/revisionInfo" Target="revisionInfo.xml"/><Relationship Id="rId14" Type="http://schemas.openxmlformats.org/officeDocument/2006/relationships/slide" Target="slides/slide4.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8" Type="http://schemas.openxmlformats.org/officeDocument/2006/relationships/slideMaster" Target="slideMasters/slideMaster5.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slide" Target="slides/slide174.xml"/><Relationship Id="rId219" Type="http://schemas.openxmlformats.org/officeDocument/2006/relationships/slide" Target="slides/slide209.xml"/><Relationship Id="rId230" Type="http://schemas.openxmlformats.org/officeDocument/2006/relationships/slide" Target="slides/slide220.xml"/><Relationship Id="rId251" Type="http://schemas.openxmlformats.org/officeDocument/2006/relationships/slide" Target="slides/slide241.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95" Type="http://schemas.openxmlformats.org/officeDocument/2006/relationships/slide" Target="slides/slide185.xml"/><Relationship Id="rId209" Type="http://schemas.openxmlformats.org/officeDocument/2006/relationships/slide" Target="slides/slide199.xml"/><Relationship Id="rId220" Type="http://schemas.openxmlformats.org/officeDocument/2006/relationships/slide" Target="slides/slide210.xml"/><Relationship Id="rId241" Type="http://schemas.openxmlformats.org/officeDocument/2006/relationships/slide" Target="slides/slide231.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78" Type="http://schemas.openxmlformats.org/officeDocument/2006/relationships/slide" Target="slides/slide68.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64" Type="http://schemas.openxmlformats.org/officeDocument/2006/relationships/slide" Target="slides/slide154.xml"/><Relationship Id="rId185" Type="http://schemas.openxmlformats.org/officeDocument/2006/relationships/slide" Target="slides/slide175.xml"/><Relationship Id="rId9" Type="http://schemas.openxmlformats.org/officeDocument/2006/relationships/slideMaster" Target="slideMasters/slideMaster6.xml"/><Relationship Id="rId210" Type="http://schemas.openxmlformats.org/officeDocument/2006/relationships/slide" Target="slides/slide200.xml"/><Relationship Id="rId26" Type="http://schemas.openxmlformats.org/officeDocument/2006/relationships/slide" Target="slides/slide16.xml"/><Relationship Id="rId231" Type="http://schemas.openxmlformats.org/officeDocument/2006/relationships/slide" Target="slides/slide221.xml"/><Relationship Id="rId252" Type="http://schemas.openxmlformats.org/officeDocument/2006/relationships/slide" Target="slides/slide242.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96" Type="http://schemas.openxmlformats.org/officeDocument/2006/relationships/slide" Target="slides/slide186.xml"/><Relationship Id="rId200" Type="http://schemas.openxmlformats.org/officeDocument/2006/relationships/slide" Target="slides/slide190.xml"/><Relationship Id="rId16" Type="http://schemas.openxmlformats.org/officeDocument/2006/relationships/slide" Target="slides/slide6.xml"/><Relationship Id="rId221" Type="http://schemas.openxmlformats.org/officeDocument/2006/relationships/slide" Target="slides/slide211.xml"/><Relationship Id="rId242" Type="http://schemas.openxmlformats.org/officeDocument/2006/relationships/slide" Target="slides/slide232.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211" Type="http://schemas.openxmlformats.org/officeDocument/2006/relationships/slide" Target="slides/slide201.xml"/><Relationship Id="rId232" Type="http://schemas.openxmlformats.org/officeDocument/2006/relationships/slide" Target="slides/slide222.xml"/><Relationship Id="rId253" Type="http://schemas.openxmlformats.org/officeDocument/2006/relationships/slide" Target="slides/slide243.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97" Type="http://schemas.openxmlformats.org/officeDocument/2006/relationships/slide" Target="slides/slide187.xml"/><Relationship Id="rId201" Type="http://schemas.openxmlformats.org/officeDocument/2006/relationships/slide" Target="slides/slide191.xml"/><Relationship Id="rId222" Type="http://schemas.openxmlformats.org/officeDocument/2006/relationships/slide" Target="slides/slide212.xml"/><Relationship Id="rId243" Type="http://schemas.openxmlformats.org/officeDocument/2006/relationships/slide" Target="slides/slide233.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slide" Target="slides/slide177.xml"/><Relationship Id="rId1" Type="http://schemas.openxmlformats.org/officeDocument/2006/relationships/customXml" Target="../customXml/item1.xml"/><Relationship Id="rId212" Type="http://schemas.openxmlformats.org/officeDocument/2006/relationships/slide" Target="slides/slide202.xml"/><Relationship Id="rId233" Type="http://schemas.openxmlformats.org/officeDocument/2006/relationships/slide" Target="slides/slide223.xml"/><Relationship Id="rId254" Type="http://schemas.openxmlformats.org/officeDocument/2006/relationships/slide" Target="slides/slide244.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 Id="rId198" Type="http://schemas.openxmlformats.org/officeDocument/2006/relationships/slide" Target="slides/slide188.xml"/><Relationship Id="rId202" Type="http://schemas.openxmlformats.org/officeDocument/2006/relationships/slide" Target="slides/slide192.xml"/><Relationship Id="rId223" Type="http://schemas.openxmlformats.org/officeDocument/2006/relationships/slide" Target="slides/slide213.xml"/><Relationship Id="rId244" Type="http://schemas.openxmlformats.org/officeDocument/2006/relationships/slide" Target="slides/slide234.xml"/><Relationship Id="rId18" Type="http://schemas.openxmlformats.org/officeDocument/2006/relationships/slide" Target="slides/slide8.xml"/><Relationship Id="rId39" Type="http://schemas.openxmlformats.org/officeDocument/2006/relationships/slide" Target="slides/slide29.xml"/><Relationship Id="rId50" Type="http://schemas.openxmlformats.org/officeDocument/2006/relationships/slide" Target="slides/slide40.xml"/><Relationship Id="rId104" Type="http://schemas.openxmlformats.org/officeDocument/2006/relationships/slide" Target="slides/slide94.xml"/><Relationship Id="rId125" Type="http://schemas.openxmlformats.org/officeDocument/2006/relationships/slide" Target="slides/slide115.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 Id="rId71" Type="http://schemas.openxmlformats.org/officeDocument/2006/relationships/slide" Target="slides/slide61.xml"/><Relationship Id="rId92" Type="http://schemas.openxmlformats.org/officeDocument/2006/relationships/slide" Target="slides/slide82.xml"/><Relationship Id="rId213" Type="http://schemas.openxmlformats.org/officeDocument/2006/relationships/slide" Target="slides/slide203.xml"/><Relationship Id="rId234" Type="http://schemas.openxmlformats.org/officeDocument/2006/relationships/slide" Target="slides/slide224.xml"/><Relationship Id="rId2" Type="http://schemas.openxmlformats.org/officeDocument/2006/relationships/customXml" Target="../customXml/item2.xml"/><Relationship Id="rId29" Type="http://schemas.openxmlformats.org/officeDocument/2006/relationships/slide" Target="slides/slide19.xml"/><Relationship Id="rId255" Type="http://schemas.openxmlformats.org/officeDocument/2006/relationships/notesMaster" Target="notesMasters/notesMaster1.xml"/><Relationship Id="rId40" Type="http://schemas.openxmlformats.org/officeDocument/2006/relationships/slide" Target="slides/slide30.xml"/><Relationship Id="rId115" Type="http://schemas.openxmlformats.org/officeDocument/2006/relationships/slide" Target="slides/slide105.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99" Type="http://schemas.openxmlformats.org/officeDocument/2006/relationships/slide" Target="slides/slide189.xml"/><Relationship Id="rId203" Type="http://schemas.openxmlformats.org/officeDocument/2006/relationships/slide" Target="slides/slide193.xml"/><Relationship Id="rId19" Type="http://schemas.openxmlformats.org/officeDocument/2006/relationships/slide" Target="slides/slide9.xml"/><Relationship Id="rId224" Type="http://schemas.openxmlformats.org/officeDocument/2006/relationships/slide" Target="slides/slide214.xml"/><Relationship Id="rId245" Type="http://schemas.openxmlformats.org/officeDocument/2006/relationships/slide" Target="slides/slide235.xml"/><Relationship Id="rId30" Type="http://schemas.openxmlformats.org/officeDocument/2006/relationships/slide" Target="slides/slide2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189" Type="http://schemas.openxmlformats.org/officeDocument/2006/relationships/slide" Target="slides/slide179.xml"/><Relationship Id="rId3" Type="http://schemas.openxmlformats.org/officeDocument/2006/relationships/customXml" Target="../customXml/item3.xml"/><Relationship Id="rId214" Type="http://schemas.openxmlformats.org/officeDocument/2006/relationships/slide" Target="slides/slide204.xml"/><Relationship Id="rId235" Type="http://schemas.openxmlformats.org/officeDocument/2006/relationships/slide" Target="slides/slide225.xml"/><Relationship Id="rId256" Type="http://schemas.openxmlformats.org/officeDocument/2006/relationships/commentAuthors" Target="commentAuthors.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179" Type="http://schemas.openxmlformats.org/officeDocument/2006/relationships/slide" Target="slides/slide169.xml"/><Relationship Id="rId190" Type="http://schemas.openxmlformats.org/officeDocument/2006/relationships/slide" Target="slides/slide180.xml"/><Relationship Id="rId204" Type="http://schemas.openxmlformats.org/officeDocument/2006/relationships/slide" Target="slides/slide194.xml"/><Relationship Id="rId225" Type="http://schemas.openxmlformats.org/officeDocument/2006/relationships/slide" Target="slides/slide215.xml"/><Relationship Id="rId246" Type="http://schemas.openxmlformats.org/officeDocument/2006/relationships/slide" Target="slides/slide236.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7.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94" Type="http://schemas.openxmlformats.org/officeDocument/2006/relationships/slide" Target="slides/slide84.xml"/><Relationship Id="rId148" Type="http://schemas.openxmlformats.org/officeDocument/2006/relationships/slide" Target="slides/slide138.xml"/><Relationship Id="rId169" Type="http://schemas.openxmlformats.org/officeDocument/2006/relationships/slide" Target="slides/slide159.xml"/><Relationship Id="rId4" Type="http://schemas.openxmlformats.org/officeDocument/2006/relationships/slideMaster" Target="slideMasters/slideMaster1.xml"/><Relationship Id="rId180" Type="http://schemas.openxmlformats.org/officeDocument/2006/relationships/slide" Target="slides/slide170.xml"/><Relationship Id="rId215" Type="http://schemas.openxmlformats.org/officeDocument/2006/relationships/slide" Target="slides/slide205.xml"/><Relationship Id="rId236" Type="http://schemas.openxmlformats.org/officeDocument/2006/relationships/slide" Target="slides/slide226.xml"/><Relationship Id="rId257" Type="http://schemas.openxmlformats.org/officeDocument/2006/relationships/presProps" Target="presProps.xml"/><Relationship Id="rId42" Type="http://schemas.openxmlformats.org/officeDocument/2006/relationships/slide" Target="slides/slide32.xml"/><Relationship Id="rId84" Type="http://schemas.openxmlformats.org/officeDocument/2006/relationships/slide" Target="slides/slide74.xml"/><Relationship Id="rId138" Type="http://schemas.openxmlformats.org/officeDocument/2006/relationships/slide" Target="slides/slide12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oleObject" Target="file:///\\ptc.local\citrix\desktop\mmyers\Desktop\NASID.xlsx" TargetMode="External"/><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Esther.Wagner\Documents\nonsense.xlsx" TargetMode="External"/><Relationship Id="rId2" Type="http://schemas.microsoft.com/office/2011/relationships/chartColorStyle" Target="colors8.xml"/><Relationship Id="rId1" Type="http://schemas.microsoft.com/office/2011/relationships/chartStyle" Target="style8.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Esther.Wagner\AppData\Local\Microsoft\Windows\INetCache\Content.Outlook\7UDBXX9A\Percentage%20of%20EMS%20activstions%20for%20potential%20Opioid%20overdose%20first%20half%20year%202019%202020.xlsx" TargetMode="External"/><Relationship Id="rId2" Type="http://schemas.microsoft.com/office/2011/relationships/chartColorStyle" Target="colors9.xml"/><Relationship Id="rId1" Type="http://schemas.microsoft.com/office/2011/relationships/chartStyle" Target="style9.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5.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1.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D3C8-4563-8A15-8D70FC7B96CC}"/>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D3C8-4563-8A15-8D70FC7B96CC}"/>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D3C8-4563-8A15-8D70FC7B96CC}"/>
            </c:ext>
          </c:extLst>
        </c:ser>
        <c:dLbls>
          <c:showLegendKey val="0"/>
          <c:showVal val="0"/>
          <c:showCatName val="0"/>
          <c:showSerName val="0"/>
          <c:showPercent val="0"/>
          <c:showBubbleSize val="0"/>
        </c:dLbls>
        <c:gapWidth val="150"/>
        <c:axId val="320492784"/>
        <c:axId val="320493168"/>
      </c:barChart>
      <c:catAx>
        <c:axId val="320492784"/>
        <c:scaling>
          <c:orientation val="minMax"/>
        </c:scaling>
        <c:delete val="0"/>
        <c:axPos val="b"/>
        <c:numFmt formatCode="General" sourceLinked="0"/>
        <c:majorTickMark val="out"/>
        <c:minorTickMark val="none"/>
        <c:tickLblPos val="nextTo"/>
        <c:spPr>
          <a:ln>
            <a:solidFill>
              <a:srgbClr val="CCCCCC"/>
            </a:solidFill>
          </a:ln>
        </c:spPr>
        <c:txPr>
          <a:bodyPr/>
          <a:lstStyle/>
          <a:p>
            <a:pPr>
              <a:defRPr sz="1100" smtId="4294967295">
                <a:solidFill>
                  <a:srgbClr val="999999"/>
                </a:solidFill>
              </a:defRPr>
            </a:pPr>
            <a:endParaRPr lang="en-US"/>
          </a:p>
        </c:txPr>
        <c:crossAx val="320493168"/>
        <c:crosses val="autoZero"/>
        <c:auto val="0"/>
        <c:lblAlgn val="ctr"/>
        <c:lblOffset val="100"/>
        <c:noMultiLvlLbl val="0"/>
      </c:catAx>
      <c:valAx>
        <c:axId val="320493168"/>
        <c:scaling>
          <c:orientation val="minMax"/>
        </c:scaling>
        <c:delete val="0"/>
        <c:axPos val="l"/>
        <c:numFmt formatCode="General" sourceLinked="1"/>
        <c:majorTickMark val="out"/>
        <c:minorTickMark val="none"/>
        <c:tickLblPos val="nextTo"/>
        <c:spPr>
          <a:ln>
            <a:solidFill>
              <a:srgbClr val="CCCCCC"/>
            </a:solidFill>
          </a:ln>
        </c:spPr>
        <c:txPr>
          <a:bodyPr/>
          <a:lstStyle/>
          <a:p>
            <a:pPr>
              <a:defRPr sz="1100" smtId="4294967295">
                <a:solidFill>
                  <a:schemeClr val="bg2">
                    <a:lumMod val="75000"/>
                  </a:schemeClr>
                </a:solidFill>
              </a:defRPr>
            </a:pPr>
            <a:endParaRPr lang="en-US"/>
          </a:p>
        </c:txPr>
        <c:crossAx val="320492784"/>
        <c:crosses val="autoZero"/>
        <c:crossBetween val="between"/>
      </c:valAx>
    </c:plotArea>
    <c:legend>
      <c:legendPos val="r"/>
      <c:overlay val="0"/>
      <c:txPr>
        <a:bodyPr/>
        <a:lstStyle/>
        <a:p>
          <a:pPr>
            <a:defRPr sz="1100" smtId="4294967295">
              <a:solidFill>
                <a:srgbClr val="999999"/>
              </a:solidFill>
            </a:defRPr>
          </a:pPr>
          <a:endParaRPr lang="en-US"/>
        </a:p>
      </c:txPr>
    </c:legend>
    <c:plotVisOnly val="1"/>
    <c:dispBlanksAs val="gap"/>
    <c:showDLblsOverMax val="0"/>
  </c:chart>
  <c:txPr>
    <a:bodyPr/>
    <a:lstStyle/>
    <a:p>
      <a:pPr>
        <a:defRPr sz="1800" smtId="4294967295"/>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lineChart>
        <c:grouping val="standard"/>
        <c:varyColors val="0"/>
        <c:ser>
          <c:idx val="0"/>
          <c:order val="0"/>
          <c:tx>
            <c:strRef>
              <c:f>Sheet1!$B$1</c:f>
              <c:strCache>
                <c:ptCount val="1"/>
                <c:pt idx="0">
                  <c:v>Series 1</c:v>
                </c:pt>
              </c:strCache>
            </c:strRef>
          </c:tx>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DCAB-4233-8F1F-B43B63F07FD0}"/>
            </c:ext>
          </c:extLst>
        </c:ser>
        <c:ser>
          <c:idx val="1"/>
          <c:order val="1"/>
          <c:tx>
            <c:strRef>
              <c:f>Sheet1!$C$1</c:f>
              <c:strCache>
                <c:ptCount val="1"/>
                <c:pt idx="0">
                  <c:v>Series 2</c:v>
                </c:pt>
              </c:strCache>
            </c:strRef>
          </c:tx>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DCAB-4233-8F1F-B43B63F07FD0}"/>
            </c:ext>
          </c:extLst>
        </c:ser>
        <c:ser>
          <c:idx val="2"/>
          <c:order val="2"/>
          <c:tx>
            <c:strRef>
              <c:f>Sheet1!$D$1</c:f>
              <c:strCache>
                <c:ptCount val="1"/>
                <c:pt idx="0">
                  <c:v>Series 3</c:v>
                </c:pt>
              </c:strCache>
            </c:strRef>
          </c:tx>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DCAB-4233-8F1F-B43B63F07FD0}"/>
            </c:ext>
          </c:extLst>
        </c:ser>
        <c:dLbls>
          <c:showLegendKey val="0"/>
          <c:showVal val="0"/>
          <c:showCatName val="0"/>
          <c:showSerName val="0"/>
          <c:showPercent val="0"/>
          <c:showBubbleSize val="0"/>
        </c:dLbls>
        <c:smooth val="0"/>
        <c:axId val="320863568"/>
        <c:axId val="320860824"/>
      </c:lineChart>
      <c:catAx>
        <c:axId val="320863568"/>
        <c:scaling>
          <c:orientation val="minMax"/>
        </c:scaling>
        <c:delete val="0"/>
        <c:axPos val="b"/>
        <c:numFmt formatCode="General" sourceLinked="0"/>
        <c:majorTickMark val="out"/>
        <c:minorTickMark val="none"/>
        <c:tickLblPos val="nextTo"/>
        <c:spPr>
          <a:ln>
            <a:solidFill>
              <a:srgbClr val="CCCCCC"/>
            </a:solidFill>
          </a:ln>
        </c:spPr>
        <c:txPr>
          <a:bodyPr/>
          <a:lstStyle/>
          <a:p>
            <a:pPr>
              <a:defRPr sz="1100" smtId="4294967295">
                <a:solidFill>
                  <a:srgbClr val="717074"/>
                </a:solidFill>
              </a:defRPr>
            </a:pPr>
            <a:endParaRPr lang="en-US"/>
          </a:p>
        </c:txPr>
        <c:crossAx val="320860824"/>
        <c:crosses val="autoZero"/>
        <c:auto val="0"/>
        <c:lblAlgn val="ctr"/>
        <c:lblOffset val="100"/>
        <c:noMultiLvlLbl val="0"/>
      </c:catAx>
      <c:valAx>
        <c:axId val="320860824"/>
        <c:scaling>
          <c:orientation val="minMax"/>
        </c:scaling>
        <c:delete val="0"/>
        <c:axPos val="l"/>
        <c:majorGridlines>
          <c:spPr>
            <a:ln>
              <a:solidFill>
                <a:schemeClr val="bg2"/>
              </a:solidFill>
            </a:ln>
          </c:spPr>
        </c:majorGridlines>
        <c:numFmt formatCode="General" sourceLinked="1"/>
        <c:majorTickMark val="out"/>
        <c:minorTickMark val="none"/>
        <c:tickLblPos val="nextTo"/>
        <c:spPr>
          <a:ln>
            <a:solidFill>
              <a:srgbClr val="CCCCCC"/>
            </a:solidFill>
          </a:ln>
        </c:spPr>
        <c:txPr>
          <a:bodyPr/>
          <a:lstStyle/>
          <a:p>
            <a:pPr>
              <a:defRPr sz="1100" smtId="4294967295">
                <a:solidFill>
                  <a:schemeClr val="accent1"/>
                </a:solidFill>
              </a:defRPr>
            </a:pPr>
            <a:endParaRPr lang="en-US"/>
          </a:p>
        </c:txPr>
        <c:crossAx val="320863568"/>
        <c:crosses val="autoZero"/>
        <c:crossBetween val="between"/>
      </c:valAx>
    </c:plotArea>
    <c:legend>
      <c:legendPos val="r"/>
      <c:overlay val="0"/>
      <c:txPr>
        <a:bodyPr/>
        <a:lstStyle/>
        <a:p>
          <a:pPr>
            <a:defRPr sz="1100" smtId="4294967295">
              <a:solidFill>
                <a:srgbClr val="717074"/>
              </a:solidFill>
            </a:defRPr>
          </a:pPr>
          <a:endParaRPr lang="en-US"/>
        </a:p>
      </c:txPr>
    </c:legend>
    <c:plotVisOnly val="1"/>
    <c:dispBlanksAs val="gap"/>
    <c:showDLblsOverMax val="0"/>
  </c:chart>
  <c:txPr>
    <a:bodyPr/>
    <a:lstStyle/>
    <a:p>
      <a:pPr>
        <a:defRPr sz="1800" smtId="4294967295"/>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2A6D-4580-96B7-5FD393B142A4}"/>
            </c:ext>
          </c:extLst>
        </c:ser>
        <c:dLbls>
          <c:showLegendKey val="0"/>
          <c:showVal val="0"/>
          <c:showCatName val="0"/>
          <c:showSerName val="0"/>
          <c:showPercent val="0"/>
          <c:showBubbleSize val="0"/>
          <c:showLeaderLines val="0"/>
        </c:dLbls>
        <c:firstSliceAng val="0"/>
      </c:pieChart>
    </c:plotArea>
    <c:legend>
      <c:legendPos val="r"/>
      <c:overlay val="0"/>
      <c:txPr>
        <a:bodyPr/>
        <a:lstStyle/>
        <a:p>
          <a:pPr>
            <a:defRPr sz="1100" smtId="4294967295">
              <a:solidFill>
                <a:schemeClr val="accent1"/>
              </a:solidFill>
            </a:defRPr>
          </a:pPr>
          <a:endParaRPr lang="en-US"/>
        </a:p>
      </c:txPr>
    </c:legend>
    <c:plotVisOnly val="1"/>
    <c:dispBlanksAs val="gap"/>
    <c:showDLblsOverMax val="0"/>
  </c:chart>
  <c:txPr>
    <a:bodyPr/>
    <a:lstStyle/>
    <a:p>
      <a:pPr>
        <a:defRPr sz="1800" smtId="4294967295"/>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a:t>DRE Evaluations</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1802288385826755E-2"/>
          <c:y val="7.6145228948186428E-2"/>
          <c:w val="0.89882271161417326"/>
          <c:h val="0.82951139090112014"/>
        </c:manualLayout>
      </c:layout>
      <c:barChart>
        <c:barDir val="col"/>
        <c:grouping val="clustered"/>
        <c:varyColors val="0"/>
        <c:ser>
          <c:idx val="0"/>
          <c:order val="0"/>
          <c:tx>
            <c:strRef>
              <c:f>Sheet1!$B$1</c:f>
              <c:strCache>
                <c:ptCount val="1"/>
                <c:pt idx="0">
                  <c:v>2019</c:v>
                </c:pt>
              </c:strCache>
            </c:strRef>
          </c:tx>
          <c:spPr>
            <a:solidFill>
              <a:schemeClr val="accent1"/>
            </a:solidFill>
            <a:ln>
              <a:noFill/>
            </a:ln>
            <a:effectLst>
              <a:outerShdw blurRad="57150" dist="19050" dir="5400000" algn="ctr" rotWithShape="0">
                <a:srgbClr val="000000">
                  <a:alpha val="63000"/>
                </a:srgbClr>
              </a:outerShdw>
            </a:effectLst>
            <a:scene3d>
              <a:camera prst="orthographicFront"/>
              <a:lightRig rig="balanced" dir="t">
                <a:rot lat="0" lon="0" rev="8700000"/>
              </a:lightRig>
            </a:scene3d>
            <a:sp3d>
              <a:bevelT w="190500" h="381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0.34</c:v>
                </c:pt>
              </c:numCache>
            </c:numRef>
          </c:val>
          <c:extLst>
            <c:ext xmlns:c16="http://schemas.microsoft.com/office/drawing/2014/chart" uri="{C3380CC4-5D6E-409C-BE32-E72D297353CC}">
              <c16:uniqueId val="{00000000-4A91-4D3A-AB28-D42E6CFD3BF2}"/>
            </c:ext>
          </c:extLst>
        </c:ser>
        <c:ser>
          <c:idx val="1"/>
          <c:order val="1"/>
          <c:tx>
            <c:strRef>
              <c:f>Sheet1!$C$1</c:f>
              <c:strCache>
                <c:ptCount val="1"/>
                <c:pt idx="0">
                  <c:v>2020</c:v>
                </c:pt>
              </c:strCache>
            </c:strRef>
          </c:tx>
          <c:spPr>
            <a:solidFill>
              <a:srgbClr val="C00000"/>
            </a:solidFill>
            <a:ln>
              <a:noFill/>
            </a:ln>
            <a:effectLst>
              <a:outerShdw blurRad="57150" dist="19050" dir="5400000" algn="ctr" rotWithShape="0">
                <a:srgbClr val="000000">
                  <a:alpha val="63000"/>
                </a:srgbClr>
              </a:outerShdw>
            </a:effectLst>
            <a:scene3d>
              <a:camera prst="orthographicFront"/>
              <a:lightRig rig="soft" dir="t">
                <a:rot lat="0" lon="0" rev="0"/>
              </a:lightRig>
            </a:scene3d>
            <a:sp3d prstMaterial="matte">
              <a:bevelT w="63500" h="63500" prst="artDeco"/>
              <a:contourClr>
                <a:srgbClr val="000000"/>
              </a:contourClr>
            </a:sp3d>
          </c:spPr>
          <c:invertIfNegative val="0"/>
          <c:dPt>
            <c:idx val="0"/>
            <c:invertIfNegative val="0"/>
            <c:bubble3D val="0"/>
            <c:spPr>
              <a:solidFill>
                <a:srgbClr val="C00000"/>
              </a:solidFill>
              <a:ln>
                <a:noFill/>
              </a:ln>
              <a:effectLst>
                <a:outerShdw blurRad="57150" dist="19050" dir="5400000" algn="ctr" rotWithShape="0">
                  <a:srgbClr val="000000">
                    <a:alpha val="63000"/>
                  </a:srgbClr>
                </a:outerShdw>
              </a:effectLst>
              <a:scene3d>
                <a:camera prst="orthographicFront"/>
                <a:lightRig rig="balanced" dir="t">
                  <a:rot lat="0" lon="0" rev="8700000"/>
                </a:lightRig>
              </a:scene3d>
              <a:sp3d>
                <a:bevelT w="190500" h="38100"/>
              </a:sp3d>
            </c:spPr>
            <c:extLst>
              <c:ext xmlns:c16="http://schemas.microsoft.com/office/drawing/2014/chart" uri="{C3380CC4-5D6E-409C-BE32-E72D297353CC}">
                <c16:uniqueId val="{00000000-5A18-4C1D-A2F8-A7E1A9F284E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0.25</c:v>
                </c:pt>
              </c:numCache>
            </c:numRef>
          </c:val>
          <c:extLst>
            <c:ext xmlns:c16="http://schemas.microsoft.com/office/drawing/2014/chart" uri="{C3380CC4-5D6E-409C-BE32-E72D297353CC}">
              <c16:uniqueId val="{00000001-4A91-4D3A-AB28-D42E6CFD3BF2}"/>
            </c:ext>
          </c:extLst>
        </c:ser>
        <c:ser>
          <c:idx val="2"/>
          <c:order val="2"/>
          <c:tx>
            <c:strRef>
              <c:f>Sheet1!$D$1</c:f>
              <c:strCache>
                <c:ptCount val="1"/>
                <c:pt idx="0">
                  <c:v>2021</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12700">
              <a:solidFill>
                <a:schemeClr val="accent1"/>
              </a:solidFill>
            </a:ln>
            <a:effectLst>
              <a:outerShdw blurRad="57150" dist="19050" dir="5400000" algn="ctr" rotWithShape="0">
                <a:srgbClr val="000000">
                  <a:alpha val="63000"/>
                </a:srgbClr>
              </a:outerShdw>
            </a:effectLst>
            <a:scene3d>
              <a:camera prst="orthographicFront"/>
              <a:lightRig rig="threePt" dir="t"/>
            </a:scene3d>
            <a:sp3d>
              <a:bevelT w="190500" h="381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0.32</c:v>
                </c:pt>
              </c:numCache>
            </c:numRef>
          </c:val>
          <c:extLst>
            <c:ext xmlns:c16="http://schemas.microsoft.com/office/drawing/2014/chart" uri="{C3380CC4-5D6E-409C-BE32-E72D297353CC}">
              <c16:uniqueId val="{00000002-4A91-4D3A-AB28-D42E6CFD3BF2}"/>
            </c:ext>
          </c:extLst>
        </c:ser>
        <c:dLbls>
          <c:showLegendKey val="0"/>
          <c:showVal val="0"/>
          <c:showCatName val="0"/>
          <c:showSerName val="0"/>
          <c:showPercent val="0"/>
          <c:showBubbleSize val="0"/>
        </c:dLbls>
        <c:gapWidth val="100"/>
        <c:overlap val="-24"/>
        <c:axId val="230914272"/>
        <c:axId val="230915256"/>
      </c:barChart>
      <c:catAx>
        <c:axId val="23091427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915256"/>
        <c:crosses val="autoZero"/>
        <c:auto val="1"/>
        <c:lblAlgn val="ctr"/>
        <c:lblOffset val="100"/>
        <c:noMultiLvlLbl val="0"/>
      </c:catAx>
      <c:valAx>
        <c:axId val="2309152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n-US"/>
                  <a:t>% Poly Category</a:t>
                </a:r>
              </a:p>
            </c:rich>
          </c:tx>
          <c:layout>
            <c:manualLayout>
              <c:xMode val="edge"/>
              <c:yMode val="edge"/>
              <c:x val="1.0937499999999999E-2"/>
              <c:y val="0.40934894004886335"/>
            </c:manualLayout>
          </c:layout>
          <c:overlay val="0"/>
          <c:spPr>
            <a:noFill/>
            <a:ln>
              <a:noFill/>
            </a:ln>
            <a:effectLst/>
          </c:spPr>
          <c:txPr>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914272"/>
        <c:crosses val="autoZero"/>
        <c:crossBetween val="between"/>
      </c:valAx>
      <c:spPr>
        <a:noFill/>
        <a:ln w="25400">
          <a:noFill/>
        </a:ln>
        <a:effectLst>
          <a:softEdge rad="76200"/>
        </a:effectLst>
      </c:spPr>
    </c:plotArea>
    <c:legend>
      <c:legendPos val="b"/>
      <c:layout>
        <c:manualLayout>
          <c:xMode val="edge"/>
          <c:yMode val="edge"/>
          <c:x val="0.70416154035433087"/>
          <c:y val="8.0909920010031638E-2"/>
          <c:w val="0.2604267962598425"/>
          <c:h val="6.19022733773341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800"/>
              <a:t>Officers Trained in United States: ARIDE and DRE</a:t>
            </a:r>
          </a:p>
        </c:rich>
      </c:tx>
      <c:overlay val="0"/>
      <c:spPr>
        <a:noFill/>
        <a:ln>
          <a:noFill/>
        </a:ln>
        <a:effectLst/>
      </c:spPr>
      <c:txPr>
        <a:bodyPr rot="0" spcFirstLastPara="1" vertOverflow="ellipsis" vert="horz" wrap="square" anchor="ctr" anchorCtr="1"/>
        <a:lstStyle/>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stacked"/>
        <c:varyColors val="0"/>
        <c:ser>
          <c:idx val="1"/>
          <c:order val="1"/>
          <c:tx>
            <c:strRef>
              <c:f>Sheet1!$C$3</c:f>
              <c:strCache>
                <c:ptCount val="1"/>
                <c:pt idx="0">
                  <c:v>ARIDE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Sheet1!$A$4:$A$8</c:f>
              <c:numCache>
                <c:formatCode>General</c:formatCode>
                <c:ptCount val="5"/>
                <c:pt idx="0">
                  <c:v>2016</c:v>
                </c:pt>
                <c:pt idx="1">
                  <c:v>2017</c:v>
                </c:pt>
                <c:pt idx="2">
                  <c:v>2018</c:v>
                </c:pt>
                <c:pt idx="3">
                  <c:v>2019</c:v>
                </c:pt>
                <c:pt idx="4">
                  <c:v>2020</c:v>
                </c:pt>
              </c:numCache>
            </c:numRef>
          </c:cat>
          <c:val>
            <c:numRef>
              <c:f>Sheet1!$C$4:$C$8</c:f>
              <c:numCache>
                <c:formatCode>#,##0</c:formatCode>
                <c:ptCount val="5"/>
                <c:pt idx="0">
                  <c:v>13509</c:v>
                </c:pt>
                <c:pt idx="1">
                  <c:v>16432</c:v>
                </c:pt>
                <c:pt idx="2">
                  <c:v>13832</c:v>
                </c:pt>
                <c:pt idx="3">
                  <c:v>16976</c:v>
                </c:pt>
                <c:pt idx="4">
                  <c:v>8216</c:v>
                </c:pt>
              </c:numCache>
            </c:numRef>
          </c:val>
          <c:extLst>
            <c:ext xmlns:c16="http://schemas.microsoft.com/office/drawing/2014/chart" uri="{C3380CC4-5D6E-409C-BE32-E72D297353CC}">
              <c16:uniqueId val="{00000000-9DB7-4AEC-8327-AA4464EEE012}"/>
            </c:ext>
          </c:extLst>
        </c:ser>
        <c:dLbls>
          <c:showLegendKey val="0"/>
          <c:showVal val="0"/>
          <c:showCatName val="0"/>
          <c:showSerName val="0"/>
          <c:showPercent val="0"/>
          <c:showBubbleSize val="0"/>
        </c:dLbls>
        <c:gapWidth val="80"/>
        <c:overlap val="100"/>
        <c:axId val="154071775"/>
        <c:axId val="154067615"/>
      </c:barChart>
      <c:barChart>
        <c:barDir val="col"/>
        <c:grouping val="stacked"/>
        <c:varyColors val="0"/>
        <c:ser>
          <c:idx val="0"/>
          <c:order val="0"/>
          <c:tx>
            <c:strRef>
              <c:f>Sheet1!$B$3</c:f>
              <c:strCache>
                <c:ptCount val="1"/>
                <c:pt idx="0">
                  <c:v>DRE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Sheet1!$A$4:$A$8</c:f>
              <c:numCache>
                <c:formatCode>General</c:formatCode>
                <c:ptCount val="5"/>
                <c:pt idx="0">
                  <c:v>2016</c:v>
                </c:pt>
                <c:pt idx="1">
                  <c:v>2017</c:v>
                </c:pt>
                <c:pt idx="2">
                  <c:v>2018</c:v>
                </c:pt>
                <c:pt idx="3">
                  <c:v>2019</c:v>
                </c:pt>
                <c:pt idx="4">
                  <c:v>2020</c:v>
                </c:pt>
              </c:numCache>
            </c:numRef>
          </c:cat>
          <c:val>
            <c:numRef>
              <c:f>Sheet1!$B$4:$B$8</c:f>
              <c:numCache>
                <c:formatCode>#,##0</c:formatCode>
                <c:ptCount val="5"/>
                <c:pt idx="0">
                  <c:v>1543</c:v>
                </c:pt>
                <c:pt idx="1">
                  <c:v>1523</c:v>
                </c:pt>
                <c:pt idx="2">
                  <c:v>1613</c:v>
                </c:pt>
                <c:pt idx="3">
                  <c:v>1636</c:v>
                </c:pt>
                <c:pt idx="4">
                  <c:v>783</c:v>
                </c:pt>
              </c:numCache>
            </c:numRef>
          </c:val>
          <c:extLst>
            <c:ext xmlns:c16="http://schemas.microsoft.com/office/drawing/2014/chart" uri="{C3380CC4-5D6E-409C-BE32-E72D297353CC}">
              <c16:uniqueId val="{00000001-9DB7-4AEC-8327-AA4464EEE012}"/>
            </c:ext>
          </c:extLst>
        </c:ser>
        <c:dLbls>
          <c:showLegendKey val="0"/>
          <c:showVal val="0"/>
          <c:showCatName val="0"/>
          <c:showSerName val="0"/>
          <c:showPercent val="0"/>
          <c:showBubbleSize val="0"/>
        </c:dLbls>
        <c:gapWidth val="80"/>
        <c:overlap val="100"/>
        <c:axId val="154066367"/>
        <c:axId val="154065951"/>
      </c:barChart>
      <c:catAx>
        <c:axId val="154071775"/>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400" b="1" i="0" u="none" strike="noStrike" kern="1200" baseline="0">
                <a:solidFill>
                  <a:schemeClr val="lt1">
                    <a:lumMod val="85000"/>
                  </a:schemeClr>
                </a:solidFill>
                <a:latin typeface="+mn-lt"/>
                <a:ea typeface="+mn-ea"/>
                <a:cs typeface="+mn-cs"/>
              </a:defRPr>
            </a:pPr>
            <a:endParaRPr lang="en-US"/>
          </a:p>
        </c:txPr>
        <c:crossAx val="154067615"/>
        <c:crosses val="autoZero"/>
        <c:auto val="1"/>
        <c:lblAlgn val="ctr"/>
        <c:lblOffset val="100"/>
        <c:noMultiLvlLbl val="0"/>
      </c:catAx>
      <c:valAx>
        <c:axId val="154067615"/>
        <c:scaling>
          <c:orientation val="minMax"/>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alpha val="0"/>
                  </a:schemeClr>
                </a:solidFill>
                <a:latin typeface="+mn-lt"/>
                <a:ea typeface="+mn-ea"/>
                <a:cs typeface="+mn-cs"/>
              </a:defRPr>
            </a:pPr>
            <a:endParaRPr lang="en-US"/>
          </a:p>
        </c:txPr>
        <c:crossAx val="154071775"/>
        <c:crosses val="autoZero"/>
        <c:crossBetween val="between"/>
      </c:valAx>
      <c:valAx>
        <c:axId val="154065951"/>
        <c:scaling>
          <c:orientation val="minMax"/>
          <c:max val="7000"/>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alpha val="0"/>
                  </a:schemeClr>
                </a:solidFill>
                <a:latin typeface="+mn-lt"/>
                <a:ea typeface="+mn-ea"/>
                <a:cs typeface="+mn-cs"/>
              </a:defRPr>
            </a:pPr>
            <a:endParaRPr lang="en-US"/>
          </a:p>
        </c:txPr>
        <c:crossAx val="154066367"/>
        <c:crosses val="max"/>
        <c:crossBetween val="between"/>
      </c:valAx>
      <c:catAx>
        <c:axId val="154066367"/>
        <c:scaling>
          <c:orientation val="minMax"/>
        </c:scaling>
        <c:delete val="1"/>
        <c:axPos val="b"/>
        <c:numFmt formatCode="General" sourceLinked="1"/>
        <c:majorTickMark val="none"/>
        <c:minorTickMark val="none"/>
        <c:tickLblPos val="nextTo"/>
        <c:crossAx val="15406595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spPr>
            <a:solidFill>
              <a:schemeClr val="tx2">
                <a:lumMod val="40000"/>
                <a:lumOff val="60000"/>
              </a:schemeClr>
            </a:solidFill>
          </c:spPr>
          <c:dPt>
            <c:idx val="0"/>
            <c:bubble3D val="0"/>
            <c:spPr>
              <a:solidFill>
                <a:srgbClr val="00B050"/>
              </a:solidFill>
              <a:ln w="25400">
                <a:solidFill>
                  <a:schemeClr val="lt1"/>
                </a:solidFill>
              </a:ln>
              <a:effectLst/>
              <a:sp3d contourW="25400">
                <a:contourClr>
                  <a:schemeClr val="lt1"/>
                </a:contourClr>
              </a:sp3d>
            </c:spPr>
            <c:extLst>
              <c:ext xmlns:c16="http://schemas.microsoft.com/office/drawing/2014/chart" uri="{C3380CC4-5D6E-409C-BE32-E72D297353CC}">
                <c16:uniqueId val="{00000001-706F-4619-9D70-5892E72EE836}"/>
              </c:ext>
            </c:extLst>
          </c:dPt>
          <c:dPt>
            <c:idx val="1"/>
            <c:bubble3D val="0"/>
            <c:spPr>
              <a:solidFill>
                <a:srgbClr val="F88080"/>
              </a:solidFill>
              <a:ln w="25400">
                <a:solidFill>
                  <a:schemeClr val="lt1"/>
                </a:solidFill>
              </a:ln>
              <a:effectLst/>
              <a:sp3d contourW="25400">
                <a:contourClr>
                  <a:schemeClr val="lt1"/>
                </a:contourClr>
              </a:sp3d>
            </c:spPr>
            <c:extLst>
              <c:ext xmlns:c16="http://schemas.microsoft.com/office/drawing/2014/chart" uri="{C3380CC4-5D6E-409C-BE32-E72D297353CC}">
                <c16:uniqueId val="{00000003-706F-4619-9D70-5892E72EE836}"/>
              </c:ext>
            </c:extLst>
          </c:dPt>
          <c:dLbls>
            <c:dLbl>
              <c:idx val="0"/>
              <c:layout>
                <c:manualLayout>
                  <c:x val="-0.14657430048609826"/>
                  <c:y val="-0.16091176500090276"/>
                </c:manualLayout>
              </c:layout>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520049029279303"/>
                      <c:h val="0.24483450608863122"/>
                    </c:manualLayout>
                  </c15:layout>
                </c:ext>
                <c:ext xmlns:c16="http://schemas.microsoft.com/office/drawing/2014/chart" uri="{C3380CC4-5D6E-409C-BE32-E72D297353CC}">
                  <c16:uniqueId val="{00000001-706F-4619-9D70-5892E72EE836}"/>
                </c:ext>
              </c:extLst>
            </c:dLbl>
            <c:dLbl>
              <c:idx val="1"/>
              <c:layout>
                <c:manualLayout>
                  <c:x val="0.13127857516813032"/>
                  <c:y val="7.0497127460027648E-2"/>
                </c:manualLayout>
              </c:layout>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5217889783547229"/>
                      <c:h val="0.24116515286777535"/>
                    </c:manualLayout>
                  </c15:layout>
                </c:ext>
                <c:ext xmlns:c16="http://schemas.microsoft.com/office/drawing/2014/chart" uri="{C3380CC4-5D6E-409C-BE32-E72D297353CC}">
                  <c16:uniqueId val="{00000003-706F-4619-9D70-5892E72EE83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Sheet1!$A$31:$A$32</c:f>
              <c:strCache>
                <c:ptCount val="2"/>
                <c:pt idx="0">
                  <c:v>One  Drug Category</c:v>
                </c:pt>
                <c:pt idx="1">
                  <c:v>2+ Drug Categories</c:v>
                </c:pt>
              </c:strCache>
            </c:strRef>
          </c:cat>
          <c:val>
            <c:numRef>
              <c:f>Sheet1!$B$31:$B$32</c:f>
              <c:numCache>
                <c:formatCode>#,##0</c:formatCode>
                <c:ptCount val="2"/>
                <c:pt idx="0">
                  <c:v>15216</c:v>
                </c:pt>
                <c:pt idx="1">
                  <c:v>11196</c:v>
                </c:pt>
              </c:numCache>
            </c:numRef>
          </c:val>
          <c:extLst>
            <c:ext xmlns:c16="http://schemas.microsoft.com/office/drawing/2014/chart" uri="{C3380CC4-5D6E-409C-BE32-E72D297353CC}">
              <c16:uniqueId val="{00000004-706F-4619-9D70-5892E72EE836}"/>
            </c:ext>
          </c:extLst>
        </c:ser>
        <c:dLbls>
          <c:showLegendKey val="0"/>
          <c:showVal val="0"/>
          <c:showCatName val="0"/>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15% of LE Agencies Have DREs</a:t>
            </a:r>
          </a:p>
        </c:rich>
      </c:tx>
      <c:layout>
        <c:manualLayout>
          <c:xMode val="edge"/>
          <c:yMode val="edge"/>
          <c:x val="0.20606841346915342"/>
          <c:y val="0.21296292508890935"/>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164381628314659E-2"/>
          <c:y val="0.18144402019619493"/>
          <c:w val="0.93472750778628622"/>
          <c:h val="0.6760166314774998"/>
        </c:manualLayout>
      </c:layout>
      <c:bar3DChart>
        <c:barDir val="bar"/>
        <c:grouping val="stacked"/>
        <c:varyColors val="0"/>
        <c:ser>
          <c:idx val="0"/>
          <c:order val="0"/>
          <c:tx>
            <c:strRef>
              <c:f>Sheet1!$A$56</c:f>
              <c:strCache>
                <c:ptCount val="1"/>
                <c:pt idx="0">
                  <c:v>DREs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4C6-49A3-8487-B45C5E8F996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val>
            <c:numRef>
              <c:f>Sheet1!$B$56</c:f>
              <c:numCache>
                <c:formatCode>#,##0</c:formatCode>
                <c:ptCount val="1"/>
                <c:pt idx="0">
                  <c:v>2872</c:v>
                </c:pt>
              </c:numCache>
            </c:numRef>
          </c:val>
          <c:extLst>
            <c:ext xmlns:c16="http://schemas.microsoft.com/office/drawing/2014/chart" uri="{C3380CC4-5D6E-409C-BE32-E72D297353CC}">
              <c16:uniqueId val="{00000001-D4C6-49A3-8487-B45C5E8F9965}"/>
            </c:ext>
          </c:extLst>
        </c:ser>
        <c:ser>
          <c:idx val="1"/>
          <c:order val="1"/>
          <c:tx>
            <c:strRef>
              <c:f>Sheet1!$A$57</c:f>
              <c:strCache>
                <c:ptCount val="1"/>
                <c:pt idx="0">
                  <c:v>LE Agencies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val>
            <c:numRef>
              <c:f>Sheet1!$B$57</c:f>
              <c:numCache>
                <c:formatCode>#,##0</c:formatCode>
                <c:ptCount val="1"/>
                <c:pt idx="0">
                  <c:v>18000</c:v>
                </c:pt>
              </c:numCache>
            </c:numRef>
          </c:val>
          <c:extLst>
            <c:ext xmlns:c16="http://schemas.microsoft.com/office/drawing/2014/chart" uri="{C3380CC4-5D6E-409C-BE32-E72D297353CC}">
              <c16:uniqueId val="{00000002-D4C6-49A3-8487-B45C5E8F9965}"/>
            </c:ext>
          </c:extLst>
        </c:ser>
        <c:dLbls>
          <c:showLegendKey val="0"/>
          <c:showVal val="0"/>
          <c:showCatName val="0"/>
          <c:showSerName val="0"/>
          <c:showPercent val="0"/>
          <c:showBubbleSize val="0"/>
        </c:dLbls>
        <c:gapWidth val="150"/>
        <c:shape val="box"/>
        <c:axId val="1822987200"/>
        <c:axId val="1822997184"/>
        <c:axId val="0"/>
      </c:bar3DChart>
      <c:catAx>
        <c:axId val="1822987200"/>
        <c:scaling>
          <c:orientation val="minMax"/>
        </c:scaling>
        <c:delete val="1"/>
        <c:axPos val="l"/>
        <c:numFmt formatCode="General" sourceLinked="1"/>
        <c:majorTickMark val="none"/>
        <c:minorTickMark val="none"/>
        <c:tickLblPos val="nextTo"/>
        <c:crossAx val="1822997184"/>
        <c:crosses val="autoZero"/>
        <c:auto val="1"/>
        <c:lblAlgn val="ctr"/>
        <c:lblOffset val="100"/>
        <c:noMultiLvlLbl val="0"/>
      </c:catAx>
      <c:valAx>
        <c:axId val="1822997184"/>
        <c:scaling>
          <c:orientation val="minMax"/>
        </c:scaling>
        <c:delete val="0"/>
        <c:axPos val="b"/>
        <c:majorGridlines>
          <c:spPr>
            <a:ln w="9525" cap="flat" cmpd="sng" algn="ctr">
              <a:solidFill>
                <a:schemeClr val="dk1">
                  <a:lumMod val="50000"/>
                  <a:lumOff val="5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1822987200"/>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Fatalities by</a:t>
            </a:r>
            <a:r>
              <a:rPr lang="en-US" baseline="0"/>
              <a:t> Quarter, 2019 &amp; 2020</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2019 Fatalities</c:v>
                </c:pt>
              </c:strCache>
            </c:strRef>
          </c:tx>
          <c:spPr>
            <a:solidFill>
              <a:schemeClr val="accent1"/>
            </a:solidFill>
            <a:ln>
              <a:noFill/>
            </a:ln>
            <a:effectLst/>
          </c:spPr>
          <c:invertIfNegative val="0"/>
          <c:dLbls>
            <c:dLbl>
              <c:idx val="0"/>
              <c:layout>
                <c:manualLayout>
                  <c:x val="-1.1574074074074096E-2"/>
                  <c:y val="-1.296296296296296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01D-4379-85BA-2E05DCF9F04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Quarter 1</c:v>
                </c:pt>
                <c:pt idx="1">
                  <c:v>Quarter 2</c:v>
                </c:pt>
                <c:pt idx="2">
                  <c:v>Quarter 3</c:v>
                </c:pt>
                <c:pt idx="3">
                  <c:v>Quarter 4</c:v>
                </c:pt>
              </c:strCache>
            </c:strRef>
          </c:cat>
          <c:val>
            <c:numRef>
              <c:f>Sheet1!$B$2:$B$5</c:f>
              <c:numCache>
                <c:formatCode>#,##0</c:formatCode>
                <c:ptCount val="4"/>
                <c:pt idx="0">
                  <c:v>7816</c:v>
                </c:pt>
                <c:pt idx="1">
                  <c:v>9172</c:v>
                </c:pt>
                <c:pt idx="2">
                  <c:v>9953</c:v>
                </c:pt>
                <c:pt idx="3">
                  <c:v>9155</c:v>
                </c:pt>
              </c:numCache>
            </c:numRef>
          </c:val>
          <c:extLst>
            <c:ext xmlns:c16="http://schemas.microsoft.com/office/drawing/2014/chart" uri="{C3380CC4-5D6E-409C-BE32-E72D297353CC}">
              <c16:uniqueId val="{00000000-401D-4379-85BA-2E05DCF9F047}"/>
            </c:ext>
          </c:extLst>
        </c:ser>
        <c:ser>
          <c:idx val="1"/>
          <c:order val="1"/>
          <c:tx>
            <c:strRef>
              <c:f>Sheet1!$C$1</c:f>
              <c:strCache>
                <c:ptCount val="1"/>
                <c:pt idx="0">
                  <c:v>2020 Fatalities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Quarter 1</c:v>
                </c:pt>
                <c:pt idx="1">
                  <c:v>Quarter 2</c:v>
                </c:pt>
                <c:pt idx="2">
                  <c:v>Quarter 3</c:v>
                </c:pt>
                <c:pt idx="3">
                  <c:v>Quarter 4</c:v>
                </c:pt>
              </c:strCache>
            </c:strRef>
          </c:cat>
          <c:val>
            <c:numRef>
              <c:f>Sheet1!$C$2:$C$5</c:f>
              <c:numCache>
                <c:formatCode>#,##0</c:formatCode>
                <c:ptCount val="4"/>
                <c:pt idx="0">
                  <c:v>7780</c:v>
                </c:pt>
                <c:pt idx="1">
                  <c:v>8870</c:v>
                </c:pt>
              </c:numCache>
            </c:numRef>
          </c:val>
          <c:extLst>
            <c:ext xmlns:c16="http://schemas.microsoft.com/office/drawing/2014/chart" uri="{C3380CC4-5D6E-409C-BE32-E72D297353CC}">
              <c16:uniqueId val="{00000001-401D-4379-85BA-2E05DCF9F047}"/>
            </c:ext>
          </c:extLst>
        </c:ser>
        <c:dLbls>
          <c:dLblPos val="outEnd"/>
          <c:showLegendKey val="0"/>
          <c:showVal val="1"/>
          <c:showCatName val="0"/>
          <c:showSerName val="0"/>
          <c:showPercent val="0"/>
          <c:showBubbleSize val="0"/>
        </c:dLbls>
        <c:gapWidth val="219"/>
        <c:overlap val="-27"/>
        <c:axId val="644501336"/>
        <c:axId val="644508224"/>
      </c:barChart>
      <c:catAx>
        <c:axId val="64450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508224"/>
        <c:crosses val="autoZero"/>
        <c:auto val="1"/>
        <c:lblAlgn val="ctr"/>
        <c:lblOffset val="100"/>
        <c:noMultiLvlLbl val="0"/>
      </c:catAx>
      <c:valAx>
        <c:axId val="644508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50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2019</c:v>
                </c:pt>
              </c:strCache>
            </c:strRef>
          </c:tx>
          <c:spPr>
            <a:solidFill>
              <a:schemeClr val="accent1"/>
            </a:solidFill>
            <a:ln>
              <a:noFill/>
            </a:ln>
            <a:effectLst/>
          </c:spPr>
          <c:invertIfNegative val="0"/>
          <c:dLbls>
            <c:dLbl>
              <c:idx val="0"/>
              <c:layout>
                <c:manualLayout>
                  <c:x val="-2.6041666666666678E-2"/>
                  <c:y val="-2.61437908496732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AA7-4578-843C-BA059C936DF9}"/>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Jan</c:v>
                </c:pt>
                <c:pt idx="1">
                  <c:v>Feb</c:v>
                </c:pt>
                <c:pt idx="2">
                  <c:v>Mar</c:v>
                </c:pt>
                <c:pt idx="3">
                  <c:v>Apr</c:v>
                </c:pt>
                <c:pt idx="4">
                  <c:v>May</c:v>
                </c:pt>
                <c:pt idx="5">
                  <c:v>Jun</c:v>
                </c:pt>
              </c:strCache>
            </c:strRef>
          </c:cat>
          <c:val>
            <c:numRef>
              <c:f>Sheet1!$B$2:$B$7</c:f>
              <c:numCache>
                <c:formatCode>#,##0</c:formatCode>
                <c:ptCount val="6"/>
                <c:pt idx="0">
                  <c:v>2664</c:v>
                </c:pt>
                <c:pt idx="1">
                  <c:v>2388</c:v>
                </c:pt>
                <c:pt idx="2">
                  <c:v>2764</c:v>
                </c:pt>
                <c:pt idx="3">
                  <c:v>2817</c:v>
                </c:pt>
                <c:pt idx="4">
                  <c:v>3166</c:v>
                </c:pt>
                <c:pt idx="5">
                  <c:v>3189</c:v>
                </c:pt>
              </c:numCache>
            </c:numRef>
          </c:val>
          <c:extLst>
            <c:ext xmlns:c16="http://schemas.microsoft.com/office/drawing/2014/chart" uri="{C3380CC4-5D6E-409C-BE32-E72D297353CC}">
              <c16:uniqueId val="{00000000-DAA7-4578-843C-BA059C936DF9}"/>
            </c:ext>
          </c:extLst>
        </c:ser>
        <c:ser>
          <c:idx val="1"/>
          <c:order val="1"/>
          <c:tx>
            <c:strRef>
              <c:f>Sheet1!$C$1</c:f>
              <c:strCache>
                <c:ptCount val="1"/>
                <c:pt idx="0">
                  <c:v>2020</c:v>
                </c:pt>
              </c:strCache>
            </c:strRef>
          </c:tx>
          <c:spPr>
            <a:solidFill>
              <a:schemeClr val="accent2"/>
            </a:solidFill>
            <a:ln>
              <a:noFill/>
            </a:ln>
            <a:effectLst/>
          </c:spPr>
          <c:invertIfNegative val="0"/>
          <c:dLbls>
            <c:dLbl>
              <c:idx val="2"/>
              <c:layout>
                <c:manualLayout>
                  <c:x val="2.0833333333333332E-2"/>
                  <c:y val="5.22875816993464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AA7-4578-843C-BA059C936DF9}"/>
                </c:ext>
              </c:extLst>
            </c:dLbl>
            <c:dLbl>
              <c:idx val="4"/>
              <c:layout>
                <c:manualLayout>
                  <c:x val="1.3020833333333334E-2"/>
                  <c:y val="1.30718954248365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AA7-4578-843C-BA059C936DF9}"/>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Jan</c:v>
                </c:pt>
                <c:pt idx="1">
                  <c:v>Feb</c:v>
                </c:pt>
                <c:pt idx="2">
                  <c:v>Mar</c:v>
                </c:pt>
                <c:pt idx="3">
                  <c:v>Apr</c:v>
                </c:pt>
                <c:pt idx="4">
                  <c:v>May</c:v>
                </c:pt>
                <c:pt idx="5">
                  <c:v>Jun</c:v>
                </c:pt>
              </c:strCache>
            </c:strRef>
          </c:cat>
          <c:val>
            <c:numRef>
              <c:f>Sheet1!$C$2:$C$7</c:f>
              <c:numCache>
                <c:formatCode>#,##0</c:formatCode>
                <c:ptCount val="6"/>
                <c:pt idx="0" formatCode="General">
                  <c:v>2650</c:v>
                </c:pt>
                <c:pt idx="1">
                  <c:v>2600</c:v>
                </c:pt>
                <c:pt idx="2">
                  <c:v>2530</c:v>
                </c:pt>
                <c:pt idx="3">
                  <c:v>2250</c:v>
                </c:pt>
                <c:pt idx="4">
                  <c:v>3030</c:v>
                </c:pt>
                <c:pt idx="5">
                  <c:v>3590</c:v>
                </c:pt>
              </c:numCache>
            </c:numRef>
          </c:val>
          <c:extLst>
            <c:ext xmlns:c16="http://schemas.microsoft.com/office/drawing/2014/chart" uri="{C3380CC4-5D6E-409C-BE32-E72D297353CC}">
              <c16:uniqueId val="{00000001-DAA7-4578-843C-BA059C936DF9}"/>
            </c:ext>
          </c:extLst>
        </c:ser>
        <c:dLbls>
          <c:dLblPos val="outEnd"/>
          <c:showLegendKey val="0"/>
          <c:showVal val="1"/>
          <c:showCatName val="0"/>
          <c:showSerName val="0"/>
          <c:showPercent val="0"/>
          <c:showBubbleSize val="0"/>
        </c:dLbls>
        <c:gapWidth val="219"/>
        <c:overlap val="-27"/>
        <c:axId val="481250544"/>
        <c:axId val="481250872"/>
      </c:barChart>
      <c:catAx>
        <c:axId val="48125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50872"/>
        <c:crosses val="autoZero"/>
        <c:auto val="1"/>
        <c:lblAlgn val="ctr"/>
        <c:lblOffset val="100"/>
        <c:noMultiLvlLbl val="0"/>
      </c:catAx>
      <c:valAx>
        <c:axId val="481250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5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2019</c:v>
                </c:pt>
              </c:strCache>
            </c:strRef>
          </c:tx>
          <c:spPr>
            <a:ln w="28575" cap="rnd">
              <a:solidFill>
                <a:schemeClr val="accent1"/>
              </a:solidFill>
              <a:round/>
            </a:ln>
            <a:effectLst/>
          </c:spPr>
          <c:marker>
            <c:symbol val="none"/>
          </c:marker>
          <c:dLbls>
            <c:dLbl>
              <c:idx val="1"/>
              <c:layout>
                <c:manualLayout>
                  <c:x val="-5.2461040026246721E-2"/>
                  <c:y val="4.47581699346405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11B-4964-8658-F88C10B5E5DB}"/>
                </c:ext>
              </c:extLst>
            </c:dLbl>
            <c:dLbl>
              <c:idx val="2"/>
              <c:layout>
                <c:manualLayout>
                  <c:x val="-4.7252706692913433E-2"/>
                  <c:y val="-2.32156862745098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11B-4964-8658-F88C10B5E5DB}"/>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Jan</c:v>
                </c:pt>
                <c:pt idx="1">
                  <c:v>Feb</c:v>
                </c:pt>
                <c:pt idx="2">
                  <c:v>Mar</c:v>
                </c:pt>
                <c:pt idx="3">
                  <c:v>Apr</c:v>
                </c:pt>
                <c:pt idx="4">
                  <c:v>May</c:v>
                </c:pt>
                <c:pt idx="5">
                  <c:v>Jun</c:v>
                </c:pt>
              </c:strCache>
            </c:strRef>
          </c:cat>
          <c:val>
            <c:numRef>
              <c:f>Sheet1!$B$2:$B$7</c:f>
              <c:numCache>
                <c:formatCode>General</c:formatCode>
                <c:ptCount val="6"/>
                <c:pt idx="0">
                  <c:v>1.07</c:v>
                </c:pt>
                <c:pt idx="1">
                  <c:v>1.05</c:v>
                </c:pt>
                <c:pt idx="2">
                  <c:v>1.02</c:v>
                </c:pt>
                <c:pt idx="3">
                  <c:v>1</c:v>
                </c:pt>
                <c:pt idx="4">
                  <c:v>1.1100000000000001</c:v>
                </c:pt>
                <c:pt idx="5">
                  <c:v>1.1299999999999999</c:v>
                </c:pt>
              </c:numCache>
            </c:numRef>
          </c:val>
          <c:smooth val="0"/>
          <c:extLst>
            <c:ext xmlns:c16="http://schemas.microsoft.com/office/drawing/2014/chart" uri="{C3380CC4-5D6E-409C-BE32-E72D297353CC}">
              <c16:uniqueId val="{00000000-D11B-4964-8658-F88C10B5E5DB}"/>
            </c:ext>
          </c:extLst>
        </c:ser>
        <c:ser>
          <c:idx val="1"/>
          <c:order val="1"/>
          <c:tx>
            <c:strRef>
              <c:f>Sheet1!$C$1</c:f>
              <c:strCache>
                <c:ptCount val="1"/>
                <c:pt idx="0">
                  <c:v>2020</c:v>
                </c:pt>
              </c:strCache>
            </c:strRef>
          </c:tx>
          <c:spPr>
            <a:ln w="28575" cap="rnd">
              <a:solidFill>
                <a:schemeClr val="accent2"/>
              </a:solidFill>
              <a:round/>
            </a:ln>
            <a:effectLst/>
          </c:spPr>
          <c:marker>
            <c:symbol val="none"/>
          </c:marker>
          <c:dLbls>
            <c:dLbl>
              <c:idx val="0"/>
              <c:layout>
                <c:manualLayout>
                  <c:x val="-5.2461040026246721E-2"/>
                  <c:y val="2.38431372549019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11B-4964-8658-F88C10B5E5DB}"/>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Jan</c:v>
                </c:pt>
                <c:pt idx="1">
                  <c:v>Feb</c:v>
                </c:pt>
                <c:pt idx="2">
                  <c:v>Mar</c:v>
                </c:pt>
                <c:pt idx="3">
                  <c:v>Apr</c:v>
                </c:pt>
                <c:pt idx="4">
                  <c:v>May</c:v>
                </c:pt>
                <c:pt idx="5">
                  <c:v>Jun</c:v>
                </c:pt>
              </c:strCache>
            </c:strRef>
          </c:cat>
          <c:val>
            <c:numRef>
              <c:f>Sheet1!$C$2:$C$7</c:f>
              <c:numCache>
                <c:formatCode>General</c:formatCode>
                <c:ptCount val="6"/>
                <c:pt idx="0">
                  <c:v>1.04</c:v>
                </c:pt>
                <c:pt idx="1">
                  <c:v>1.1200000000000001</c:v>
                </c:pt>
                <c:pt idx="2">
                  <c:v>1.1499999999999999</c:v>
                </c:pt>
                <c:pt idx="3">
                  <c:v>1.34</c:v>
                </c:pt>
                <c:pt idx="4">
                  <c:v>1.43</c:v>
                </c:pt>
                <c:pt idx="5">
                  <c:v>1.47</c:v>
                </c:pt>
              </c:numCache>
            </c:numRef>
          </c:val>
          <c:smooth val="0"/>
          <c:extLst>
            <c:ext xmlns:c16="http://schemas.microsoft.com/office/drawing/2014/chart" uri="{C3380CC4-5D6E-409C-BE32-E72D297353CC}">
              <c16:uniqueId val="{00000001-D11B-4964-8658-F88C10B5E5DB}"/>
            </c:ext>
          </c:extLst>
        </c:ser>
        <c:dLbls>
          <c:dLblPos val="t"/>
          <c:showLegendKey val="0"/>
          <c:showVal val="1"/>
          <c:showCatName val="0"/>
          <c:showSerName val="0"/>
          <c:showPercent val="0"/>
          <c:showBubbleSize val="0"/>
        </c:dLbls>
        <c:smooth val="0"/>
        <c:axId val="636667912"/>
        <c:axId val="636603952"/>
      </c:lineChart>
      <c:catAx>
        <c:axId val="63666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603952"/>
        <c:crosses val="autoZero"/>
        <c:auto val="1"/>
        <c:lblAlgn val="ctr"/>
        <c:lblOffset val="100"/>
        <c:noMultiLvlLbl val="0"/>
      </c:catAx>
      <c:valAx>
        <c:axId val="63660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66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Estimated Individual Monthly Motor Vehicle Travel in the US, 2019 &amp; 2020  Source: FHWA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Sheet1!$A$7</c:f>
              <c:strCache>
                <c:ptCount val="1"/>
                <c:pt idx="0">
                  <c:v>2019</c:v>
                </c:pt>
              </c:strCache>
            </c:strRef>
          </c:tx>
          <c:spPr>
            <a:ln w="57150" cap="rnd">
              <a:solidFill>
                <a:schemeClr val="accent1"/>
              </a:solidFill>
              <a:round/>
            </a:ln>
            <a:effectLst/>
          </c:spPr>
          <c:marker>
            <c:symbol val="none"/>
          </c:marker>
          <c:dLbls>
            <c:dLbl>
              <c:idx val="0"/>
              <c:layout>
                <c:manualLayout>
                  <c:x val="-2.4027777777777776E-2"/>
                  <c:y val="3.885353906224047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EA9-4479-BA9F-1CA2718ED0A9}"/>
                </c:ext>
              </c:extLst>
            </c:dLbl>
            <c:dLbl>
              <c:idx val="1"/>
              <c:layout>
                <c:manualLayout>
                  <c:x val="-2.1712962962962962E-2"/>
                  <c:y val="3.09924180416234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A9-4479-BA9F-1CA2718ED0A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Sheet1!$B$6:$G$6</c:f>
              <c:strCache>
                <c:ptCount val="6"/>
                <c:pt idx="0">
                  <c:v>January</c:v>
                </c:pt>
                <c:pt idx="1">
                  <c:v>February</c:v>
                </c:pt>
                <c:pt idx="2">
                  <c:v>March</c:v>
                </c:pt>
                <c:pt idx="3">
                  <c:v>April</c:v>
                </c:pt>
                <c:pt idx="4">
                  <c:v>May</c:v>
                </c:pt>
                <c:pt idx="5">
                  <c:v>June</c:v>
                </c:pt>
              </c:strCache>
            </c:strRef>
          </c:cat>
          <c:val>
            <c:numRef>
              <c:f>Sheet1!$B$7:$G$7</c:f>
              <c:numCache>
                <c:formatCode>General</c:formatCode>
                <c:ptCount val="6"/>
                <c:pt idx="0">
                  <c:v>248.3</c:v>
                </c:pt>
                <c:pt idx="1">
                  <c:v>226.7</c:v>
                </c:pt>
                <c:pt idx="2">
                  <c:v>271.5</c:v>
                </c:pt>
                <c:pt idx="3">
                  <c:v>281.5</c:v>
                </c:pt>
                <c:pt idx="4">
                  <c:v>286.10000000000002</c:v>
                </c:pt>
                <c:pt idx="5">
                  <c:v>281.2</c:v>
                </c:pt>
              </c:numCache>
            </c:numRef>
          </c:val>
          <c:smooth val="0"/>
          <c:extLst>
            <c:ext xmlns:c16="http://schemas.microsoft.com/office/drawing/2014/chart" uri="{C3380CC4-5D6E-409C-BE32-E72D297353CC}">
              <c16:uniqueId val="{00000000-8EA9-4479-BA9F-1CA2718ED0A9}"/>
            </c:ext>
          </c:extLst>
        </c:ser>
        <c:ser>
          <c:idx val="1"/>
          <c:order val="1"/>
          <c:tx>
            <c:strRef>
              <c:f>Sheet1!$A$8</c:f>
              <c:strCache>
                <c:ptCount val="1"/>
                <c:pt idx="0">
                  <c:v>2020</c:v>
                </c:pt>
              </c:strCache>
            </c:strRef>
          </c:tx>
          <c:spPr>
            <a:ln w="57150" cap="rnd">
              <a:solidFill>
                <a:schemeClr val="accent2"/>
              </a:solidFill>
              <a:round/>
            </a:ln>
            <a:effectLst/>
          </c:spPr>
          <c:marker>
            <c:symbol val="none"/>
          </c:marker>
          <c:dLbls>
            <c:dLbl>
              <c:idx val="0"/>
              <c:layout>
                <c:manualLayout>
                  <c:x val="-2.4027777777777776E-2"/>
                  <c:y val="-3.97576711439292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A9-4479-BA9F-1CA2718ED0A9}"/>
                </c:ext>
              </c:extLst>
            </c:dLbl>
            <c:dLbl>
              <c:idx val="1"/>
              <c:layout>
                <c:manualLayout>
                  <c:x val="-2.2870370370370371E-2"/>
                  <c:y val="-3.97576711439292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EA9-4479-BA9F-1CA2718ED0A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Sheet1!$B$6:$G$6</c:f>
              <c:strCache>
                <c:ptCount val="6"/>
                <c:pt idx="0">
                  <c:v>January</c:v>
                </c:pt>
                <c:pt idx="1">
                  <c:v>February</c:v>
                </c:pt>
                <c:pt idx="2">
                  <c:v>March</c:v>
                </c:pt>
                <c:pt idx="3">
                  <c:v>April</c:v>
                </c:pt>
                <c:pt idx="4">
                  <c:v>May</c:v>
                </c:pt>
                <c:pt idx="5">
                  <c:v>June</c:v>
                </c:pt>
              </c:strCache>
            </c:strRef>
          </c:cat>
          <c:val>
            <c:numRef>
              <c:f>Sheet1!$B$8:$G$8</c:f>
              <c:numCache>
                <c:formatCode>General</c:formatCode>
                <c:ptCount val="6"/>
                <c:pt idx="0">
                  <c:v>253.7</c:v>
                </c:pt>
                <c:pt idx="1">
                  <c:v>231.8</c:v>
                </c:pt>
                <c:pt idx="2">
                  <c:v>220.1</c:v>
                </c:pt>
                <c:pt idx="3">
                  <c:v>168.3</c:v>
                </c:pt>
                <c:pt idx="4">
                  <c:v>212.6</c:v>
                </c:pt>
                <c:pt idx="5">
                  <c:v>244.7</c:v>
                </c:pt>
              </c:numCache>
            </c:numRef>
          </c:val>
          <c:smooth val="0"/>
          <c:extLst>
            <c:ext xmlns:c16="http://schemas.microsoft.com/office/drawing/2014/chart" uri="{C3380CC4-5D6E-409C-BE32-E72D297353CC}">
              <c16:uniqueId val="{00000001-8EA9-4479-BA9F-1CA2718ED0A9}"/>
            </c:ext>
          </c:extLst>
        </c:ser>
        <c:dLbls>
          <c:showLegendKey val="0"/>
          <c:showVal val="0"/>
          <c:showCatName val="0"/>
          <c:showSerName val="0"/>
          <c:showPercent val="0"/>
          <c:showBubbleSize val="0"/>
        </c:dLbls>
        <c:smooth val="0"/>
        <c:axId val="411009400"/>
        <c:axId val="411012352"/>
      </c:lineChart>
      <c:catAx>
        <c:axId val="4110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012352"/>
        <c:crosses val="autoZero"/>
        <c:auto val="1"/>
        <c:lblAlgn val="ctr"/>
        <c:lblOffset val="100"/>
        <c:noMultiLvlLbl val="0"/>
      </c:catAx>
      <c:valAx>
        <c:axId val="41101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00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a:t>Rate of EMS Activations Related to Potential Opioid Overdose</a:t>
            </a:r>
            <a:r>
              <a:rPr lang="en-US" sz="1200" baseline="0"/>
              <a:t> </a:t>
            </a:r>
            <a:r>
              <a:rPr lang="en-US" sz="1100" baseline="0"/>
              <a:t>2019 &amp; 2020</a:t>
            </a:r>
          </a:p>
          <a:p>
            <a:pPr>
              <a:defRPr/>
            </a:pPr>
            <a:r>
              <a:rPr lang="en-US" sz="800" baseline="0"/>
              <a:t>Source: NEMSIS</a:t>
            </a:r>
            <a:endParaRPr lang="en-US" sz="800"/>
          </a:p>
        </c:rich>
      </c:tx>
      <c:layout>
        <c:manualLayout>
          <c:xMode val="edge"/>
          <c:yMode val="edge"/>
          <c:x val="0.10460796574190631"/>
          <c:y val="1.724604143089862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401719091396298"/>
          <c:y val="0.23418702550754458"/>
          <c:w val="0.832778785505215"/>
          <c:h val="0.5078315232444317"/>
        </c:manualLayout>
      </c:layout>
      <c:lineChart>
        <c:grouping val="standard"/>
        <c:varyColors val="0"/>
        <c:ser>
          <c:idx val="2"/>
          <c:order val="0"/>
          <c:tx>
            <c:strRef>
              <c:f>Sheet1!$D$2</c:f>
              <c:strCache>
                <c:ptCount val="1"/>
                <c:pt idx="0">
                  <c:v>2019</c:v>
                </c:pt>
              </c:strCache>
            </c:strRef>
          </c:tx>
          <c:spPr>
            <a:ln w="28575" cap="rnd">
              <a:solidFill>
                <a:schemeClr val="accent3"/>
              </a:solidFill>
              <a:round/>
            </a:ln>
            <a:effectLst/>
          </c:spPr>
          <c:marker>
            <c:symbol val="none"/>
          </c:marker>
          <c:cat>
            <c:numRef>
              <c:f>Sheet1!$A$3:$A$33</c:f>
              <c:numCache>
                <c:formatCode>General</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cat>
          <c:val>
            <c:numRef>
              <c:f>Sheet1!$D$3:$D$33</c:f>
              <c:numCache>
                <c:formatCode>0.00%</c:formatCode>
                <c:ptCount val="31"/>
                <c:pt idx="0">
                  <c:v>5.6185276764511467E-3</c:v>
                </c:pt>
                <c:pt idx="1">
                  <c:v>4.9303354148125811E-3</c:v>
                </c:pt>
                <c:pt idx="2">
                  <c:v>4.9366357151396801E-3</c:v>
                </c:pt>
                <c:pt idx="3">
                  <c:v>4.8117391668184434E-3</c:v>
                </c:pt>
                <c:pt idx="4">
                  <c:v>5.3739515715543343E-3</c:v>
                </c:pt>
                <c:pt idx="5">
                  <c:v>5.0371897102691665E-3</c:v>
                </c:pt>
                <c:pt idx="6">
                  <c:v>4.8188045442447503E-3</c:v>
                </c:pt>
                <c:pt idx="7">
                  <c:v>4.7511220251687525E-3</c:v>
                </c:pt>
                <c:pt idx="8">
                  <c:v>5.4049027975795957E-3</c:v>
                </c:pt>
                <c:pt idx="9">
                  <c:v>4.9054534204580613E-3</c:v>
                </c:pt>
                <c:pt idx="10">
                  <c:v>4.7534427081400094E-3</c:v>
                </c:pt>
                <c:pt idx="11">
                  <c:v>4.6901813048948306E-3</c:v>
                </c:pt>
                <c:pt idx="12">
                  <c:v>5.0691373360294018E-3</c:v>
                </c:pt>
                <c:pt idx="13">
                  <c:v>5.5769101554444958E-3</c:v>
                </c:pt>
                <c:pt idx="14">
                  <c:v>5.1220253951848385E-3</c:v>
                </c:pt>
                <c:pt idx="15">
                  <c:v>5.014155528697762E-3</c:v>
                </c:pt>
                <c:pt idx="16">
                  <c:v>5.2161110036878537E-3</c:v>
                </c:pt>
                <c:pt idx="17">
                  <c:v>5.9485319667434491E-3</c:v>
                </c:pt>
                <c:pt idx="18">
                  <c:v>5.2312373647902298E-3</c:v>
                </c:pt>
                <c:pt idx="19">
                  <c:v>5.2093240712941724E-3</c:v>
                </c:pt>
                <c:pt idx="20">
                  <c:v>5.345603488080935E-3</c:v>
                </c:pt>
                <c:pt idx="21">
                  <c:v>5.9299494024435606E-3</c:v>
                </c:pt>
                <c:pt idx="22">
                  <c:v>5.9625949577384015E-3</c:v>
                </c:pt>
                <c:pt idx="23">
                  <c:v>5.6890644055984669E-3</c:v>
                </c:pt>
                <c:pt idx="24">
                  <c:v>5.6626305202085126E-3</c:v>
                </c:pt>
                <c:pt idx="25">
                  <c:v>5.9852793875652859E-3</c:v>
                </c:pt>
                <c:pt idx="26">
                  <c:v>6.9092983456930978E-3</c:v>
                </c:pt>
                <c:pt idx="27">
                  <c:v>6.0573156669104546E-3</c:v>
                </c:pt>
                <c:pt idx="28">
                  <c:v>6.0870256870274543E-3</c:v>
                </c:pt>
                <c:pt idx="29">
                  <c:v>5.9332692831251706E-3</c:v>
                </c:pt>
                <c:pt idx="30">
                  <c:v>6.9899362033206697E-3</c:v>
                </c:pt>
              </c:numCache>
            </c:numRef>
          </c:val>
          <c:smooth val="0"/>
          <c:extLst>
            <c:ext xmlns:c16="http://schemas.microsoft.com/office/drawing/2014/chart" uri="{C3380CC4-5D6E-409C-BE32-E72D297353CC}">
              <c16:uniqueId val="{00000000-237A-44C3-AC34-8B0893F8B8D2}"/>
            </c:ext>
          </c:extLst>
        </c:ser>
        <c:ser>
          <c:idx val="5"/>
          <c:order val="1"/>
          <c:tx>
            <c:strRef>
              <c:f>Sheet1!$G$2</c:f>
              <c:strCache>
                <c:ptCount val="1"/>
                <c:pt idx="0">
                  <c:v>2020</c:v>
                </c:pt>
              </c:strCache>
            </c:strRef>
          </c:tx>
          <c:spPr>
            <a:ln w="28575" cap="rnd">
              <a:solidFill>
                <a:schemeClr val="accent6"/>
              </a:solidFill>
              <a:round/>
            </a:ln>
            <a:effectLst/>
          </c:spPr>
          <c:marker>
            <c:symbol val="none"/>
          </c:marker>
          <c:cat>
            <c:numRef>
              <c:f>Sheet1!$A$3:$A$33</c:f>
              <c:numCache>
                <c:formatCode>General</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cat>
          <c:val>
            <c:numRef>
              <c:f>Sheet1!$G$3:$G$33</c:f>
              <c:numCache>
                <c:formatCode>0.00%</c:formatCode>
                <c:ptCount val="31"/>
                <c:pt idx="0">
                  <c:v>6.5777519351673513E-3</c:v>
                </c:pt>
                <c:pt idx="1">
                  <c:v>6.0196785430544518E-3</c:v>
                </c:pt>
                <c:pt idx="2">
                  <c:v>5.8763658709888042E-3</c:v>
                </c:pt>
                <c:pt idx="3">
                  <c:v>5.6640259973072034E-3</c:v>
                </c:pt>
                <c:pt idx="4">
                  <c:v>6.2751632325880463E-3</c:v>
                </c:pt>
                <c:pt idx="5">
                  <c:v>6.4937595694334899E-3</c:v>
                </c:pt>
                <c:pt idx="6">
                  <c:v>5.5720308238419664E-3</c:v>
                </c:pt>
                <c:pt idx="7">
                  <c:v>5.9156952028265345E-3</c:v>
                </c:pt>
                <c:pt idx="8">
                  <c:v>6.5259455034849369E-3</c:v>
                </c:pt>
                <c:pt idx="9">
                  <c:v>6.8384059363497951E-3</c:v>
                </c:pt>
                <c:pt idx="10">
                  <c:v>6.449812220656867E-3</c:v>
                </c:pt>
                <c:pt idx="11">
                  <c:v>7.0215514425579348E-3</c:v>
                </c:pt>
                <c:pt idx="12">
                  <c:v>7.402344222193406E-3</c:v>
                </c:pt>
                <c:pt idx="13">
                  <c:v>8.3610904996758093E-3</c:v>
                </c:pt>
                <c:pt idx="14">
                  <c:v>8.0010752992444607E-3</c:v>
                </c:pt>
                <c:pt idx="15">
                  <c:v>8.8091913475907002E-3</c:v>
                </c:pt>
                <c:pt idx="16">
                  <c:v>8.6770227279241059E-3</c:v>
                </c:pt>
                <c:pt idx="17">
                  <c:v>1.0670721188017693E-2</c:v>
                </c:pt>
                <c:pt idx="18">
                  <c:v>9.5442177182895657E-3</c:v>
                </c:pt>
                <c:pt idx="19">
                  <c:v>1.0120007764027121E-2</c:v>
                </c:pt>
                <c:pt idx="20">
                  <c:v>9.3562777744350557E-3</c:v>
                </c:pt>
                <c:pt idx="21">
                  <c:v>9.556912531274964E-3</c:v>
                </c:pt>
                <c:pt idx="22">
                  <c:v>9.6945065144548731E-3</c:v>
                </c:pt>
                <c:pt idx="23">
                  <c:v>9.2205264775171557E-3</c:v>
                </c:pt>
                <c:pt idx="24">
                  <c:v>9.2686935086277733E-3</c:v>
                </c:pt>
                <c:pt idx="25">
                  <c:v>9.8109732680682956E-3</c:v>
                </c:pt>
                <c:pt idx="26">
                  <c:v>9.3714232224080193E-3</c:v>
                </c:pt>
                <c:pt idx="27">
                  <c:v>8.2695735987785429E-3</c:v>
                </c:pt>
                <c:pt idx="28">
                  <c:v>8.5438126623223042E-3</c:v>
                </c:pt>
                <c:pt idx="29">
                  <c:v>8.276056553451424E-3</c:v>
                </c:pt>
                <c:pt idx="30">
                  <c:v>8.7640627435349068E-3</c:v>
                </c:pt>
              </c:numCache>
            </c:numRef>
          </c:val>
          <c:smooth val="0"/>
          <c:extLst>
            <c:ext xmlns:c16="http://schemas.microsoft.com/office/drawing/2014/chart" uri="{C3380CC4-5D6E-409C-BE32-E72D297353CC}">
              <c16:uniqueId val="{00000001-237A-44C3-AC34-8B0893F8B8D2}"/>
            </c:ext>
          </c:extLst>
        </c:ser>
        <c:dLbls>
          <c:showLegendKey val="0"/>
          <c:showVal val="0"/>
          <c:showCatName val="0"/>
          <c:showSerName val="0"/>
          <c:showPercent val="0"/>
          <c:showBubbleSize val="0"/>
        </c:dLbls>
        <c:smooth val="0"/>
        <c:axId val="407286824"/>
        <c:axId val="407279608"/>
      </c:lineChart>
      <c:catAx>
        <c:axId val="40728682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Week in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7279608"/>
        <c:crosses val="autoZero"/>
        <c:auto val="1"/>
        <c:lblAlgn val="ctr"/>
        <c:lblOffset val="100"/>
        <c:noMultiLvlLbl val="0"/>
      </c:catAx>
      <c:valAx>
        <c:axId val="407279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Rate per 100 EMS Activations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728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rgbClr val="7030A0"/>
            </a:solidFill>
          </c:spPr>
          <c:dPt>
            <c:idx val="1"/>
            <c:bubble3D val="0"/>
            <c:spPr>
              <a:solidFill>
                <a:srgbClr val="002060"/>
              </a:solidFill>
            </c:spPr>
            <c:extLst>
              <c:ext xmlns:c16="http://schemas.microsoft.com/office/drawing/2014/chart" uri="{C3380CC4-5D6E-409C-BE32-E72D297353CC}">
                <c16:uniqueId val="{00000001-EFE6-4226-9C63-92A6848D25C6}"/>
              </c:ext>
            </c:extLst>
          </c:dPt>
          <c:dLbls>
            <c:spPr>
              <a:solidFill>
                <a:schemeClr val="bg1"/>
              </a:solidFill>
            </c:spP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Monitoring Track Approx. 3,672</c:v>
                </c:pt>
                <c:pt idx="1">
                  <c:v>Treatment Track-Approx. 1,428</c:v>
                </c:pt>
              </c:strCache>
            </c:strRef>
          </c:cat>
          <c:val>
            <c:numRef>
              <c:f>Sheet1!$B$2:$B$3</c:f>
              <c:numCache>
                <c:formatCode>0%</c:formatCode>
                <c:ptCount val="2"/>
                <c:pt idx="0">
                  <c:v>0.72</c:v>
                </c:pt>
                <c:pt idx="1">
                  <c:v>0.28000000000000003</c:v>
                </c:pt>
              </c:numCache>
            </c:numRef>
          </c:val>
          <c:extLst>
            <c:ext xmlns:c16="http://schemas.microsoft.com/office/drawing/2014/chart" uri="{C3380CC4-5D6E-409C-BE32-E72D297353CC}">
              <c16:uniqueId val="{00000002-EFE6-4226-9C63-92A6848D25C6}"/>
            </c:ext>
          </c:extLst>
        </c:ser>
        <c:dLbls>
          <c:showLegendKey val="0"/>
          <c:showVal val="0"/>
          <c:showCatName val="0"/>
          <c:showSerName val="0"/>
          <c:showPercent val="0"/>
          <c:showBubbleSize val="0"/>
          <c:showLeaderLines val="1"/>
        </c:dLbls>
        <c:firstSliceAng val="0"/>
      </c:pieChart>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59874112958103"/>
          <c:y val="5.0473457250976198E-2"/>
          <c:w val="0.8698827403519005"/>
          <c:h val="0.74845508016746931"/>
        </c:manualLayout>
      </c:layout>
      <c:barChart>
        <c:barDir val="col"/>
        <c:grouping val="clustered"/>
        <c:varyColors val="0"/>
        <c:ser>
          <c:idx val="0"/>
          <c:order val="0"/>
          <c:tx>
            <c:strRef>
              <c:f>Sheet1!$B$1</c:f>
              <c:strCache>
                <c:ptCount val="1"/>
                <c:pt idx="0">
                  <c:v>Monitoring Track</c:v>
                </c:pt>
              </c:strCache>
            </c:strRef>
          </c:tx>
          <c:spPr>
            <a:solidFill>
              <a:srgbClr val="922A7E"/>
            </a:solidFill>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21-4937-AA56-F66C087C0B97}"/>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21-4937-AA56-F66C087C0B9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Sheet1!$A$2:$A$3</c:f>
              <c:strCache>
                <c:ptCount val="2"/>
                <c:pt idx="0">
                  <c:v>Total Cost</c:v>
                </c:pt>
                <c:pt idx="1">
                  <c:v>Taxpayer Cost</c:v>
                </c:pt>
              </c:strCache>
            </c:strRef>
          </c:cat>
          <c:val>
            <c:numRef>
              <c:f>Sheet1!$B$2:$B$3</c:f>
              <c:numCache>
                <c:formatCode>#,##0</c:formatCode>
                <c:ptCount val="2"/>
                <c:pt idx="0">
                  <c:v>3966</c:v>
                </c:pt>
                <c:pt idx="1">
                  <c:v>1722</c:v>
                </c:pt>
              </c:numCache>
            </c:numRef>
          </c:val>
          <c:extLst>
            <c:ext xmlns:c16="http://schemas.microsoft.com/office/drawing/2014/chart" uri="{C3380CC4-5D6E-409C-BE32-E72D297353CC}">
              <c16:uniqueId val="{00000002-1B21-4937-AA56-F66C087C0B97}"/>
            </c:ext>
          </c:extLst>
        </c:ser>
        <c:ser>
          <c:idx val="1"/>
          <c:order val="1"/>
          <c:tx>
            <c:strRef>
              <c:f>Sheet1!$C$1</c:f>
              <c:strCache>
                <c:ptCount val="1"/>
                <c:pt idx="0">
                  <c:v>Treatment Track</c:v>
                </c:pt>
              </c:strCache>
            </c:strRef>
          </c:tx>
          <c:spPr>
            <a:solidFill>
              <a:srgbClr val="00206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Total Cost</c:v>
                </c:pt>
                <c:pt idx="1">
                  <c:v>Taxpayer Cost</c:v>
                </c:pt>
              </c:strCache>
            </c:strRef>
          </c:cat>
          <c:val>
            <c:numRef>
              <c:f>Sheet1!$C$2:$C$3</c:f>
              <c:numCache>
                <c:formatCode>#,##0</c:formatCode>
                <c:ptCount val="2"/>
                <c:pt idx="0">
                  <c:v>13929</c:v>
                </c:pt>
                <c:pt idx="1">
                  <c:v>11874</c:v>
                </c:pt>
              </c:numCache>
            </c:numRef>
          </c:val>
          <c:extLst>
            <c:ext xmlns:c16="http://schemas.microsoft.com/office/drawing/2014/chart" uri="{C3380CC4-5D6E-409C-BE32-E72D297353CC}">
              <c16:uniqueId val="{00000003-1B21-4937-AA56-F66C087C0B97}"/>
            </c:ext>
          </c:extLst>
        </c:ser>
        <c:dLbls>
          <c:showLegendKey val="0"/>
          <c:showVal val="0"/>
          <c:showCatName val="0"/>
          <c:showSerName val="0"/>
          <c:showPercent val="0"/>
          <c:showBubbleSize val="0"/>
        </c:dLbls>
        <c:gapWidth val="150"/>
        <c:axId val="129438080"/>
        <c:axId val="129440768"/>
      </c:barChart>
      <c:catAx>
        <c:axId val="129438080"/>
        <c:scaling>
          <c:orientation val="minMax"/>
        </c:scaling>
        <c:delete val="0"/>
        <c:axPos val="b"/>
        <c:numFmt formatCode="General" sourceLinked="1"/>
        <c:majorTickMark val="out"/>
        <c:minorTickMark val="none"/>
        <c:tickLblPos val="nextTo"/>
        <c:crossAx val="129440768"/>
        <c:crosses val="autoZero"/>
        <c:auto val="1"/>
        <c:lblAlgn val="ctr"/>
        <c:lblOffset val="100"/>
        <c:noMultiLvlLbl val="0"/>
      </c:catAx>
      <c:valAx>
        <c:axId val="129440768"/>
        <c:scaling>
          <c:orientation val="minMax"/>
        </c:scaling>
        <c:delete val="0"/>
        <c:axPos val="l"/>
        <c:majorGridlines/>
        <c:numFmt formatCode="#,##0" sourceLinked="1"/>
        <c:majorTickMark val="out"/>
        <c:minorTickMark val="none"/>
        <c:tickLblPos val="nextTo"/>
        <c:crossAx val="129438080"/>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1"/>
    <c:plotArea>
      <c:layout>
        <c:manualLayout>
          <c:layoutTarget val="inner"/>
          <c:xMode val="edge"/>
          <c:yMode val="edge"/>
          <c:x val="4.6453628964648686E-3"/>
          <c:y val="0.16934093362241781"/>
          <c:w val="0.95299145299145294"/>
          <c:h val="0.6968555401163089"/>
        </c:manualLayout>
      </c:layout>
      <c:lineChart>
        <c:grouping val="standard"/>
        <c:varyColors val="0"/>
        <c:ser>
          <c:idx val="3"/>
          <c:order val="0"/>
          <c:tx>
            <c:strRef>
              <c:f>Counts!$D$2</c:f>
              <c:strCache>
                <c:ptCount val="1"/>
                <c:pt idx="0">
                  <c:v>SJ DUI Court (n=1,170)</c:v>
                </c:pt>
              </c:strCache>
            </c:strRef>
          </c:tx>
          <c:spPr>
            <a:ln w="28575" cap="rnd">
              <a:solidFill>
                <a:srgbClr val="00205C"/>
              </a:solidFill>
              <a:round/>
            </a:ln>
            <a:effectLst/>
          </c:spPr>
          <c:marker>
            <c:symbol val="diamond"/>
            <c:size val="5"/>
            <c:spPr>
              <a:solidFill>
                <a:srgbClr val="00205C"/>
              </a:solidFill>
              <a:ln w="9525">
                <a:noFill/>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(Counts!$A$6,Counts!$A$8:$A$12)</c:f>
              <c:strCache>
                <c:ptCount val="6"/>
                <c:pt idx="0">
                  <c:v>1 Year</c:v>
                </c:pt>
                <c:pt idx="1">
                  <c:v>2 Years</c:v>
                </c:pt>
                <c:pt idx="2">
                  <c:v>3 Years</c:v>
                </c:pt>
                <c:pt idx="3">
                  <c:v>4 Years</c:v>
                </c:pt>
                <c:pt idx="4">
                  <c:v>5 Years</c:v>
                </c:pt>
                <c:pt idx="5">
                  <c:v>6 Years</c:v>
                </c:pt>
              </c:strCache>
            </c:strRef>
          </c:cat>
          <c:val>
            <c:numRef>
              <c:f>(Counts!$D$6,Counts!$D$8:$D$12)</c:f>
              <c:numCache>
                <c:formatCode>###0.00</c:formatCode>
                <c:ptCount val="6"/>
                <c:pt idx="0">
                  <c:v>8.3760683760683824E-2</c:v>
                </c:pt>
                <c:pt idx="1">
                  <c:v>0.14529914529914559</c:v>
                </c:pt>
                <c:pt idx="2">
                  <c:v>0.19401709401709422</c:v>
                </c:pt>
                <c:pt idx="3">
                  <c:v>0.22393162393162408</c:v>
                </c:pt>
                <c:pt idx="4">
                  <c:v>0.25641025641025617</c:v>
                </c:pt>
                <c:pt idx="5">
                  <c:v>0.28461538461538405</c:v>
                </c:pt>
              </c:numCache>
            </c:numRef>
          </c:val>
          <c:smooth val="0"/>
          <c:extLst>
            <c:ext xmlns:c16="http://schemas.microsoft.com/office/drawing/2014/chart" uri="{C3380CC4-5D6E-409C-BE32-E72D297353CC}">
              <c16:uniqueId val="{00000000-D3CD-4F63-BC89-37B99238D8E6}"/>
            </c:ext>
          </c:extLst>
        </c:ser>
        <c:ser>
          <c:idx val="4"/>
          <c:order val="1"/>
          <c:tx>
            <c:strRef>
              <c:f>Counts!$E$2</c:f>
              <c:strCache>
                <c:ptCount val="1"/>
                <c:pt idx="0">
                  <c:v>Comparison (n=1,262)</c:v>
                </c:pt>
              </c:strCache>
            </c:strRef>
          </c:tx>
          <c:spPr>
            <a:ln w="28575" cap="rnd">
              <a:solidFill>
                <a:srgbClr val="1DCAD3"/>
              </a:solidFill>
              <a:round/>
            </a:ln>
            <a:effectLst/>
          </c:spPr>
          <c:marker>
            <c:symbol val="circle"/>
            <c:size val="5"/>
            <c:spPr>
              <a:solidFill>
                <a:srgbClr val="1DCAD3"/>
              </a:solidFill>
              <a:ln w="9525">
                <a:noFill/>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(Counts!$A$6,Counts!$A$8:$A$12)</c:f>
              <c:strCache>
                <c:ptCount val="6"/>
                <c:pt idx="0">
                  <c:v>1 Year</c:v>
                </c:pt>
                <c:pt idx="1">
                  <c:v>2 Years</c:v>
                </c:pt>
                <c:pt idx="2">
                  <c:v>3 Years</c:v>
                </c:pt>
                <c:pt idx="3">
                  <c:v>4 Years</c:v>
                </c:pt>
                <c:pt idx="4">
                  <c:v>5 Years</c:v>
                </c:pt>
                <c:pt idx="5">
                  <c:v>6 Years</c:v>
                </c:pt>
              </c:strCache>
            </c:strRef>
          </c:cat>
          <c:val>
            <c:numRef>
              <c:f>(Counts!$E$6,Counts!$E$8:$E$12)</c:f>
              <c:numCache>
                <c:formatCode>###0.00</c:formatCode>
                <c:ptCount val="6"/>
                <c:pt idx="0">
                  <c:v>8.8748019017432733E-2</c:v>
                </c:pt>
                <c:pt idx="1">
                  <c:v>0.16244057052297972</c:v>
                </c:pt>
                <c:pt idx="2">
                  <c:v>0.22820919175911247</c:v>
                </c:pt>
                <c:pt idx="3">
                  <c:v>0.28684627575277344</c:v>
                </c:pt>
                <c:pt idx="4">
                  <c:v>0.33280507131537174</c:v>
                </c:pt>
                <c:pt idx="5">
                  <c:v>0.37400950871632316</c:v>
                </c:pt>
              </c:numCache>
            </c:numRef>
          </c:val>
          <c:smooth val="0"/>
          <c:extLst>
            <c:ext xmlns:c16="http://schemas.microsoft.com/office/drawing/2014/chart" uri="{C3380CC4-5D6E-409C-BE32-E72D297353CC}">
              <c16:uniqueId val="{00000001-D3CD-4F63-BC89-37B99238D8E6}"/>
            </c:ext>
          </c:extLst>
        </c:ser>
        <c:dLbls>
          <c:showLegendKey val="0"/>
          <c:showVal val="1"/>
          <c:showCatName val="0"/>
          <c:showSerName val="0"/>
          <c:showPercent val="0"/>
          <c:showBubbleSize val="0"/>
        </c:dLbls>
        <c:marker val="1"/>
        <c:smooth val="0"/>
        <c:axId val="237330432"/>
        <c:axId val="237332352"/>
      </c:lineChart>
      <c:catAx>
        <c:axId val="237330432"/>
        <c:scaling>
          <c:orientation val="minMax"/>
        </c:scaling>
        <c:delete val="0"/>
        <c:axPos val="b"/>
        <c:title>
          <c:tx>
            <c:rich>
              <a:bodyPr rot="0" spcFirstLastPara="1" vertOverflow="ellipsis" vert="horz" wrap="square" anchor="ctr" anchorCtr="1"/>
              <a:lstStyle/>
              <a:p>
                <a:pPr>
                  <a:defRPr sz="1400" b="0" i="0" u="none" strike="noStrike" kern="1200" baseline="0">
                    <a:solidFill>
                      <a:srgbClr val="002060"/>
                    </a:solidFill>
                    <a:latin typeface="+mn-lt"/>
                    <a:ea typeface="+mn-ea"/>
                    <a:cs typeface="+mn-cs"/>
                  </a:defRPr>
                </a:pPr>
                <a:r>
                  <a:rPr lang="en-US" dirty="0"/>
                  <a:t>Number of Years Post-Conviction</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en-US"/>
          </a:p>
        </c:txPr>
        <c:crossAx val="237332352"/>
        <c:crosses val="autoZero"/>
        <c:auto val="1"/>
        <c:lblAlgn val="ctr"/>
        <c:lblOffset val="100"/>
        <c:noMultiLvlLbl val="0"/>
      </c:catAx>
      <c:valAx>
        <c:axId val="237332352"/>
        <c:scaling>
          <c:orientation val="minMax"/>
          <c:max val="0.4"/>
        </c:scaling>
        <c:delete val="1"/>
        <c:axPos val="l"/>
        <c:numFmt formatCode="#,##0.0" sourceLinked="0"/>
        <c:majorTickMark val="none"/>
        <c:minorTickMark val="none"/>
        <c:tickLblPos val="nextTo"/>
        <c:crossAx val="237330432"/>
        <c:crosses val="autoZero"/>
        <c:crossBetween val="between"/>
        <c:majorUnit val="0.25"/>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en-US"/>
        </a:p>
      </c:txPr>
    </c:legend>
    <c:plotVisOnly val="1"/>
    <c:dispBlanksAs val="gap"/>
    <c:showDLblsOverMax val="0"/>
  </c:chart>
  <c:spPr>
    <a:solidFill>
      <a:schemeClr val="tx1"/>
    </a:solidFill>
    <a:ln w="9525" cap="flat" cmpd="sng" algn="ctr">
      <a:noFill/>
      <a:round/>
    </a:ln>
    <a:effectLst/>
  </c:spPr>
  <c:txPr>
    <a:bodyPr/>
    <a:lstStyle/>
    <a:p>
      <a:pPr>
        <a:defRPr sz="1400">
          <a:solidFill>
            <a:srgbClr val="002060"/>
          </a:solidFill>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2400" b="1" dirty="0">
                <a:latin typeface="Calibri" panose="020F0502020204030204" pitchFamily="34" charset="0"/>
                <a:cs typeface="Calibri" panose="020F0502020204030204" pitchFamily="34" charset="0"/>
              </a:rPr>
              <a:t>Rising Frequency of Poly-Drug</a:t>
            </a:r>
            <a:r>
              <a:rPr lang="en-US" sz="2400" b="1" baseline="0" dirty="0">
                <a:latin typeface="Calibri" panose="020F0502020204030204" pitchFamily="34" charset="0"/>
                <a:cs typeface="Calibri" panose="020F0502020204030204" pitchFamily="34" charset="0"/>
              </a:rPr>
              <a:t> Drivers in Fatal Crashes</a:t>
            </a:r>
          </a:p>
        </c:rich>
      </c:tx>
      <c:layout>
        <c:manualLayout>
          <c:xMode val="edge"/>
          <c:yMode val="edge"/>
          <c:x val="0.12615545270675255"/>
          <c:y val="4.1539661708953055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6097561593914407E-2"/>
          <c:y val="4.3116440263648269E-2"/>
          <c:w val="0.9678048768121712"/>
          <c:h val="0.73105168237290052"/>
        </c:manualLayout>
      </c:layout>
      <c:lineChart>
        <c:grouping val="standard"/>
        <c:varyColors val="0"/>
        <c:ser>
          <c:idx val="1"/>
          <c:order val="0"/>
          <c:tx>
            <c:strRef>
              <c:f>Poly!$C$19</c:f>
              <c:strCache>
                <c:ptCount val="1"/>
                <c:pt idx="0">
                  <c:v>THC Only</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5D3-4C07-BD7D-0F6DF27EDF9F}"/>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D3-4C07-BD7D-0F6DF27EDF9F}"/>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5D3-4C07-BD7D-0F6DF27EDF9F}"/>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D3-4C07-BD7D-0F6DF27EDF9F}"/>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5D3-4C07-BD7D-0F6DF27EDF9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Poly!$D$17:$M$17</c:f>
              <c:strCache>
                <c:ptCount val="10"/>
                <c:pt idx="0">
                  <c:v>2008</c:v>
                </c:pt>
                <c:pt idx="1">
                  <c:v>2009</c:v>
                </c:pt>
                <c:pt idx="2">
                  <c:v>2010</c:v>
                </c:pt>
                <c:pt idx="3">
                  <c:v>2011</c:v>
                </c:pt>
                <c:pt idx="4">
                  <c:v>2012</c:v>
                </c:pt>
                <c:pt idx="5">
                  <c:v>2013</c:v>
                </c:pt>
                <c:pt idx="6">
                  <c:v>2014</c:v>
                </c:pt>
                <c:pt idx="7">
                  <c:v>2015</c:v>
                </c:pt>
                <c:pt idx="8">
                  <c:v>2016</c:v>
                </c:pt>
                <c:pt idx="9">
                  <c:v>2017*</c:v>
                </c:pt>
              </c:strCache>
            </c:strRef>
          </c:cat>
          <c:val>
            <c:numRef>
              <c:f>Poly!$D$19:$M$19</c:f>
              <c:numCache>
                <c:formatCode>General</c:formatCode>
                <c:ptCount val="10"/>
                <c:pt idx="0">
                  <c:v>7</c:v>
                </c:pt>
                <c:pt idx="1">
                  <c:v>5</c:v>
                </c:pt>
                <c:pt idx="2">
                  <c:v>9</c:v>
                </c:pt>
                <c:pt idx="3">
                  <c:v>7</c:v>
                </c:pt>
                <c:pt idx="4">
                  <c:v>13</c:v>
                </c:pt>
                <c:pt idx="5">
                  <c:v>7</c:v>
                </c:pt>
                <c:pt idx="6">
                  <c:v>19</c:v>
                </c:pt>
                <c:pt idx="7">
                  <c:v>24</c:v>
                </c:pt>
                <c:pt idx="8">
                  <c:v>28</c:v>
                </c:pt>
                <c:pt idx="9">
                  <c:v>29</c:v>
                </c:pt>
              </c:numCache>
            </c:numRef>
          </c:val>
          <c:smooth val="0"/>
          <c:extLst>
            <c:ext xmlns:c16="http://schemas.microsoft.com/office/drawing/2014/chart" uri="{C3380CC4-5D6E-409C-BE32-E72D297353CC}">
              <c16:uniqueId val="{00000005-B5D3-4C07-BD7D-0F6DF27EDF9F}"/>
            </c:ext>
          </c:extLst>
        </c:ser>
        <c:ser>
          <c:idx val="0"/>
          <c:order val="1"/>
          <c:tx>
            <c:strRef>
              <c:f>Poly!$C$18</c:f>
              <c:strCache>
                <c:ptCount val="1"/>
                <c:pt idx="0">
                  <c:v>Alcohol Only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5D3-4C07-BD7D-0F6DF27EDF9F}"/>
                </c:ext>
              </c:extLst>
            </c:dLbl>
            <c:dLbl>
              <c:idx val="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5D3-4C07-BD7D-0F6DF27EDF9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Poly!$D$17:$M$17</c:f>
              <c:strCache>
                <c:ptCount val="10"/>
                <c:pt idx="0">
                  <c:v>2008</c:v>
                </c:pt>
                <c:pt idx="1">
                  <c:v>2009</c:v>
                </c:pt>
                <c:pt idx="2">
                  <c:v>2010</c:v>
                </c:pt>
                <c:pt idx="3">
                  <c:v>2011</c:v>
                </c:pt>
                <c:pt idx="4">
                  <c:v>2012</c:v>
                </c:pt>
                <c:pt idx="5">
                  <c:v>2013</c:v>
                </c:pt>
                <c:pt idx="6">
                  <c:v>2014</c:v>
                </c:pt>
                <c:pt idx="7">
                  <c:v>2015</c:v>
                </c:pt>
                <c:pt idx="8">
                  <c:v>2016</c:v>
                </c:pt>
                <c:pt idx="9">
                  <c:v>2017*</c:v>
                </c:pt>
              </c:strCache>
            </c:strRef>
          </c:cat>
          <c:val>
            <c:numRef>
              <c:f>Poly!$D$18:$M$18</c:f>
              <c:numCache>
                <c:formatCode>General</c:formatCode>
                <c:ptCount val="10"/>
                <c:pt idx="0">
                  <c:v>115</c:v>
                </c:pt>
                <c:pt idx="1">
                  <c:v>113</c:v>
                </c:pt>
                <c:pt idx="2">
                  <c:v>96</c:v>
                </c:pt>
                <c:pt idx="3">
                  <c:v>81</c:v>
                </c:pt>
                <c:pt idx="4">
                  <c:v>78</c:v>
                </c:pt>
                <c:pt idx="5">
                  <c:v>84</c:v>
                </c:pt>
                <c:pt idx="6">
                  <c:v>65</c:v>
                </c:pt>
                <c:pt idx="7">
                  <c:v>62</c:v>
                </c:pt>
                <c:pt idx="8">
                  <c:v>65</c:v>
                </c:pt>
                <c:pt idx="9">
                  <c:v>67</c:v>
                </c:pt>
              </c:numCache>
            </c:numRef>
          </c:val>
          <c:smooth val="0"/>
          <c:extLst>
            <c:ext xmlns:c16="http://schemas.microsoft.com/office/drawing/2014/chart" uri="{C3380CC4-5D6E-409C-BE32-E72D297353CC}">
              <c16:uniqueId val="{00000008-B5D3-4C07-BD7D-0F6DF27EDF9F}"/>
            </c:ext>
          </c:extLst>
        </c:ser>
        <c:ser>
          <c:idx val="2"/>
          <c:order val="2"/>
          <c:tx>
            <c:strRef>
              <c:f>Poly!$C$20</c:f>
              <c:strCache>
                <c:ptCount val="1"/>
                <c:pt idx="0">
                  <c:v>One Drug Only (not Alcohol or THC)</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5D3-4C07-BD7D-0F6DF27EDF9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Poly!$D$17:$M$17</c:f>
              <c:strCache>
                <c:ptCount val="10"/>
                <c:pt idx="0">
                  <c:v>2008</c:v>
                </c:pt>
                <c:pt idx="1">
                  <c:v>2009</c:v>
                </c:pt>
                <c:pt idx="2">
                  <c:v>2010</c:v>
                </c:pt>
                <c:pt idx="3">
                  <c:v>2011</c:v>
                </c:pt>
                <c:pt idx="4">
                  <c:v>2012</c:v>
                </c:pt>
                <c:pt idx="5">
                  <c:v>2013</c:v>
                </c:pt>
                <c:pt idx="6">
                  <c:v>2014</c:v>
                </c:pt>
                <c:pt idx="7">
                  <c:v>2015</c:v>
                </c:pt>
                <c:pt idx="8">
                  <c:v>2016</c:v>
                </c:pt>
                <c:pt idx="9">
                  <c:v>2017*</c:v>
                </c:pt>
              </c:strCache>
            </c:strRef>
          </c:cat>
          <c:val>
            <c:numRef>
              <c:f>Poly!$D$20:$M$20</c:f>
              <c:numCache>
                <c:formatCode>General</c:formatCode>
                <c:ptCount val="10"/>
                <c:pt idx="0">
                  <c:v>19</c:v>
                </c:pt>
                <c:pt idx="1">
                  <c:v>19</c:v>
                </c:pt>
                <c:pt idx="2">
                  <c:v>26</c:v>
                </c:pt>
                <c:pt idx="3">
                  <c:v>27</c:v>
                </c:pt>
                <c:pt idx="4">
                  <c:v>18</c:v>
                </c:pt>
                <c:pt idx="5">
                  <c:v>33</c:v>
                </c:pt>
                <c:pt idx="6">
                  <c:v>29</c:v>
                </c:pt>
                <c:pt idx="7">
                  <c:v>38</c:v>
                </c:pt>
                <c:pt idx="8">
                  <c:v>36</c:v>
                </c:pt>
                <c:pt idx="9">
                  <c:v>16</c:v>
                </c:pt>
              </c:numCache>
            </c:numRef>
          </c:val>
          <c:smooth val="0"/>
          <c:extLst>
            <c:ext xmlns:c16="http://schemas.microsoft.com/office/drawing/2014/chart" uri="{C3380CC4-5D6E-409C-BE32-E72D297353CC}">
              <c16:uniqueId val="{0000000A-B5D3-4C07-BD7D-0F6DF27EDF9F}"/>
            </c:ext>
          </c:extLst>
        </c:ser>
        <c:ser>
          <c:idx val="3"/>
          <c:order val="3"/>
          <c:tx>
            <c:strRef>
              <c:f>Poly!$C$21</c:f>
              <c:strCache>
                <c:ptCount val="1"/>
                <c:pt idx="0">
                  <c:v>Poly-Drug (Any combination of the other categories)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5D3-4C07-BD7D-0F6DF27EDF9F}"/>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5D3-4C07-BD7D-0F6DF27EDF9F}"/>
                </c:ext>
              </c:extLst>
            </c:dLbl>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5D3-4C07-BD7D-0F6DF27EDF9F}"/>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5D3-4C07-BD7D-0F6DF27EDF9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Poly!$D$17:$M$17</c:f>
              <c:strCache>
                <c:ptCount val="10"/>
                <c:pt idx="0">
                  <c:v>2008</c:v>
                </c:pt>
                <c:pt idx="1">
                  <c:v>2009</c:v>
                </c:pt>
                <c:pt idx="2">
                  <c:v>2010</c:v>
                </c:pt>
                <c:pt idx="3">
                  <c:v>2011</c:v>
                </c:pt>
                <c:pt idx="4">
                  <c:v>2012</c:v>
                </c:pt>
                <c:pt idx="5">
                  <c:v>2013</c:v>
                </c:pt>
                <c:pt idx="6">
                  <c:v>2014</c:v>
                </c:pt>
                <c:pt idx="7">
                  <c:v>2015</c:v>
                </c:pt>
                <c:pt idx="8">
                  <c:v>2016</c:v>
                </c:pt>
                <c:pt idx="9">
                  <c:v>2017*</c:v>
                </c:pt>
              </c:strCache>
            </c:strRef>
          </c:cat>
          <c:val>
            <c:numRef>
              <c:f>Poly!$D$21:$M$21</c:f>
              <c:numCache>
                <c:formatCode>General</c:formatCode>
                <c:ptCount val="10"/>
                <c:pt idx="0">
                  <c:v>94</c:v>
                </c:pt>
                <c:pt idx="1">
                  <c:v>90</c:v>
                </c:pt>
                <c:pt idx="2">
                  <c:v>89</c:v>
                </c:pt>
                <c:pt idx="3">
                  <c:v>67</c:v>
                </c:pt>
                <c:pt idx="4">
                  <c:v>80</c:v>
                </c:pt>
                <c:pt idx="5">
                  <c:v>97</c:v>
                </c:pt>
                <c:pt idx="6">
                  <c:v>106</c:v>
                </c:pt>
                <c:pt idx="7">
                  <c:v>120</c:v>
                </c:pt>
                <c:pt idx="8">
                  <c:v>138</c:v>
                </c:pt>
                <c:pt idx="9">
                  <c:v>141</c:v>
                </c:pt>
              </c:numCache>
            </c:numRef>
          </c:val>
          <c:smooth val="0"/>
          <c:extLst>
            <c:ext xmlns:c16="http://schemas.microsoft.com/office/drawing/2014/chart" uri="{C3380CC4-5D6E-409C-BE32-E72D297353CC}">
              <c16:uniqueId val="{0000000F-B5D3-4C07-BD7D-0F6DF27EDF9F}"/>
            </c:ext>
          </c:extLst>
        </c:ser>
        <c:dLbls>
          <c:showLegendKey val="0"/>
          <c:showVal val="0"/>
          <c:showCatName val="0"/>
          <c:showSerName val="0"/>
          <c:showPercent val="0"/>
          <c:showBubbleSize val="0"/>
        </c:dLbls>
        <c:marker val="1"/>
        <c:smooth val="0"/>
        <c:axId val="473657727"/>
        <c:axId val="473658559"/>
      </c:lineChart>
      <c:catAx>
        <c:axId val="473657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1" u="none" strike="noStrike" kern="1200" baseline="0">
                <a:solidFill>
                  <a:schemeClr val="tx1">
                    <a:lumMod val="65000"/>
                    <a:lumOff val="35000"/>
                  </a:schemeClr>
                </a:solidFill>
                <a:latin typeface="+mn-lt"/>
                <a:ea typeface="+mn-ea"/>
                <a:cs typeface="+mn-cs"/>
              </a:defRPr>
            </a:pPr>
            <a:endParaRPr lang="en-US"/>
          </a:p>
        </c:txPr>
        <c:crossAx val="473658559"/>
        <c:crosses val="autoZero"/>
        <c:auto val="1"/>
        <c:lblAlgn val="ctr"/>
        <c:lblOffset val="100"/>
        <c:noMultiLvlLbl val="0"/>
      </c:catAx>
      <c:valAx>
        <c:axId val="473658559"/>
        <c:scaling>
          <c:orientation val="minMax"/>
        </c:scaling>
        <c:delete val="1"/>
        <c:axPos val="l"/>
        <c:numFmt formatCode="General" sourceLinked="1"/>
        <c:majorTickMark val="none"/>
        <c:minorTickMark val="none"/>
        <c:tickLblPos val="nextTo"/>
        <c:crossAx val="473657727"/>
        <c:crosses val="autoZero"/>
        <c:crossBetween val="between"/>
      </c:valAx>
      <c:spPr>
        <a:noFill/>
        <a:ln>
          <a:noFill/>
        </a:ln>
        <a:effectLst/>
      </c:spPr>
    </c:plotArea>
    <c:legend>
      <c:legendPos val="b"/>
      <c:layout>
        <c:manualLayout>
          <c:xMode val="edge"/>
          <c:yMode val="edge"/>
          <c:x val="1.8787940034105607E-2"/>
          <c:y val="0.90413480520843847"/>
          <c:w val="0.96242411993178867"/>
          <c:h val="8.344201502190944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28">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gradFill>
        <a:gsLst>
          <a:gs pos="100000">
            <a:schemeClr val="dk1">
              <a:lumMod val="95000"/>
              <a:lumOff val="5000"/>
            </a:schemeClr>
          </a:gs>
          <a:gs pos="0">
            <a:schemeClr val="dk1">
              <a:lumMod val="75000"/>
              <a:lumOff val="25000"/>
            </a:schemeClr>
          </a:gs>
        </a:gsLst>
        <a:path path="circle">
          <a:fillToRect l="50000" t="50000" r="50000" b="50000"/>
        </a:path>
      </a:gradFill>
      <a:ln w="9525">
        <a:solidFill>
          <a:schemeClr val="dk1">
            <a:lumMod val="75000"/>
            <a:lumOff val="25000"/>
          </a:schemeClr>
        </a:solidFill>
      </a:ln>
    </cs:spPr>
  </cs:downBar>
  <cs:dropLine>
    <cs:lnRef idx="0"/>
    <cs:fillRef idx="0"/>
    <cs:effectRef idx="0"/>
    <cs:fontRef idx="minor">
      <a:schemeClr val="tx1"/>
    </cs:fontRef>
    <cs:spPr>
      <a:ln w="9525" cap="flat" cmpd="sng" algn="ctr">
        <a:solidFill>
          <a:schemeClr val="lt1"/>
        </a:solidFill>
        <a:round/>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cap="flat" cmpd="sng" algn="ctr">
        <a:solidFill>
          <a:schemeClr val="lt1"/>
        </a:solidFill>
        <a:round/>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gradFill>
        <a:gsLst>
          <a:gs pos="100000">
            <a:schemeClr val="lt1">
              <a:lumMod val="85000"/>
            </a:schemeClr>
          </a:gs>
          <a:gs pos="0">
            <a:schemeClr val="lt1"/>
          </a:gs>
        </a:gsLst>
        <a:path path="circle">
          <a:fillToRect l="50000" t="50000" r="50000" b="50000"/>
        </a:path>
      </a:gradFill>
      <a:ln w="9525" cap="flat" cmpd="sng" algn="ctr">
        <a:solidFill>
          <a:schemeClr val="lt1"/>
        </a:solidFill>
        <a:round/>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35A6B7-E298-4FCC-8387-1F6DE41AFE8E}" type="doc">
      <dgm:prSet loTypeId="urn:microsoft.com/office/officeart/2005/8/layout/venn1" loCatId="relationship" qsTypeId="urn:microsoft.com/office/officeart/2005/8/quickstyle/simple1" qsCatId="simple" csTypeId="urn:microsoft.com/office/officeart/2005/8/colors/accent2_2" csCatId="accent2" phldr="1"/>
      <dgm:spPr/>
      <dgm:t>
        <a:bodyPr/>
        <a:lstStyle/>
        <a:p>
          <a:endParaRPr lang="en-US"/>
        </a:p>
      </dgm:t>
    </dgm:pt>
    <dgm:pt modelId="{A7B95F45-7032-4C8D-91F1-A01FE413D3FD}" type="parTrans" cxnId="{8BE04F26-B29E-49E2-8F70-57DDEAC56A4A}">
      <dgm:prSet custT="1"/>
      <dgm:spPr/>
      <dgm:t>
        <a:bodyPr/>
        <a:lstStyle/>
        <a:p>
          <a:endParaRPr lang="en-US" sz="2400" b="1">
            <a:solidFill>
              <a:schemeClr val="tx1"/>
            </a:solidFill>
          </a:endParaRPr>
        </a:p>
      </dgm:t>
    </dgm:pt>
    <dgm:pt modelId="{63CDD867-ED9F-484C-810F-EB6E55C831AD}">
      <dgm:prSet custT="1"/>
      <dgm:spPr>
        <a:solidFill>
          <a:srgbClr val="70A489">
            <a:alpha val="90000"/>
          </a:srgbClr>
        </a:solidFill>
      </dgm:spPr>
      <dgm:t>
        <a:bodyPr/>
        <a:lstStyle/>
        <a:p>
          <a:pPr rtl="0"/>
          <a:r>
            <a:rPr lang="en-US" sz="2400" b="0">
              <a:solidFill>
                <a:srgbClr val="FFFFFF"/>
              </a:solidFill>
            </a:rPr>
            <a:t>Section B</a:t>
          </a:r>
        </a:p>
      </dgm:t>
    </dgm:pt>
    <dgm:pt modelId="{16A24296-E518-4C95-A601-D5FBD60556EF}" type="sibTrans" cxnId="{8BE04F26-B29E-49E2-8F70-57DDEAC56A4A}">
      <dgm:prSet custT="1"/>
      <dgm:spPr/>
      <dgm:t>
        <a:bodyPr/>
        <a:lstStyle/>
        <a:p>
          <a:endParaRPr lang="en-US" sz="2400" b="1">
            <a:solidFill>
              <a:schemeClr val="tx1"/>
            </a:solidFill>
          </a:endParaRPr>
        </a:p>
      </dgm:t>
    </dgm:pt>
    <dgm:pt modelId="{E27B3D70-68A8-4DD6-9699-94671134D2AF}" type="parTrans" cxnId="{FAB3943C-CE95-41A6-9522-B41A8ECA47FC}">
      <dgm:prSet custT="1"/>
      <dgm:spPr/>
      <dgm:t>
        <a:bodyPr/>
        <a:lstStyle/>
        <a:p>
          <a:endParaRPr lang="en-US" sz="2400" b="1">
            <a:solidFill>
              <a:schemeClr val="tx1"/>
            </a:solidFill>
          </a:endParaRPr>
        </a:p>
      </dgm:t>
    </dgm:pt>
    <dgm:pt modelId="{4318C1B0-D904-41D9-90B4-C6EDF0EDE0B6}">
      <dgm:prSet custT="1"/>
      <dgm:spPr>
        <a:solidFill>
          <a:schemeClr val="accent3">
            <a:alpha val="83000"/>
          </a:schemeClr>
        </a:solidFill>
      </dgm:spPr>
      <dgm:t>
        <a:bodyPr/>
        <a:lstStyle/>
        <a:p>
          <a:pPr rtl="0"/>
          <a:r>
            <a:rPr lang="en-US" sz="2400" b="0">
              <a:solidFill>
                <a:srgbClr val="FFFFFF"/>
              </a:solidFill>
            </a:rPr>
            <a:t>Section C</a:t>
          </a:r>
        </a:p>
      </dgm:t>
    </dgm:pt>
    <dgm:pt modelId="{A147ACAA-04E2-4E6A-92AC-FB31C30FEF71}" type="sibTrans" cxnId="{FAB3943C-CE95-41A6-9522-B41A8ECA47FC}">
      <dgm:prSet custT="1"/>
      <dgm:spPr/>
      <dgm:t>
        <a:bodyPr/>
        <a:lstStyle/>
        <a:p>
          <a:endParaRPr lang="en-US" sz="2400" b="1">
            <a:solidFill>
              <a:schemeClr val="tx1"/>
            </a:solidFill>
          </a:endParaRPr>
        </a:p>
      </dgm:t>
    </dgm:pt>
    <dgm:pt modelId="{17AD5021-B8A2-467D-A275-C85E685E8670}" type="parTrans" cxnId="{290AE4D6-4FE0-4B1B-8AF0-43D44251B024}">
      <dgm:prSet custT="1"/>
      <dgm:spPr/>
      <dgm:t>
        <a:bodyPr/>
        <a:lstStyle/>
        <a:p>
          <a:endParaRPr lang="en-US" sz="2400" b="1">
            <a:solidFill>
              <a:schemeClr val="tx1"/>
            </a:solidFill>
          </a:endParaRPr>
        </a:p>
      </dgm:t>
    </dgm:pt>
    <dgm:pt modelId="{5834A80B-1DF6-44A9-9F59-E6A53419A953}">
      <dgm:prSet custT="1"/>
      <dgm:spPr>
        <a:solidFill>
          <a:schemeClr val="accent2">
            <a:hueOff val="0"/>
            <a:satOff val="0"/>
            <a:lumOff val="0"/>
            <a:alpha val="79000"/>
          </a:schemeClr>
        </a:solidFill>
      </dgm:spPr>
      <dgm:t>
        <a:bodyPr/>
        <a:lstStyle/>
        <a:p>
          <a:pPr rtl="0"/>
          <a:r>
            <a:rPr lang="en-US" sz="2400" b="0">
              <a:solidFill>
                <a:srgbClr val="FFFFFF"/>
              </a:solidFill>
            </a:rPr>
            <a:t>Section A</a:t>
          </a:r>
        </a:p>
      </dgm:t>
    </dgm:pt>
    <dgm:pt modelId="{7DF16BA7-BF5C-452E-827E-0212C95B9A92}" type="sibTrans" cxnId="{290AE4D6-4FE0-4B1B-8AF0-43D44251B024}">
      <dgm:prSet custT="1"/>
      <dgm:spPr/>
      <dgm:t>
        <a:bodyPr/>
        <a:lstStyle/>
        <a:p>
          <a:endParaRPr lang="en-US" sz="2400" b="1">
            <a:solidFill>
              <a:schemeClr val="tx1"/>
            </a:solidFill>
          </a:endParaRPr>
        </a:p>
      </dgm:t>
    </dgm:pt>
    <dgm:pt modelId="{E06D8943-F861-4CAC-B7B1-FE02E32764E8}" type="pres">
      <dgm:prSet presAssocID="{8435A6B7-E298-4FCC-8387-1F6DE41AFE8E}" presName="compositeShape" presStyleCnt="0">
        <dgm:presLayoutVars>
          <dgm:chMax val="7"/>
          <dgm:dir/>
          <dgm:resizeHandles val="exact"/>
        </dgm:presLayoutVars>
      </dgm:prSet>
      <dgm:spPr/>
    </dgm:pt>
    <dgm:pt modelId="{F383ACD9-933D-4D86-8F67-AEA48C75E8CA}" type="pres">
      <dgm:prSet presAssocID="{63CDD867-ED9F-484C-810F-EB6E55C831AD}" presName="circ1" presStyleLbl="vennNode1" presStyleIdx="0" presStyleCnt="3"/>
      <dgm:spPr/>
    </dgm:pt>
    <dgm:pt modelId="{D5D2AF8E-BA1D-468E-B2F4-C97753DA7FFC}" type="pres">
      <dgm:prSet presAssocID="{63CDD867-ED9F-484C-810F-EB6E55C831AD}" presName="circ1Tx" presStyleLbl="revTx" presStyleIdx="0" presStyleCnt="0">
        <dgm:presLayoutVars>
          <dgm:chMax val="0"/>
          <dgm:chPref val="0"/>
          <dgm:bulletEnabled val="1"/>
        </dgm:presLayoutVars>
      </dgm:prSet>
      <dgm:spPr/>
    </dgm:pt>
    <dgm:pt modelId="{04C256EC-BF13-45CD-9FF9-F6876509E619}" type="pres">
      <dgm:prSet presAssocID="{4318C1B0-D904-41D9-90B4-C6EDF0EDE0B6}" presName="circ2" presStyleLbl="vennNode1" presStyleIdx="1" presStyleCnt="3"/>
      <dgm:spPr/>
    </dgm:pt>
    <dgm:pt modelId="{A2FE1A50-30A2-46F4-8C22-AF68131D907E}" type="pres">
      <dgm:prSet presAssocID="{4318C1B0-D904-41D9-90B4-C6EDF0EDE0B6}" presName="circ2Tx" presStyleLbl="revTx" presStyleIdx="0" presStyleCnt="0">
        <dgm:presLayoutVars>
          <dgm:chMax val="0"/>
          <dgm:chPref val="0"/>
          <dgm:bulletEnabled val="1"/>
        </dgm:presLayoutVars>
      </dgm:prSet>
      <dgm:spPr/>
    </dgm:pt>
    <dgm:pt modelId="{7491688E-D87F-40AF-A6E7-4DA98978A2BD}" type="pres">
      <dgm:prSet presAssocID="{5834A80B-1DF6-44A9-9F59-E6A53419A953}" presName="circ3" presStyleLbl="vennNode1" presStyleIdx="2" presStyleCnt="3"/>
      <dgm:spPr/>
    </dgm:pt>
    <dgm:pt modelId="{562F15F7-B475-49F9-82AA-520E3A182D9F}" type="pres">
      <dgm:prSet presAssocID="{5834A80B-1DF6-44A9-9F59-E6A53419A953}" presName="circ3Tx" presStyleLbl="revTx" presStyleIdx="0" presStyleCnt="0">
        <dgm:presLayoutVars>
          <dgm:chMax val="0"/>
          <dgm:chPref val="0"/>
          <dgm:bulletEnabled val="1"/>
        </dgm:presLayoutVars>
      </dgm:prSet>
      <dgm:spPr/>
    </dgm:pt>
  </dgm:ptLst>
  <dgm:cxnLst>
    <dgm:cxn modelId="{7DB62B12-9C4E-40E3-AFA5-EAF454F9E2EA}" type="presOf" srcId="{63CDD867-ED9F-484C-810F-EB6E55C831AD}" destId="{F383ACD9-933D-4D86-8F67-AEA48C75E8CA}" srcOrd="0" destOrd="0" presId="urn:microsoft.com/office/officeart/2005/8/layout/venn1"/>
    <dgm:cxn modelId="{8BE04F26-B29E-49E2-8F70-57DDEAC56A4A}" srcId="{8435A6B7-E298-4FCC-8387-1F6DE41AFE8E}" destId="{63CDD867-ED9F-484C-810F-EB6E55C831AD}" srcOrd="0" destOrd="0" parTransId="{A7B95F45-7032-4C8D-91F1-A01FE413D3FD}" sibTransId="{16A24296-E518-4C95-A601-D5FBD60556EF}"/>
    <dgm:cxn modelId="{9C88073C-359E-4542-9E17-CCE16A38DD18}" type="presOf" srcId="{5834A80B-1DF6-44A9-9F59-E6A53419A953}" destId="{7491688E-D87F-40AF-A6E7-4DA98978A2BD}" srcOrd="0" destOrd="0" presId="urn:microsoft.com/office/officeart/2005/8/layout/venn1"/>
    <dgm:cxn modelId="{FAB3943C-CE95-41A6-9522-B41A8ECA47FC}" srcId="{8435A6B7-E298-4FCC-8387-1F6DE41AFE8E}" destId="{4318C1B0-D904-41D9-90B4-C6EDF0EDE0B6}" srcOrd="1" destOrd="0" parTransId="{E27B3D70-68A8-4DD6-9699-94671134D2AF}" sibTransId="{A147ACAA-04E2-4E6A-92AC-FB31C30FEF71}"/>
    <dgm:cxn modelId="{E1F96A9B-63DD-479F-A311-3C9792FB2B6D}" type="presOf" srcId="{63CDD867-ED9F-484C-810F-EB6E55C831AD}" destId="{D5D2AF8E-BA1D-468E-B2F4-C97753DA7FFC}" srcOrd="1" destOrd="0" presId="urn:microsoft.com/office/officeart/2005/8/layout/venn1"/>
    <dgm:cxn modelId="{77DCCAB3-B5EE-439F-9F62-ABEBD63D07DA}" type="presOf" srcId="{4318C1B0-D904-41D9-90B4-C6EDF0EDE0B6}" destId="{04C256EC-BF13-45CD-9FF9-F6876509E619}" srcOrd="0" destOrd="0" presId="urn:microsoft.com/office/officeart/2005/8/layout/venn1"/>
    <dgm:cxn modelId="{E057A0D4-2EA3-4611-917D-AF03FC88D356}" type="presOf" srcId="{4318C1B0-D904-41D9-90B4-C6EDF0EDE0B6}" destId="{A2FE1A50-30A2-46F4-8C22-AF68131D907E}" srcOrd="1" destOrd="0" presId="urn:microsoft.com/office/officeart/2005/8/layout/venn1"/>
    <dgm:cxn modelId="{290AE4D6-4FE0-4B1B-8AF0-43D44251B024}" srcId="{8435A6B7-E298-4FCC-8387-1F6DE41AFE8E}" destId="{5834A80B-1DF6-44A9-9F59-E6A53419A953}" srcOrd="2" destOrd="0" parTransId="{17AD5021-B8A2-467D-A275-C85E685E8670}" sibTransId="{7DF16BA7-BF5C-452E-827E-0212C95B9A92}"/>
    <dgm:cxn modelId="{C7AE4CD7-650B-4A57-8F41-E2C227232E3E}" type="presOf" srcId="{8435A6B7-E298-4FCC-8387-1F6DE41AFE8E}" destId="{E06D8943-F861-4CAC-B7B1-FE02E32764E8}" srcOrd="0" destOrd="0" presId="urn:microsoft.com/office/officeart/2005/8/layout/venn1"/>
    <dgm:cxn modelId="{440C14E8-FC59-4DF4-BEDF-D5D9CD1BA61C}" type="presOf" srcId="{5834A80B-1DF6-44A9-9F59-E6A53419A953}" destId="{562F15F7-B475-49F9-82AA-520E3A182D9F}" srcOrd="1" destOrd="0" presId="urn:microsoft.com/office/officeart/2005/8/layout/venn1"/>
    <dgm:cxn modelId="{D59B2EF6-EDE6-4CE3-89A6-D8F85D567819}" type="presParOf" srcId="{E06D8943-F861-4CAC-B7B1-FE02E32764E8}" destId="{F383ACD9-933D-4D86-8F67-AEA48C75E8CA}" srcOrd="0" destOrd="0" presId="urn:microsoft.com/office/officeart/2005/8/layout/venn1"/>
    <dgm:cxn modelId="{840D5254-5171-4C78-BA1D-E322FFE7A788}" type="presParOf" srcId="{E06D8943-F861-4CAC-B7B1-FE02E32764E8}" destId="{D5D2AF8E-BA1D-468E-B2F4-C97753DA7FFC}" srcOrd="1" destOrd="0" presId="urn:microsoft.com/office/officeart/2005/8/layout/venn1"/>
    <dgm:cxn modelId="{EDE43A7D-972C-4F14-A913-A8A0EBF0A712}" type="presParOf" srcId="{E06D8943-F861-4CAC-B7B1-FE02E32764E8}" destId="{04C256EC-BF13-45CD-9FF9-F6876509E619}" srcOrd="2" destOrd="0" presId="urn:microsoft.com/office/officeart/2005/8/layout/venn1"/>
    <dgm:cxn modelId="{F5B06529-5667-4928-BE4E-C2B6C4288E5A}" type="presParOf" srcId="{E06D8943-F861-4CAC-B7B1-FE02E32764E8}" destId="{A2FE1A50-30A2-46F4-8C22-AF68131D907E}" srcOrd="3" destOrd="0" presId="urn:microsoft.com/office/officeart/2005/8/layout/venn1"/>
    <dgm:cxn modelId="{D6DACE89-E3F1-4E28-8C3E-B7F0C4EDDBB6}" type="presParOf" srcId="{E06D8943-F861-4CAC-B7B1-FE02E32764E8}" destId="{7491688E-D87F-40AF-A6E7-4DA98978A2BD}" srcOrd="4" destOrd="0" presId="urn:microsoft.com/office/officeart/2005/8/layout/venn1"/>
    <dgm:cxn modelId="{3E372DA1-C6CB-43A7-9158-6D69E575CBAB}" type="presParOf" srcId="{E06D8943-F861-4CAC-B7B1-FE02E32764E8}" destId="{562F15F7-B475-49F9-82AA-520E3A182D9F}"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055369-B93E-4642-82AF-879596414F08}"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US"/>
        </a:p>
      </dgm:t>
    </dgm:pt>
    <dgm:pt modelId="{0F274175-ACA6-4209-BB00-ADA853DA72AF}">
      <dgm:prSet phldrT="[Text]"/>
      <dgm:spPr>
        <a:solidFill>
          <a:schemeClr val="accent4"/>
        </a:solidFill>
      </dgm:spPr>
      <dgm:t>
        <a:bodyPr/>
        <a:lstStyle/>
        <a:p>
          <a:r>
            <a:rPr lang="en-US" b="1">
              <a:effectLst>
                <a:outerShdw blurRad="38100" dist="38100" dir="2700000" algn="tl">
                  <a:srgbClr val="000000">
                    <a:alpha val="43137"/>
                  </a:srgbClr>
                </a:outerShdw>
              </a:effectLst>
            </a:rPr>
            <a:t>NASID</a:t>
          </a:r>
        </a:p>
      </dgm:t>
    </dgm:pt>
    <dgm:pt modelId="{FF89CCB9-DE80-4C2A-B288-ACB50034615C}" type="parTrans" cxnId="{C34500F8-AA55-4376-BBC6-70BE51D087E8}">
      <dgm:prSet/>
      <dgm:spPr/>
      <dgm:t>
        <a:bodyPr/>
        <a:lstStyle/>
        <a:p>
          <a:endParaRPr lang="en-US"/>
        </a:p>
      </dgm:t>
    </dgm:pt>
    <dgm:pt modelId="{BAE09D19-55A5-49AD-96A5-B177E048D8BE}" type="sibTrans" cxnId="{C34500F8-AA55-4376-BBC6-70BE51D087E8}">
      <dgm:prSet/>
      <dgm:spPr/>
      <dgm:t>
        <a:bodyPr/>
        <a:lstStyle/>
        <a:p>
          <a:endParaRPr lang="en-US"/>
        </a:p>
      </dgm:t>
    </dgm:pt>
    <dgm:pt modelId="{970E287E-A4B0-46DC-B93D-DA4E259EA280}">
      <dgm:prSet phldrT="[Text]"/>
      <dgm:spPr>
        <a:solidFill>
          <a:schemeClr val="accent2"/>
        </a:solidFill>
      </dgm:spPr>
      <dgm:t>
        <a:bodyPr/>
        <a:lstStyle/>
        <a:p>
          <a:r>
            <a:rPr lang="en-US" b="1" dirty="0">
              <a:effectLst>
                <a:outerShdw blurRad="38100" dist="38100" dir="2700000" algn="tl">
                  <a:srgbClr val="000000">
                    <a:alpha val="43137"/>
                  </a:srgbClr>
                </a:outerShdw>
              </a:effectLst>
            </a:rPr>
            <a:t>Promoting Technologies to fight impaired driving</a:t>
          </a:r>
        </a:p>
      </dgm:t>
    </dgm:pt>
    <dgm:pt modelId="{9D4159F5-5F6E-46A0-9B20-8731A446E42E}" type="parTrans" cxnId="{B215F466-425A-4C86-B3F6-B4FB2CBA2250}">
      <dgm:prSet/>
      <dgm:spPr/>
      <dgm:t>
        <a:bodyPr/>
        <a:lstStyle/>
        <a:p>
          <a:endParaRPr lang="en-US"/>
        </a:p>
      </dgm:t>
    </dgm:pt>
    <dgm:pt modelId="{185696F0-446F-4C17-B96B-4565CA364C04}" type="sibTrans" cxnId="{B215F466-425A-4C86-B3F6-B4FB2CBA2250}">
      <dgm:prSet/>
      <dgm:spPr/>
      <dgm:t>
        <a:bodyPr/>
        <a:lstStyle/>
        <a:p>
          <a:endParaRPr lang="en-US"/>
        </a:p>
      </dgm:t>
    </dgm:pt>
    <dgm:pt modelId="{BDEF2554-9477-4F3C-A7F8-0B4E2B613BA2}">
      <dgm:prSet phldrT="[Text]"/>
      <dgm:spPr/>
      <dgm:t>
        <a:bodyPr/>
        <a:lstStyle/>
        <a:p>
          <a:r>
            <a:rPr lang="en-US" b="1">
              <a:effectLst>
                <a:outerShdw blurRad="38100" dist="38100" dir="2700000" algn="tl">
                  <a:srgbClr val="000000">
                    <a:alpha val="43137"/>
                  </a:srgbClr>
                </a:outerShdw>
              </a:effectLst>
            </a:rPr>
            <a:t>Public Awareness and Education</a:t>
          </a:r>
        </a:p>
      </dgm:t>
    </dgm:pt>
    <dgm:pt modelId="{06758903-ED71-426E-A755-62972649955B}" type="parTrans" cxnId="{1A512EB8-C48A-47A4-8CB2-D64A7C905858}">
      <dgm:prSet/>
      <dgm:spPr/>
      <dgm:t>
        <a:bodyPr/>
        <a:lstStyle/>
        <a:p>
          <a:endParaRPr lang="en-US"/>
        </a:p>
      </dgm:t>
    </dgm:pt>
    <dgm:pt modelId="{123C8CA4-DEA3-4880-B89E-E6FF00FEAC40}" type="sibTrans" cxnId="{1A512EB8-C48A-47A4-8CB2-D64A7C905858}">
      <dgm:prSet/>
      <dgm:spPr/>
      <dgm:t>
        <a:bodyPr/>
        <a:lstStyle/>
        <a:p>
          <a:endParaRPr lang="en-US"/>
        </a:p>
      </dgm:t>
    </dgm:pt>
    <dgm:pt modelId="{6C981524-8E32-404A-A6B1-9FF14AB8CA5E}">
      <dgm:prSet phldrT="[Text]"/>
      <dgm:spPr>
        <a:solidFill>
          <a:schemeClr val="accent6">
            <a:lumMod val="75000"/>
          </a:schemeClr>
        </a:solidFill>
      </dgm:spPr>
      <dgm:t>
        <a:bodyPr/>
        <a:lstStyle/>
        <a:p>
          <a:r>
            <a:rPr lang="en-US" b="1">
              <a:effectLst>
                <a:outerShdw blurRad="38100" dist="38100" dir="2700000" algn="tl">
                  <a:srgbClr val="000000">
                    <a:alpha val="43137"/>
                  </a:srgbClr>
                </a:outerShdw>
              </a:effectLst>
            </a:rPr>
            <a:t>Training</a:t>
          </a:r>
        </a:p>
      </dgm:t>
    </dgm:pt>
    <dgm:pt modelId="{B08F61DE-D901-4F04-83FC-5CA0842D2313}" type="parTrans" cxnId="{5C4C420C-42C9-4F1D-B5B9-215C072EE81D}">
      <dgm:prSet/>
      <dgm:spPr/>
      <dgm:t>
        <a:bodyPr/>
        <a:lstStyle/>
        <a:p>
          <a:endParaRPr lang="en-US"/>
        </a:p>
      </dgm:t>
    </dgm:pt>
    <dgm:pt modelId="{876D24D5-BB5C-4446-8F46-079252CE9B7F}" type="sibTrans" cxnId="{5C4C420C-42C9-4F1D-B5B9-215C072EE81D}">
      <dgm:prSet/>
      <dgm:spPr/>
      <dgm:t>
        <a:bodyPr/>
        <a:lstStyle/>
        <a:p>
          <a:endParaRPr lang="en-US"/>
        </a:p>
      </dgm:t>
    </dgm:pt>
    <dgm:pt modelId="{BD7B2E6F-8CDA-40B1-9683-65C71620501F}">
      <dgm:prSet phldrT="[Text]"/>
      <dgm:spPr>
        <a:solidFill>
          <a:srgbClr val="002060"/>
        </a:solidFill>
      </dgm:spPr>
      <dgm:t>
        <a:bodyPr/>
        <a:lstStyle/>
        <a:p>
          <a:r>
            <a:rPr lang="en-US" b="1">
              <a:effectLst>
                <a:outerShdw blurRad="38100" dist="38100" dir="2700000" algn="tl">
                  <a:srgbClr val="000000">
                    <a:alpha val="43137"/>
                  </a:srgbClr>
                </a:outerShdw>
              </a:effectLst>
            </a:rPr>
            <a:t>State Implementation</a:t>
          </a:r>
        </a:p>
      </dgm:t>
    </dgm:pt>
    <dgm:pt modelId="{E5CDF9EF-E866-4EFE-BF97-CF8C84F10DB8}" type="parTrans" cxnId="{32A92A72-F4CC-4202-A402-F94ACB66C9E1}">
      <dgm:prSet/>
      <dgm:spPr/>
      <dgm:t>
        <a:bodyPr/>
        <a:lstStyle/>
        <a:p>
          <a:endParaRPr lang="en-US"/>
        </a:p>
      </dgm:t>
    </dgm:pt>
    <dgm:pt modelId="{CF4F0C3E-1E01-48DE-8BC3-D835350DEB83}" type="sibTrans" cxnId="{32A92A72-F4CC-4202-A402-F94ACB66C9E1}">
      <dgm:prSet/>
      <dgm:spPr/>
      <dgm:t>
        <a:bodyPr/>
        <a:lstStyle/>
        <a:p>
          <a:endParaRPr lang="en-US"/>
        </a:p>
      </dgm:t>
    </dgm:pt>
    <dgm:pt modelId="{70F3A21C-9A7D-4F6E-8797-B0A71393C05A}">
      <dgm:prSet phldrT="[Text]"/>
      <dgm:spPr>
        <a:solidFill>
          <a:schemeClr val="accent3">
            <a:lumMod val="75000"/>
          </a:schemeClr>
        </a:solidFill>
      </dgm:spPr>
      <dgm:t>
        <a:bodyPr/>
        <a:lstStyle/>
        <a:p>
          <a:r>
            <a:rPr lang="en-US" b="1">
              <a:effectLst>
                <a:outerShdw blurRad="38100" dist="38100" dir="2700000" algn="tl">
                  <a:srgbClr val="000000">
                    <a:alpha val="43137"/>
                  </a:srgbClr>
                </a:outerShdw>
              </a:effectLst>
            </a:rPr>
            <a:t>Policy/Legislation</a:t>
          </a:r>
        </a:p>
      </dgm:t>
    </dgm:pt>
    <dgm:pt modelId="{6AC8909C-05F5-4075-9364-AE31F407263F}" type="parTrans" cxnId="{4F347416-3A14-4735-8F7A-2F70C8218635}">
      <dgm:prSet/>
      <dgm:spPr/>
      <dgm:t>
        <a:bodyPr/>
        <a:lstStyle/>
        <a:p>
          <a:endParaRPr lang="en-US"/>
        </a:p>
      </dgm:t>
    </dgm:pt>
    <dgm:pt modelId="{D7E28E99-BBD1-476B-B9EA-C3FBF324B111}" type="sibTrans" cxnId="{4F347416-3A14-4735-8F7A-2F70C8218635}">
      <dgm:prSet/>
      <dgm:spPr/>
      <dgm:t>
        <a:bodyPr/>
        <a:lstStyle/>
        <a:p>
          <a:endParaRPr lang="en-US"/>
        </a:p>
      </dgm:t>
    </dgm:pt>
    <dgm:pt modelId="{6B8EA818-ADED-4956-B2BA-567AFA5BE1FD}" type="pres">
      <dgm:prSet presAssocID="{40055369-B93E-4642-82AF-879596414F08}" presName="Name0" presStyleCnt="0">
        <dgm:presLayoutVars>
          <dgm:chMax val="1"/>
          <dgm:dir/>
          <dgm:animLvl val="ctr"/>
          <dgm:resizeHandles val="exact"/>
        </dgm:presLayoutVars>
      </dgm:prSet>
      <dgm:spPr/>
    </dgm:pt>
    <dgm:pt modelId="{670201BB-E4DF-4AEE-878E-9B0C84463BBD}" type="pres">
      <dgm:prSet presAssocID="{0F274175-ACA6-4209-BB00-ADA853DA72AF}" presName="centerShape" presStyleLbl="node0" presStyleIdx="0" presStyleCnt="1"/>
      <dgm:spPr/>
    </dgm:pt>
    <dgm:pt modelId="{4CE38D0A-C2CB-4DEB-9742-929905DD4150}" type="pres">
      <dgm:prSet presAssocID="{9D4159F5-5F6E-46A0-9B20-8731A446E42E}" presName="parTrans" presStyleLbl="sibTrans2D1" presStyleIdx="0" presStyleCnt="5"/>
      <dgm:spPr/>
    </dgm:pt>
    <dgm:pt modelId="{0A3A2E71-0383-4E06-898B-3EFFAA9FFC1F}" type="pres">
      <dgm:prSet presAssocID="{9D4159F5-5F6E-46A0-9B20-8731A446E42E}" presName="connectorText" presStyleLbl="sibTrans2D1" presStyleIdx="0" presStyleCnt="5"/>
      <dgm:spPr/>
    </dgm:pt>
    <dgm:pt modelId="{694695DD-FF84-47E5-ABA5-4CC1FC24796B}" type="pres">
      <dgm:prSet presAssocID="{970E287E-A4B0-46DC-B93D-DA4E259EA280}" presName="node" presStyleLbl="node1" presStyleIdx="0" presStyleCnt="5">
        <dgm:presLayoutVars>
          <dgm:bulletEnabled val="1"/>
        </dgm:presLayoutVars>
      </dgm:prSet>
      <dgm:spPr/>
    </dgm:pt>
    <dgm:pt modelId="{930066C4-8E7E-4D04-980B-94BF3C7D61FA}" type="pres">
      <dgm:prSet presAssocID="{06758903-ED71-426E-A755-62972649955B}" presName="parTrans" presStyleLbl="sibTrans2D1" presStyleIdx="1" presStyleCnt="5"/>
      <dgm:spPr/>
    </dgm:pt>
    <dgm:pt modelId="{0BBDAB72-F51F-44ED-BE2F-88B59AAC105D}" type="pres">
      <dgm:prSet presAssocID="{06758903-ED71-426E-A755-62972649955B}" presName="connectorText" presStyleLbl="sibTrans2D1" presStyleIdx="1" presStyleCnt="5"/>
      <dgm:spPr/>
    </dgm:pt>
    <dgm:pt modelId="{1C8FD9C6-52C1-4B29-A9F6-32C6E19F2418}" type="pres">
      <dgm:prSet presAssocID="{BDEF2554-9477-4F3C-A7F8-0B4E2B613BA2}" presName="node" presStyleLbl="node1" presStyleIdx="1" presStyleCnt="5">
        <dgm:presLayoutVars>
          <dgm:bulletEnabled val="1"/>
        </dgm:presLayoutVars>
      </dgm:prSet>
      <dgm:spPr/>
    </dgm:pt>
    <dgm:pt modelId="{71D83977-79C6-4B63-B7AE-252540215B75}" type="pres">
      <dgm:prSet presAssocID="{B08F61DE-D901-4F04-83FC-5CA0842D2313}" presName="parTrans" presStyleLbl="sibTrans2D1" presStyleIdx="2" presStyleCnt="5"/>
      <dgm:spPr/>
    </dgm:pt>
    <dgm:pt modelId="{5CFA3B36-F819-447A-A39C-B9A7E02B7921}" type="pres">
      <dgm:prSet presAssocID="{B08F61DE-D901-4F04-83FC-5CA0842D2313}" presName="connectorText" presStyleLbl="sibTrans2D1" presStyleIdx="2" presStyleCnt="5"/>
      <dgm:spPr/>
    </dgm:pt>
    <dgm:pt modelId="{FB49EE2C-67B8-4193-B108-C1FA300AB864}" type="pres">
      <dgm:prSet presAssocID="{6C981524-8E32-404A-A6B1-9FF14AB8CA5E}" presName="node" presStyleLbl="node1" presStyleIdx="2" presStyleCnt="5">
        <dgm:presLayoutVars>
          <dgm:bulletEnabled val="1"/>
        </dgm:presLayoutVars>
      </dgm:prSet>
      <dgm:spPr/>
    </dgm:pt>
    <dgm:pt modelId="{A4906A56-CEA9-4887-9695-069ADFBBF5E6}" type="pres">
      <dgm:prSet presAssocID="{E5CDF9EF-E866-4EFE-BF97-CF8C84F10DB8}" presName="parTrans" presStyleLbl="sibTrans2D1" presStyleIdx="3" presStyleCnt="5"/>
      <dgm:spPr/>
    </dgm:pt>
    <dgm:pt modelId="{E9CB5CDD-015F-4786-8EF7-704A1BA5D6E9}" type="pres">
      <dgm:prSet presAssocID="{E5CDF9EF-E866-4EFE-BF97-CF8C84F10DB8}" presName="connectorText" presStyleLbl="sibTrans2D1" presStyleIdx="3" presStyleCnt="5"/>
      <dgm:spPr/>
    </dgm:pt>
    <dgm:pt modelId="{9A92B857-AC14-4C8F-A1A5-AC28856CEF59}" type="pres">
      <dgm:prSet presAssocID="{BD7B2E6F-8CDA-40B1-9683-65C71620501F}" presName="node" presStyleLbl="node1" presStyleIdx="3" presStyleCnt="5" custRadScaleRad="101952" custRadScaleInc="6088">
        <dgm:presLayoutVars>
          <dgm:bulletEnabled val="1"/>
        </dgm:presLayoutVars>
      </dgm:prSet>
      <dgm:spPr/>
    </dgm:pt>
    <dgm:pt modelId="{35CC190C-2168-4521-ABCA-F572E4E06DA8}" type="pres">
      <dgm:prSet presAssocID="{6AC8909C-05F5-4075-9364-AE31F407263F}" presName="parTrans" presStyleLbl="sibTrans2D1" presStyleIdx="4" presStyleCnt="5"/>
      <dgm:spPr/>
    </dgm:pt>
    <dgm:pt modelId="{CE26F0DA-0269-4F74-BB65-DE79AFBB9825}" type="pres">
      <dgm:prSet presAssocID="{6AC8909C-05F5-4075-9364-AE31F407263F}" presName="connectorText" presStyleLbl="sibTrans2D1" presStyleIdx="4" presStyleCnt="5"/>
      <dgm:spPr/>
    </dgm:pt>
    <dgm:pt modelId="{D21388B8-A481-483C-A024-0D63F6C66486}" type="pres">
      <dgm:prSet presAssocID="{70F3A21C-9A7D-4F6E-8797-B0A71393C05A}" presName="node" presStyleLbl="node1" presStyleIdx="4" presStyleCnt="5" custRadScaleRad="101078" custRadScaleInc="-1660">
        <dgm:presLayoutVars>
          <dgm:bulletEnabled val="1"/>
        </dgm:presLayoutVars>
      </dgm:prSet>
      <dgm:spPr/>
    </dgm:pt>
  </dgm:ptLst>
  <dgm:cxnLst>
    <dgm:cxn modelId="{3B40DF08-E688-4EDF-BD67-5C98A43A35E9}" type="presOf" srcId="{B08F61DE-D901-4F04-83FC-5CA0842D2313}" destId="{71D83977-79C6-4B63-B7AE-252540215B75}" srcOrd="0" destOrd="0" presId="urn:microsoft.com/office/officeart/2005/8/layout/radial5"/>
    <dgm:cxn modelId="{5C4C420C-42C9-4F1D-B5B9-215C072EE81D}" srcId="{0F274175-ACA6-4209-BB00-ADA853DA72AF}" destId="{6C981524-8E32-404A-A6B1-9FF14AB8CA5E}" srcOrd="2" destOrd="0" parTransId="{B08F61DE-D901-4F04-83FC-5CA0842D2313}" sibTransId="{876D24D5-BB5C-4446-8F46-079252CE9B7F}"/>
    <dgm:cxn modelId="{4F347416-3A14-4735-8F7A-2F70C8218635}" srcId="{0F274175-ACA6-4209-BB00-ADA853DA72AF}" destId="{70F3A21C-9A7D-4F6E-8797-B0A71393C05A}" srcOrd="4" destOrd="0" parTransId="{6AC8909C-05F5-4075-9364-AE31F407263F}" sibTransId="{D7E28E99-BBD1-476B-B9EA-C3FBF324B111}"/>
    <dgm:cxn modelId="{D1679422-DF85-4D3B-897E-A2A11A6D2BAD}" type="presOf" srcId="{970E287E-A4B0-46DC-B93D-DA4E259EA280}" destId="{694695DD-FF84-47E5-ABA5-4CC1FC24796B}" srcOrd="0" destOrd="0" presId="urn:microsoft.com/office/officeart/2005/8/layout/radial5"/>
    <dgm:cxn modelId="{2BB1D223-FC35-4C1B-AE9E-C8391F2D1B70}" type="presOf" srcId="{0F274175-ACA6-4209-BB00-ADA853DA72AF}" destId="{670201BB-E4DF-4AEE-878E-9B0C84463BBD}" srcOrd="0" destOrd="0" presId="urn:microsoft.com/office/officeart/2005/8/layout/radial5"/>
    <dgm:cxn modelId="{D9E7DE38-006E-4630-A819-EC7E5F9F6F3F}" type="presOf" srcId="{9D4159F5-5F6E-46A0-9B20-8731A446E42E}" destId="{0A3A2E71-0383-4E06-898B-3EFFAA9FFC1F}" srcOrd="1" destOrd="0" presId="urn:microsoft.com/office/officeart/2005/8/layout/radial5"/>
    <dgm:cxn modelId="{F6899366-C111-43BD-87E8-78F4D2AAFCCB}" type="presOf" srcId="{BD7B2E6F-8CDA-40B1-9683-65C71620501F}" destId="{9A92B857-AC14-4C8F-A1A5-AC28856CEF59}" srcOrd="0" destOrd="0" presId="urn:microsoft.com/office/officeart/2005/8/layout/radial5"/>
    <dgm:cxn modelId="{B215F466-425A-4C86-B3F6-B4FB2CBA2250}" srcId="{0F274175-ACA6-4209-BB00-ADA853DA72AF}" destId="{970E287E-A4B0-46DC-B93D-DA4E259EA280}" srcOrd="0" destOrd="0" parTransId="{9D4159F5-5F6E-46A0-9B20-8731A446E42E}" sibTransId="{185696F0-446F-4C17-B96B-4565CA364C04}"/>
    <dgm:cxn modelId="{EE0FC04E-61C5-49FD-B6AA-CD3EE90771AB}" type="presOf" srcId="{06758903-ED71-426E-A755-62972649955B}" destId="{930066C4-8E7E-4D04-980B-94BF3C7D61FA}" srcOrd="0" destOrd="0" presId="urn:microsoft.com/office/officeart/2005/8/layout/radial5"/>
    <dgm:cxn modelId="{32A92A72-F4CC-4202-A402-F94ACB66C9E1}" srcId="{0F274175-ACA6-4209-BB00-ADA853DA72AF}" destId="{BD7B2E6F-8CDA-40B1-9683-65C71620501F}" srcOrd="3" destOrd="0" parTransId="{E5CDF9EF-E866-4EFE-BF97-CF8C84F10DB8}" sibTransId="{CF4F0C3E-1E01-48DE-8BC3-D835350DEB83}"/>
    <dgm:cxn modelId="{CC8E6F72-F9FE-4A76-9116-403B2E89933E}" type="presOf" srcId="{9D4159F5-5F6E-46A0-9B20-8731A446E42E}" destId="{4CE38D0A-C2CB-4DEB-9742-929905DD4150}" srcOrd="0" destOrd="0" presId="urn:microsoft.com/office/officeart/2005/8/layout/radial5"/>
    <dgm:cxn modelId="{781DF273-B998-44C4-80A3-0456737D7264}" type="presOf" srcId="{6C981524-8E32-404A-A6B1-9FF14AB8CA5E}" destId="{FB49EE2C-67B8-4193-B108-C1FA300AB864}" srcOrd="0" destOrd="0" presId="urn:microsoft.com/office/officeart/2005/8/layout/radial5"/>
    <dgm:cxn modelId="{B93D3358-77FF-468E-B120-ED88433738BD}" type="presOf" srcId="{E5CDF9EF-E866-4EFE-BF97-CF8C84F10DB8}" destId="{E9CB5CDD-015F-4786-8EF7-704A1BA5D6E9}" srcOrd="1" destOrd="0" presId="urn:microsoft.com/office/officeart/2005/8/layout/radial5"/>
    <dgm:cxn modelId="{62BDADA4-142E-42CE-92F3-3358A605FF9E}" type="presOf" srcId="{E5CDF9EF-E866-4EFE-BF97-CF8C84F10DB8}" destId="{A4906A56-CEA9-4887-9695-069ADFBBF5E6}" srcOrd="0" destOrd="0" presId="urn:microsoft.com/office/officeart/2005/8/layout/radial5"/>
    <dgm:cxn modelId="{1A512EB8-C48A-47A4-8CB2-D64A7C905858}" srcId="{0F274175-ACA6-4209-BB00-ADA853DA72AF}" destId="{BDEF2554-9477-4F3C-A7F8-0B4E2B613BA2}" srcOrd="1" destOrd="0" parTransId="{06758903-ED71-426E-A755-62972649955B}" sibTransId="{123C8CA4-DEA3-4880-B89E-E6FF00FEAC40}"/>
    <dgm:cxn modelId="{0D816AD0-8AA5-4CA1-A8C4-50A6A525D86A}" type="presOf" srcId="{6AC8909C-05F5-4075-9364-AE31F407263F}" destId="{35CC190C-2168-4521-ABCA-F572E4E06DA8}" srcOrd="0" destOrd="0" presId="urn:microsoft.com/office/officeart/2005/8/layout/radial5"/>
    <dgm:cxn modelId="{E13A6AD1-1A48-4B05-80EC-ACAB9E99CAE7}" type="presOf" srcId="{B08F61DE-D901-4F04-83FC-5CA0842D2313}" destId="{5CFA3B36-F819-447A-A39C-B9A7E02B7921}" srcOrd="1" destOrd="0" presId="urn:microsoft.com/office/officeart/2005/8/layout/radial5"/>
    <dgm:cxn modelId="{597CDBD9-899C-4133-BB05-4F0F386450BF}" type="presOf" srcId="{40055369-B93E-4642-82AF-879596414F08}" destId="{6B8EA818-ADED-4956-B2BA-567AFA5BE1FD}" srcOrd="0" destOrd="0" presId="urn:microsoft.com/office/officeart/2005/8/layout/radial5"/>
    <dgm:cxn modelId="{14839BE2-ADB3-4345-8FCB-3DC41ABD27D5}" type="presOf" srcId="{06758903-ED71-426E-A755-62972649955B}" destId="{0BBDAB72-F51F-44ED-BE2F-88B59AAC105D}" srcOrd="1" destOrd="0" presId="urn:microsoft.com/office/officeart/2005/8/layout/radial5"/>
    <dgm:cxn modelId="{508B42EB-5825-4C65-B02D-BB736A407BAB}" type="presOf" srcId="{6AC8909C-05F5-4075-9364-AE31F407263F}" destId="{CE26F0DA-0269-4F74-BB65-DE79AFBB9825}" srcOrd="1" destOrd="0" presId="urn:microsoft.com/office/officeart/2005/8/layout/radial5"/>
    <dgm:cxn modelId="{1614DAF3-CDEE-44EB-9211-C53FAF97B46C}" type="presOf" srcId="{70F3A21C-9A7D-4F6E-8797-B0A71393C05A}" destId="{D21388B8-A481-483C-A024-0D63F6C66486}" srcOrd="0" destOrd="0" presId="urn:microsoft.com/office/officeart/2005/8/layout/radial5"/>
    <dgm:cxn modelId="{40BE7CF5-D30C-4DB9-A858-3A95033D0C9F}" type="presOf" srcId="{BDEF2554-9477-4F3C-A7F8-0B4E2B613BA2}" destId="{1C8FD9C6-52C1-4B29-A9F6-32C6E19F2418}" srcOrd="0" destOrd="0" presId="urn:microsoft.com/office/officeart/2005/8/layout/radial5"/>
    <dgm:cxn modelId="{C34500F8-AA55-4376-BBC6-70BE51D087E8}" srcId="{40055369-B93E-4642-82AF-879596414F08}" destId="{0F274175-ACA6-4209-BB00-ADA853DA72AF}" srcOrd="0" destOrd="0" parTransId="{FF89CCB9-DE80-4C2A-B288-ACB50034615C}" sibTransId="{BAE09D19-55A5-49AD-96A5-B177E048D8BE}"/>
    <dgm:cxn modelId="{4704229A-5EE6-47FF-8511-43E4CD356B94}" type="presParOf" srcId="{6B8EA818-ADED-4956-B2BA-567AFA5BE1FD}" destId="{670201BB-E4DF-4AEE-878E-9B0C84463BBD}" srcOrd="0" destOrd="0" presId="urn:microsoft.com/office/officeart/2005/8/layout/radial5"/>
    <dgm:cxn modelId="{8B5A7709-AA35-41D9-AE82-10748E9D0F6F}" type="presParOf" srcId="{6B8EA818-ADED-4956-B2BA-567AFA5BE1FD}" destId="{4CE38D0A-C2CB-4DEB-9742-929905DD4150}" srcOrd="1" destOrd="0" presId="urn:microsoft.com/office/officeart/2005/8/layout/radial5"/>
    <dgm:cxn modelId="{FBBE7E64-CB49-47E4-8ECB-FFB49E158CB2}" type="presParOf" srcId="{4CE38D0A-C2CB-4DEB-9742-929905DD4150}" destId="{0A3A2E71-0383-4E06-898B-3EFFAA9FFC1F}" srcOrd="0" destOrd="0" presId="urn:microsoft.com/office/officeart/2005/8/layout/radial5"/>
    <dgm:cxn modelId="{F128C055-6132-402C-8DD8-139D45F57F88}" type="presParOf" srcId="{6B8EA818-ADED-4956-B2BA-567AFA5BE1FD}" destId="{694695DD-FF84-47E5-ABA5-4CC1FC24796B}" srcOrd="2" destOrd="0" presId="urn:microsoft.com/office/officeart/2005/8/layout/radial5"/>
    <dgm:cxn modelId="{A780E3EC-5B09-42D7-8C08-7FFF50734EF7}" type="presParOf" srcId="{6B8EA818-ADED-4956-B2BA-567AFA5BE1FD}" destId="{930066C4-8E7E-4D04-980B-94BF3C7D61FA}" srcOrd="3" destOrd="0" presId="urn:microsoft.com/office/officeart/2005/8/layout/radial5"/>
    <dgm:cxn modelId="{B63A698A-1018-435E-8A95-1B3E7DCCD7BB}" type="presParOf" srcId="{930066C4-8E7E-4D04-980B-94BF3C7D61FA}" destId="{0BBDAB72-F51F-44ED-BE2F-88B59AAC105D}" srcOrd="0" destOrd="0" presId="urn:microsoft.com/office/officeart/2005/8/layout/radial5"/>
    <dgm:cxn modelId="{63163708-950C-49DA-ADEC-6C88BAB9CC9D}" type="presParOf" srcId="{6B8EA818-ADED-4956-B2BA-567AFA5BE1FD}" destId="{1C8FD9C6-52C1-4B29-A9F6-32C6E19F2418}" srcOrd="4" destOrd="0" presId="urn:microsoft.com/office/officeart/2005/8/layout/radial5"/>
    <dgm:cxn modelId="{9AC64B1C-54D5-497C-A9B8-25DBC650338C}" type="presParOf" srcId="{6B8EA818-ADED-4956-B2BA-567AFA5BE1FD}" destId="{71D83977-79C6-4B63-B7AE-252540215B75}" srcOrd="5" destOrd="0" presId="urn:microsoft.com/office/officeart/2005/8/layout/radial5"/>
    <dgm:cxn modelId="{52E82924-914F-4D2A-8ACA-1A2F85C60A97}" type="presParOf" srcId="{71D83977-79C6-4B63-B7AE-252540215B75}" destId="{5CFA3B36-F819-447A-A39C-B9A7E02B7921}" srcOrd="0" destOrd="0" presId="urn:microsoft.com/office/officeart/2005/8/layout/radial5"/>
    <dgm:cxn modelId="{59C7155E-9425-4752-BE09-0E9C92656DD7}" type="presParOf" srcId="{6B8EA818-ADED-4956-B2BA-567AFA5BE1FD}" destId="{FB49EE2C-67B8-4193-B108-C1FA300AB864}" srcOrd="6" destOrd="0" presId="urn:microsoft.com/office/officeart/2005/8/layout/radial5"/>
    <dgm:cxn modelId="{B1B9B52D-86F3-4970-B35E-ECC9B36B9298}" type="presParOf" srcId="{6B8EA818-ADED-4956-B2BA-567AFA5BE1FD}" destId="{A4906A56-CEA9-4887-9695-069ADFBBF5E6}" srcOrd="7" destOrd="0" presId="urn:microsoft.com/office/officeart/2005/8/layout/radial5"/>
    <dgm:cxn modelId="{02ECA786-CE11-44B9-9CF0-F0DCD3445AEC}" type="presParOf" srcId="{A4906A56-CEA9-4887-9695-069ADFBBF5E6}" destId="{E9CB5CDD-015F-4786-8EF7-704A1BA5D6E9}" srcOrd="0" destOrd="0" presId="urn:microsoft.com/office/officeart/2005/8/layout/radial5"/>
    <dgm:cxn modelId="{01D7B53D-76AD-461E-BFE8-4C31420261CD}" type="presParOf" srcId="{6B8EA818-ADED-4956-B2BA-567AFA5BE1FD}" destId="{9A92B857-AC14-4C8F-A1A5-AC28856CEF59}" srcOrd="8" destOrd="0" presId="urn:microsoft.com/office/officeart/2005/8/layout/radial5"/>
    <dgm:cxn modelId="{512C9BAC-9AA8-4917-89F1-F143D982702D}" type="presParOf" srcId="{6B8EA818-ADED-4956-B2BA-567AFA5BE1FD}" destId="{35CC190C-2168-4521-ABCA-F572E4E06DA8}" srcOrd="9" destOrd="0" presId="urn:microsoft.com/office/officeart/2005/8/layout/radial5"/>
    <dgm:cxn modelId="{EF220E45-721D-45B8-AC7F-7E1EDB0EE994}" type="presParOf" srcId="{35CC190C-2168-4521-ABCA-F572E4E06DA8}" destId="{CE26F0DA-0269-4F74-BB65-DE79AFBB9825}" srcOrd="0" destOrd="0" presId="urn:microsoft.com/office/officeart/2005/8/layout/radial5"/>
    <dgm:cxn modelId="{462E7A34-4843-437D-9177-EB3C4A78386B}" type="presParOf" srcId="{6B8EA818-ADED-4956-B2BA-567AFA5BE1FD}" destId="{D21388B8-A481-483C-A024-0D63F6C66486}"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60C5C6-7E4C-4BBB-A876-F921CA4A960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572F0309-D23A-4349-B66A-AAD91F7E8FB8}">
      <dgm:prSet/>
      <dgm:spPr/>
      <dgm:t>
        <a:bodyPr/>
        <a:lstStyle/>
        <a:p>
          <a:r>
            <a:rPr lang="en-US"/>
            <a:t>When?</a:t>
          </a:r>
        </a:p>
      </dgm:t>
    </dgm:pt>
    <dgm:pt modelId="{0B88A0BB-81FB-4802-AB04-57B38669DD5F}" type="parTrans" cxnId="{77E4BE5B-4BEC-4BC4-9736-0D4B93326ACA}">
      <dgm:prSet/>
      <dgm:spPr/>
      <dgm:t>
        <a:bodyPr/>
        <a:lstStyle/>
        <a:p>
          <a:endParaRPr lang="en-US"/>
        </a:p>
      </dgm:t>
    </dgm:pt>
    <dgm:pt modelId="{F9668B9E-4281-44E6-90C8-682E98A0B9A2}" type="sibTrans" cxnId="{77E4BE5B-4BEC-4BC4-9736-0D4B93326ACA}">
      <dgm:prSet/>
      <dgm:spPr/>
      <dgm:t>
        <a:bodyPr/>
        <a:lstStyle/>
        <a:p>
          <a:endParaRPr lang="en-US"/>
        </a:p>
      </dgm:t>
    </dgm:pt>
    <dgm:pt modelId="{F2AE76EA-B5EB-48EE-BAAD-6134BF1B7C7E}">
      <dgm:prSet/>
      <dgm:spPr/>
      <dgm:t>
        <a:bodyPr/>
        <a:lstStyle/>
        <a:p>
          <a:r>
            <a:rPr lang="en-US"/>
            <a:t>Voluntary?</a:t>
          </a:r>
        </a:p>
      </dgm:t>
    </dgm:pt>
    <dgm:pt modelId="{6F3478D7-78AD-471F-AB83-2FB5DA5A4772}" type="parTrans" cxnId="{D94B3321-D453-4390-AB11-CF9DDAE24B08}">
      <dgm:prSet/>
      <dgm:spPr/>
      <dgm:t>
        <a:bodyPr/>
        <a:lstStyle/>
        <a:p>
          <a:endParaRPr lang="en-US"/>
        </a:p>
      </dgm:t>
    </dgm:pt>
    <dgm:pt modelId="{56FD44CF-6FCE-4A80-95C9-93D88F6CB295}" type="sibTrans" cxnId="{D94B3321-D453-4390-AB11-CF9DDAE24B08}">
      <dgm:prSet/>
      <dgm:spPr/>
      <dgm:t>
        <a:bodyPr/>
        <a:lstStyle/>
        <a:p>
          <a:endParaRPr lang="en-US"/>
        </a:p>
      </dgm:t>
    </dgm:pt>
    <dgm:pt modelId="{C04C7583-CBCB-474A-8F3D-8ED9B502884D}">
      <dgm:prSet/>
      <dgm:spPr/>
      <dgm:t>
        <a:bodyPr/>
        <a:lstStyle/>
        <a:p>
          <a:r>
            <a:rPr lang="en-US"/>
            <a:t>Tests are NOT validated!</a:t>
          </a:r>
        </a:p>
      </dgm:t>
    </dgm:pt>
    <dgm:pt modelId="{38FD2BE3-2910-4A40-B10F-78017CD27177}" type="parTrans" cxnId="{134655F3-6A48-4BD6-A8AC-C956A9F754EB}">
      <dgm:prSet/>
      <dgm:spPr/>
      <dgm:t>
        <a:bodyPr/>
        <a:lstStyle/>
        <a:p>
          <a:endParaRPr lang="en-US"/>
        </a:p>
      </dgm:t>
    </dgm:pt>
    <dgm:pt modelId="{042510C9-C1D4-4809-9635-8B4FECB479E7}" type="sibTrans" cxnId="{134655F3-6A48-4BD6-A8AC-C956A9F754EB}">
      <dgm:prSet/>
      <dgm:spPr/>
      <dgm:t>
        <a:bodyPr/>
        <a:lstStyle/>
        <a:p>
          <a:endParaRPr lang="en-US"/>
        </a:p>
      </dgm:t>
    </dgm:pt>
    <dgm:pt modelId="{51A8B50E-5D0C-419A-AF9B-A4A0E093BA95}" type="pres">
      <dgm:prSet presAssocID="{5060C5C6-7E4C-4BBB-A876-F921CA4A9601}" presName="hierChild1" presStyleCnt="0">
        <dgm:presLayoutVars>
          <dgm:chPref val="1"/>
          <dgm:dir/>
          <dgm:animOne val="branch"/>
          <dgm:animLvl val="lvl"/>
          <dgm:resizeHandles/>
        </dgm:presLayoutVars>
      </dgm:prSet>
      <dgm:spPr/>
    </dgm:pt>
    <dgm:pt modelId="{A0C06E40-FDCD-47A1-A896-1243990E63EF}" type="pres">
      <dgm:prSet presAssocID="{572F0309-D23A-4349-B66A-AAD91F7E8FB8}" presName="hierRoot1" presStyleCnt="0"/>
      <dgm:spPr/>
    </dgm:pt>
    <dgm:pt modelId="{0AE93482-9916-48DC-8C9F-6231BE4E7EAB}" type="pres">
      <dgm:prSet presAssocID="{572F0309-D23A-4349-B66A-AAD91F7E8FB8}" presName="composite" presStyleCnt="0"/>
      <dgm:spPr/>
    </dgm:pt>
    <dgm:pt modelId="{FB9C9134-82B5-4CF3-9B22-B0F8025A639F}" type="pres">
      <dgm:prSet presAssocID="{572F0309-D23A-4349-B66A-AAD91F7E8FB8}" presName="background" presStyleLbl="node0" presStyleIdx="0" presStyleCnt="3"/>
      <dgm:spPr/>
    </dgm:pt>
    <dgm:pt modelId="{7A3FF4A0-8F3D-4C02-A4B1-E14E10A18312}" type="pres">
      <dgm:prSet presAssocID="{572F0309-D23A-4349-B66A-AAD91F7E8FB8}" presName="text" presStyleLbl="fgAcc0" presStyleIdx="0" presStyleCnt="3">
        <dgm:presLayoutVars>
          <dgm:chPref val="3"/>
        </dgm:presLayoutVars>
      </dgm:prSet>
      <dgm:spPr/>
    </dgm:pt>
    <dgm:pt modelId="{DF0BED5C-DAD3-477D-A2D5-CCA37170FDF8}" type="pres">
      <dgm:prSet presAssocID="{572F0309-D23A-4349-B66A-AAD91F7E8FB8}" presName="hierChild2" presStyleCnt="0"/>
      <dgm:spPr/>
    </dgm:pt>
    <dgm:pt modelId="{403DD8E4-493D-4E8B-AF3C-0F806CB4646E}" type="pres">
      <dgm:prSet presAssocID="{F2AE76EA-B5EB-48EE-BAAD-6134BF1B7C7E}" presName="hierRoot1" presStyleCnt="0"/>
      <dgm:spPr/>
    </dgm:pt>
    <dgm:pt modelId="{CAFE17A2-9D2E-4918-AFF6-61351C561E40}" type="pres">
      <dgm:prSet presAssocID="{F2AE76EA-B5EB-48EE-BAAD-6134BF1B7C7E}" presName="composite" presStyleCnt="0"/>
      <dgm:spPr/>
    </dgm:pt>
    <dgm:pt modelId="{D285EDFD-E529-452C-98ED-02632A012A4E}" type="pres">
      <dgm:prSet presAssocID="{F2AE76EA-B5EB-48EE-BAAD-6134BF1B7C7E}" presName="background" presStyleLbl="node0" presStyleIdx="1" presStyleCnt="3"/>
      <dgm:spPr/>
    </dgm:pt>
    <dgm:pt modelId="{F00F1ED6-7597-4EDE-8B2C-3CD596054DF6}" type="pres">
      <dgm:prSet presAssocID="{F2AE76EA-B5EB-48EE-BAAD-6134BF1B7C7E}" presName="text" presStyleLbl="fgAcc0" presStyleIdx="1" presStyleCnt="3">
        <dgm:presLayoutVars>
          <dgm:chPref val="3"/>
        </dgm:presLayoutVars>
      </dgm:prSet>
      <dgm:spPr/>
    </dgm:pt>
    <dgm:pt modelId="{E794D8D1-4841-414A-9B7D-D6284446B918}" type="pres">
      <dgm:prSet presAssocID="{F2AE76EA-B5EB-48EE-BAAD-6134BF1B7C7E}" presName="hierChild2" presStyleCnt="0"/>
      <dgm:spPr/>
    </dgm:pt>
    <dgm:pt modelId="{1168748A-F0D0-4391-89A5-E13DB318CE26}" type="pres">
      <dgm:prSet presAssocID="{C04C7583-CBCB-474A-8F3D-8ED9B502884D}" presName="hierRoot1" presStyleCnt="0"/>
      <dgm:spPr/>
    </dgm:pt>
    <dgm:pt modelId="{3CB8C767-1D97-4ECB-AD06-6860EE799147}" type="pres">
      <dgm:prSet presAssocID="{C04C7583-CBCB-474A-8F3D-8ED9B502884D}" presName="composite" presStyleCnt="0"/>
      <dgm:spPr/>
    </dgm:pt>
    <dgm:pt modelId="{C825EE51-E1A9-45C6-AA7C-12A3B9BF841A}" type="pres">
      <dgm:prSet presAssocID="{C04C7583-CBCB-474A-8F3D-8ED9B502884D}" presName="background" presStyleLbl="node0" presStyleIdx="2" presStyleCnt="3"/>
      <dgm:spPr/>
    </dgm:pt>
    <dgm:pt modelId="{20B99F07-45DC-4903-B6AF-AA3806F9806F}" type="pres">
      <dgm:prSet presAssocID="{C04C7583-CBCB-474A-8F3D-8ED9B502884D}" presName="text" presStyleLbl="fgAcc0" presStyleIdx="2" presStyleCnt="3">
        <dgm:presLayoutVars>
          <dgm:chPref val="3"/>
        </dgm:presLayoutVars>
      </dgm:prSet>
      <dgm:spPr/>
    </dgm:pt>
    <dgm:pt modelId="{F5F1D028-1657-4BA4-9F54-C4108DB62DA2}" type="pres">
      <dgm:prSet presAssocID="{C04C7583-CBCB-474A-8F3D-8ED9B502884D}" presName="hierChild2" presStyleCnt="0"/>
      <dgm:spPr/>
    </dgm:pt>
  </dgm:ptLst>
  <dgm:cxnLst>
    <dgm:cxn modelId="{D94B3321-D453-4390-AB11-CF9DDAE24B08}" srcId="{5060C5C6-7E4C-4BBB-A876-F921CA4A9601}" destId="{F2AE76EA-B5EB-48EE-BAAD-6134BF1B7C7E}" srcOrd="1" destOrd="0" parTransId="{6F3478D7-78AD-471F-AB83-2FB5DA5A4772}" sibTransId="{56FD44CF-6FCE-4A80-95C9-93D88F6CB295}"/>
    <dgm:cxn modelId="{77E4BE5B-4BEC-4BC4-9736-0D4B93326ACA}" srcId="{5060C5C6-7E4C-4BBB-A876-F921CA4A9601}" destId="{572F0309-D23A-4349-B66A-AAD91F7E8FB8}" srcOrd="0" destOrd="0" parTransId="{0B88A0BB-81FB-4802-AB04-57B38669DD5F}" sibTransId="{F9668B9E-4281-44E6-90C8-682E98A0B9A2}"/>
    <dgm:cxn modelId="{1C66DC50-6D7A-448C-8517-43C33D7C6307}" type="presOf" srcId="{5060C5C6-7E4C-4BBB-A876-F921CA4A9601}" destId="{51A8B50E-5D0C-419A-AF9B-A4A0E093BA95}" srcOrd="0" destOrd="0" presId="urn:microsoft.com/office/officeart/2005/8/layout/hierarchy1"/>
    <dgm:cxn modelId="{2079CC78-AE3B-4A17-8732-FBA374C2E67A}" type="presOf" srcId="{572F0309-D23A-4349-B66A-AAD91F7E8FB8}" destId="{7A3FF4A0-8F3D-4C02-A4B1-E14E10A18312}" srcOrd="0" destOrd="0" presId="urn:microsoft.com/office/officeart/2005/8/layout/hierarchy1"/>
    <dgm:cxn modelId="{DC29BA98-21F6-46C6-A9B4-9CFB8DFF31A6}" type="presOf" srcId="{F2AE76EA-B5EB-48EE-BAAD-6134BF1B7C7E}" destId="{F00F1ED6-7597-4EDE-8B2C-3CD596054DF6}" srcOrd="0" destOrd="0" presId="urn:microsoft.com/office/officeart/2005/8/layout/hierarchy1"/>
    <dgm:cxn modelId="{BF88ACA9-BE19-4E45-8DD3-A60B8DC0EC21}" type="presOf" srcId="{C04C7583-CBCB-474A-8F3D-8ED9B502884D}" destId="{20B99F07-45DC-4903-B6AF-AA3806F9806F}" srcOrd="0" destOrd="0" presId="urn:microsoft.com/office/officeart/2005/8/layout/hierarchy1"/>
    <dgm:cxn modelId="{134655F3-6A48-4BD6-A8AC-C956A9F754EB}" srcId="{5060C5C6-7E4C-4BBB-A876-F921CA4A9601}" destId="{C04C7583-CBCB-474A-8F3D-8ED9B502884D}" srcOrd="2" destOrd="0" parTransId="{38FD2BE3-2910-4A40-B10F-78017CD27177}" sibTransId="{042510C9-C1D4-4809-9635-8B4FECB479E7}"/>
    <dgm:cxn modelId="{CAC58D74-5ECF-4618-B4B3-AF63F600AB83}" type="presParOf" srcId="{51A8B50E-5D0C-419A-AF9B-A4A0E093BA95}" destId="{A0C06E40-FDCD-47A1-A896-1243990E63EF}" srcOrd="0" destOrd="0" presId="urn:microsoft.com/office/officeart/2005/8/layout/hierarchy1"/>
    <dgm:cxn modelId="{BF36289C-548B-4548-A4F3-7909E4712A8F}" type="presParOf" srcId="{A0C06E40-FDCD-47A1-A896-1243990E63EF}" destId="{0AE93482-9916-48DC-8C9F-6231BE4E7EAB}" srcOrd="0" destOrd="0" presId="urn:microsoft.com/office/officeart/2005/8/layout/hierarchy1"/>
    <dgm:cxn modelId="{702B8BAD-C6CB-4EA1-A0D8-8D07E20BF21D}" type="presParOf" srcId="{0AE93482-9916-48DC-8C9F-6231BE4E7EAB}" destId="{FB9C9134-82B5-4CF3-9B22-B0F8025A639F}" srcOrd="0" destOrd="0" presId="urn:microsoft.com/office/officeart/2005/8/layout/hierarchy1"/>
    <dgm:cxn modelId="{A85E6869-0172-49EB-B06B-E10B5EFF39D5}" type="presParOf" srcId="{0AE93482-9916-48DC-8C9F-6231BE4E7EAB}" destId="{7A3FF4A0-8F3D-4C02-A4B1-E14E10A18312}" srcOrd="1" destOrd="0" presId="urn:microsoft.com/office/officeart/2005/8/layout/hierarchy1"/>
    <dgm:cxn modelId="{F60622BB-07F3-4D9C-9436-2424A77EF4D0}" type="presParOf" srcId="{A0C06E40-FDCD-47A1-A896-1243990E63EF}" destId="{DF0BED5C-DAD3-477D-A2D5-CCA37170FDF8}" srcOrd="1" destOrd="0" presId="urn:microsoft.com/office/officeart/2005/8/layout/hierarchy1"/>
    <dgm:cxn modelId="{EAABEFF8-CD5E-450E-8C90-A4A25E2FE040}" type="presParOf" srcId="{51A8B50E-5D0C-419A-AF9B-A4A0E093BA95}" destId="{403DD8E4-493D-4E8B-AF3C-0F806CB4646E}" srcOrd="1" destOrd="0" presId="urn:microsoft.com/office/officeart/2005/8/layout/hierarchy1"/>
    <dgm:cxn modelId="{53567D0E-2337-41E9-858A-28559EE10ECF}" type="presParOf" srcId="{403DD8E4-493D-4E8B-AF3C-0F806CB4646E}" destId="{CAFE17A2-9D2E-4918-AFF6-61351C561E40}" srcOrd="0" destOrd="0" presId="urn:microsoft.com/office/officeart/2005/8/layout/hierarchy1"/>
    <dgm:cxn modelId="{1BAA58B5-AC31-407F-8757-E782D752568A}" type="presParOf" srcId="{CAFE17A2-9D2E-4918-AFF6-61351C561E40}" destId="{D285EDFD-E529-452C-98ED-02632A012A4E}" srcOrd="0" destOrd="0" presId="urn:microsoft.com/office/officeart/2005/8/layout/hierarchy1"/>
    <dgm:cxn modelId="{8F1117AF-8535-46D0-A616-108C45E0BC13}" type="presParOf" srcId="{CAFE17A2-9D2E-4918-AFF6-61351C561E40}" destId="{F00F1ED6-7597-4EDE-8B2C-3CD596054DF6}" srcOrd="1" destOrd="0" presId="urn:microsoft.com/office/officeart/2005/8/layout/hierarchy1"/>
    <dgm:cxn modelId="{CE6F3730-460F-44FB-8821-2BB8A5C7AA72}" type="presParOf" srcId="{403DD8E4-493D-4E8B-AF3C-0F806CB4646E}" destId="{E794D8D1-4841-414A-9B7D-D6284446B918}" srcOrd="1" destOrd="0" presId="urn:microsoft.com/office/officeart/2005/8/layout/hierarchy1"/>
    <dgm:cxn modelId="{F9AC7313-7D0F-4EF3-B7C8-BACD12F4E397}" type="presParOf" srcId="{51A8B50E-5D0C-419A-AF9B-A4A0E093BA95}" destId="{1168748A-F0D0-4391-89A5-E13DB318CE26}" srcOrd="2" destOrd="0" presId="urn:microsoft.com/office/officeart/2005/8/layout/hierarchy1"/>
    <dgm:cxn modelId="{7658E146-5EDB-4B8A-A1D6-66913507B78E}" type="presParOf" srcId="{1168748A-F0D0-4391-89A5-E13DB318CE26}" destId="{3CB8C767-1D97-4ECB-AD06-6860EE799147}" srcOrd="0" destOrd="0" presId="urn:microsoft.com/office/officeart/2005/8/layout/hierarchy1"/>
    <dgm:cxn modelId="{C8321506-D259-428D-A401-7D4E6833D397}" type="presParOf" srcId="{3CB8C767-1D97-4ECB-AD06-6860EE799147}" destId="{C825EE51-E1A9-45C6-AA7C-12A3B9BF841A}" srcOrd="0" destOrd="0" presId="urn:microsoft.com/office/officeart/2005/8/layout/hierarchy1"/>
    <dgm:cxn modelId="{C20085A9-A48F-4062-8753-64D346330861}" type="presParOf" srcId="{3CB8C767-1D97-4ECB-AD06-6860EE799147}" destId="{20B99F07-45DC-4903-B6AF-AA3806F9806F}" srcOrd="1" destOrd="0" presId="urn:microsoft.com/office/officeart/2005/8/layout/hierarchy1"/>
    <dgm:cxn modelId="{A34EDC64-C0B2-41C5-8CA7-86ED620BAFD2}" type="presParOf" srcId="{1168748A-F0D0-4391-89A5-E13DB318CE26}" destId="{F5F1D028-1657-4BA4-9F54-C4108DB62DA2}"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78BB4C-89AD-4170-8B5D-3C0105D5F71C}" type="doc">
      <dgm:prSet loTypeId="urn:microsoft.com/office/officeart/2005/8/layout/cycle1" loCatId="cycle" qsTypeId="urn:microsoft.com/office/officeart/2005/8/quickstyle/simple3" qsCatId="simple" csTypeId="urn:microsoft.com/office/officeart/2005/8/colors/accent3_2" csCatId="accent3" phldr="1"/>
      <dgm:spPr/>
      <dgm:t>
        <a:bodyPr/>
        <a:lstStyle/>
        <a:p>
          <a:endParaRPr lang="en-US"/>
        </a:p>
      </dgm:t>
    </dgm:pt>
    <dgm:pt modelId="{F734F1FB-85F4-467F-88FF-3BABD528D987}">
      <dgm:prSet phldrT="[Text]" custT="1"/>
      <dgm:spPr/>
      <dgm:t>
        <a:bodyPr/>
        <a:lstStyle/>
        <a:p>
          <a:r>
            <a:rPr lang="en-US" sz="2400" b="1">
              <a:solidFill>
                <a:schemeClr val="accent3">
                  <a:lumMod val="75000"/>
                </a:schemeClr>
              </a:solidFill>
            </a:rPr>
            <a:t>Legacy Countermeasure</a:t>
          </a:r>
        </a:p>
      </dgm:t>
    </dgm:pt>
    <dgm:pt modelId="{5D03C22B-B4C5-4008-8547-41EB4AE04D9F}" type="parTrans" cxnId="{A92E670E-EC60-44A6-8EFB-BAC4F7E56805}">
      <dgm:prSet/>
      <dgm:spPr/>
      <dgm:t>
        <a:bodyPr/>
        <a:lstStyle/>
        <a:p>
          <a:endParaRPr lang="en-US"/>
        </a:p>
      </dgm:t>
    </dgm:pt>
    <dgm:pt modelId="{97BA318D-37AD-46E5-90A9-C6506730FF9C}" type="sibTrans" cxnId="{A92E670E-EC60-44A6-8EFB-BAC4F7E56805}">
      <dgm:prSet/>
      <dgm:spPr/>
      <dgm:t>
        <a:bodyPr/>
        <a:lstStyle/>
        <a:p>
          <a:endParaRPr lang="en-US"/>
        </a:p>
      </dgm:t>
    </dgm:pt>
    <dgm:pt modelId="{C6F52295-C28D-4DCC-8AE3-E5B78CCA10F5}">
      <dgm:prSet phldrT="[Text]" custT="1"/>
      <dgm:spPr/>
      <dgm:t>
        <a:bodyPr/>
        <a:lstStyle/>
        <a:p>
          <a:r>
            <a:rPr lang="en-US" sz="2400" b="1">
              <a:solidFill>
                <a:schemeClr val="accent6">
                  <a:lumMod val="75000"/>
                </a:schemeClr>
              </a:solidFill>
            </a:rPr>
            <a:t>Novel, Unproven Countermeasure</a:t>
          </a:r>
        </a:p>
      </dgm:t>
    </dgm:pt>
    <dgm:pt modelId="{0DE4FFB4-3815-4460-BC72-EEDF37D1B0A5}" type="parTrans" cxnId="{1A7F0CB5-654B-400A-AD7D-B51D37E0BEA6}">
      <dgm:prSet/>
      <dgm:spPr/>
      <dgm:t>
        <a:bodyPr/>
        <a:lstStyle/>
        <a:p>
          <a:endParaRPr lang="en-US"/>
        </a:p>
      </dgm:t>
    </dgm:pt>
    <dgm:pt modelId="{4528B60A-F15F-4072-8379-909376F21FAA}" type="sibTrans" cxnId="{1A7F0CB5-654B-400A-AD7D-B51D37E0BEA6}">
      <dgm:prSet/>
      <dgm:spPr/>
      <dgm:t>
        <a:bodyPr/>
        <a:lstStyle/>
        <a:p>
          <a:endParaRPr lang="en-US"/>
        </a:p>
      </dgm:t>
    </dgm:pt>
    <dgm:pt modelId="{572F21B6-C7BC-4059-8C1A-2E505A1B510A}">
      <dgm:prSet phldrT="[Text]" custT="1"/>
      <dgm:spPr/>
      <dgm:t>
        <a:bodyPr/>
        <a:lstStyle/>
        <a:p>
          <a:r>
            <a:rPr lang="en-US" sz="2400" b="1">
              <a:solidFill>
                <a:schemeClr val="accent2">
                  <a:lumMod val="75000"/>
                </a:schemeClr>
              </a:solidFill>
            </a:rPr>
            <a:t>Small Scale Demonstration</a:t>
          </a:r>
        </a:p>
      </dgm:t>
    </dgm:pt>
    <dgm:pt modelId="{146E0195-BA23-486E-A045-2386FBAA3AA1}" type="parTrans" cxnId="{7E2027B3-CFBF-4093-8F01-B79DCF7BE1D0}">
      <dgm:prSet/>
      <dgm:spPr/>
      <dgm:t>
        <a:bodyPr/>
        <a:lstStyle/>
        <a:p>
          <a:endParaRPr lang="en-US"/>
        </a:p>
      </dgm:t>
    </dgm:pt>
    <dgm:pt modelId="{DF67DD12-6EB3-4565-8DD8-84C1498A6B19}" type="sibTrans" cxnId="{7E2027B3-CFBF-4093-8F01-B79DCF7BE1D0}">
      <dgm:prSet/>
      <dgm:spPr/>
      <dgm:t>
        <a:bodyPr/>
        <a:lstStyle/>
        <a:p>
          <a:endParaRPr lang="en-US"/>
        </a:p>
      </dgm:t>
    </dgm:pt>
    <dgm:pt modelId="{FF42DD90-7073-43C3-AEF0-BAAC9BDC9C20}">
      <dgm:prSet phldrT="[Text]" custT="1"/>
      <dgm:spPr/>
      <dgm:t>
        <a:bodyPr/>
        <a:lstStyle/>
        <a:p>
          <a:r>
            <a:rPr lang="en-US" sz="2400" b="1">
              <a:solidFill>
                <a:schemeClr val="accent1">
                  <a:lumMod val="75000"/>
                </a:schemeClr>
              </a:solidFill>
            </a:rPr>
            <a:t>Large Scale Deployment</a:t>
          </a:r>
        </a:p>
      </dgm:t>
    </dgm:pt>
    <dgm:pt modelId="{8C9A4CA9-B6B1-4BE9-AE89-F8E7A0CEDDDD}" type="parTrans" cxnId="{5B01E8F5-8EC3-49E2-B92C-CEDD2468387E}">
      <dgm:prSet/>
      <dgm:spPr/>
      <dgm:t>
        <a:bodyPr/>
        <a:lstStyle/>
        <a:p>
          <a:endParaRPr lang="en-US"/>
        </a:p>
      </dgm:t>
    </dgm:pt>
    <dgm:pt modelId="{B371B13E-A956-4CC0-AE4D-CADADC58F4C8}" type="sibTrans" cxnId="{5B01E8F5-8EC3-49E2-B92C-CEDD2468387E}">
      <dgm:prSet/>
      <dgm:spPr/>
      <dgm:t>
        <a:bodyPr/>
        <a:lstStyle/>
        <a:p>
          <a:endParaRPr lang="en-US"/>
        </a:p>
      </dgm:t>
    </dgm:pt>
    <dgm:pt modelId="{84290814-9379-432D-8E30-7AEE2C7BFA9B}" type="pres">
      <dgm:prSet presAssocID="{C578BB4C-89AD-4170-8B5D-3C0105D5F71C}" presName="cycle" presStyleCnt="0">
        <dgm:presLayoutVars>
          <dgm:dir/>
          <dgm:resizeHandles val="exact"/>
        </dgm:presLayoutVars>
      </dgm:prSet>
      <dgm:spPr/>
    </dgm:pt>
    <dgm:pt modelId="{2971B803-D5CB-45C6-94D0-93BDD6960131}" type="pres">
      <dgm:prSet presAssocID="{F734F1FB-85F4-467F-88FF-3BABD528D987}" presName="dummy" presStyleCnt="0"/>
      <dgm:spPr/>
    </dgm:pt>
    <dgm:pt modelId="{18017F97-D0C1-47EC-954D-AD5EF232EAAE}" type="pres">
      <dgm:prSet presAssocID="{F734F1FB-85F4-467F-88FF-3BABD528D987}" presName="node" presStyleLbl="revTx" presStyleIdx="0" presStyleCnt="4" custScaleX="155337" custScaleY="52783" custRadScaleRad="114636" custRadScaleInc="37863">
        <dgm:presLayoutVars>
          <dgm:bulletEnabled val="1"/>
        </dgm:presLayoutVars>
      </dgm:prSet>
      <dgm:spPr/>
    </dgm:pt>
    <dgm:pt modelId="{46DC7F45-8D92-43E3-A8C9-0BAEBD142BBA}" type="pres">
      <dgm:prSet presAssocID="{97BA318D-37AD-46E5-90A9-C6506730FF9C}" presName="sibTrans" presStyleLbl="node1" presStyleIdx="0" presStyleCnt="4"/>
      <dgm:spPr/>
    </dgm:pt>
    <dgm:pt modelId="{1AA8E1FC-71D2-44AE-B7D4-E4ACC02E4C1B}" type="pres">
      <dgm:prSet presAssocID="{C6F52295-C28D-4DCC-8AE3-E5B78CCA10F5}" presName="dummy" presStyleCnt="0"/>
      <dgm:spPr/>
    </dgm:pt>
    <dgm:pt modelId="{73A2C4F4-957B-4DD3-AA3C-C38E9F153C55}" type="pres">
      <dgm:prSet presAssocID="{C6F52295-C28D-4DCC-8AE3-E5B78CCA10F5}" presName="node" presStyleLbl="revTx" presStyleIdx="1" presStyleCnt="4" custScaleX="167165" custScaleY="62109" custRadScaleRad="114241" custRadScaleInc="-34685">
        <dgm:presLayoutVars>
          <dgm:bulletEnabled val="1"/>
        </dgm:presLayoutVars>
      </dgm:prSet>
      <dgm:spPr/>
    </dgm:pt>
    <dgm:pt modelId="{71744DE5-E275-41A3-81E7-A7998B648F6B}" type="pres">
      <dgm:prSet presAssocID="{4528B60A-F15F-4072-8379-909376F21FAA}" presName="sibTrans" presStyleLbl="node1" presStyleIdx="1" presStyleCnt="4"/>
      <dgm:spPr/>
    </dgm:pt>
    <dgm:pt modelId="{3082996E-39B7-43D9-B2CF-C1D75A6C329B}" type="pres">
      <dgm:prSet presAssocID="{572F21B6-C7BC-4059-8C1A-2E505A1B510A}" presName="dummy" presStyleCnt="0"/>
      <dgm:spPr/>
    </dgm:pt>
    <dgm:pt modelId="{456BE254-3A05-4DA5-97E9-0AA7D6794C3D}" type="pres">
      <dgm:prSet presAssocID="{572F21B6-C7BC-4059-8C1A-2E505A1B510A}" presName="node" presStyleLbl="revTx" presStyleIdx="2" presStyleCnt="4" custScaleX="139450" custScaleY="50917" custRadScaleRad="101748" custRadScaleInc="25161">
        <dgm:presLayoutVars>
          <dgm:bulletEnabled val="1"/>
        </dgm:presLayoutVars>
      </dgm:prSet>
      <dgm:spPr/>
    </dgm:pt>
    <dgm:pt modelId="{3A021E5E-9522-449A-AD02-D51B72303173}" type="pres">
      <dgm:prSet presAssocID="{DF67DD12-6EB3-4565-8DD8-84C1498A6B19}" presName="sibTrans" presStyleLbl="node1" presStyleIdx="2" presStyleCnt="4"/>
      <dgm:spPr/>
    </dgm:pt>
    <dgm:pt modelId="{F55A9D68-B94F-4663-97D0-4780A832009A}" type="pres">
      <dgm:prSet presAssocID="{FF42DD90-7073-43C3-AEF0-BAAC9BDC9C20}" presName="dummy" presStyleCnt="0"/>
      <dgm:spPr/>
    </dgm:pt>
    <dgm:pt modelId="{29ADF86D-5565-47EC-BBE8-29DB3FDFDF21}" type="pres">
      <dgm:prSet presAssocID="{FF42DD90-7073-43C3-AEF0-BAAC9BDC9C20}" presName="node" presStyleLbl="revTx" presStyleIdx="3" presStyleCnt="4" custScaleX="110704" custScaleY="56357">
        <dgm:presLayoutVars>
          <dgm:bulletEnabled val="1"/>
        </dgm:presLayoutVars>
      </dgm:prSet>
      <dgm:spPr/>
    </dgm:pt>
    <dgm:pt modelId="{03BE1582-470B-4902-9840-557B4CBFC8B7}" type="pres">
      <dgm:prSet presAssocID="{B371B13E-A956-4CC0-AE4D-CADADC58F4C8}" presName="sibTrans" presStyleLbl="node1" presStyleIdx="3" presStyleCnt="4"/>
      <dgm:spPr/>
    </dgm:pt>
  </dgm:ptLst>
  <dgm:cxnLst>
    <dgm:cxn modelId="{4AF9E305-7052-41DC-AB79-C946210B1CE3}" type="presOf" srcId="{572F21B6-C7BC-4059-8C1A-2E505A1B510A}" destId="{456BE254-3A05-4DA5-97E9-0AA7D6794C3D}" srcOrd="0" destOrd="0" presId="urn:microsoft.com/office/officeart/2005/8/layout/cycle1"/>
    <dgm:cxn modelId="{A92E670E-EC60-44A6-8EFB-BAC4F7E56805}" srcId="{C578BB4C-89AD-4170-8B5D-3C0105D5F71C}" destId="{F734F1FB-85F4-467F-88FF-3BABD528D987}" srcOrd="0" destOrd="0" parTransId="{5D03C22B-B4C5-4008-8547-41EB4AE04D9F}" sibTransId="{97BA318D-37AD-46E5-90A9-C6506730FF9C}"/>
    <dgm:cxn modelId="{EDAE3815-E46A-4414-9DC4-3FF4F7FDAA9D}" type="presOf" srcId="{C6F52295-C28D-4DCC-8AE3-E5B78CCA10F5}" destId="{73A2C4F4-957B-4DD3-AA3C-C38E9F153C55}" srcOrd="0" destOrd="0" presId="urn:microsoft.com/office/officeart/2005/8/layout/cycle1"/>
    <dgm:cxn modelId="{64F1062F-BD94-434E-A498-EAAE8375D181}" type="presOf" srcId="{FF42DD90-7073-43C3-AEF0-BAAC9BDC9C20}" destId="{29ADF86D-5565-47EC-BBE8-29DB3FDFDF21}" srcOrd="0" destOrd="0" presId="urn:microsoft.com/office/officeart/2005/8/layout/cycle1"/>
    <dgm:cxn modelId="{6915765F-8548-439D-A5E5-82D7FA2F4C07}" type="presOf" srcId="{97BA318D-37AD-46E5-90A9-C6506730FF9C}" destId="{46DC7F45-8D92-43E3-A8C9-0BAEBD142BBA}" srcOrd="0" destOrd="0" presId="urn:microsoft.com/office/officeart/2005/8/layout/cycle1"/>
    <dgm:cxn modelId="{26E1B570-FE73-42CC-ACE0-5984C6D7E863}" type="presOf" srcId="{B371B13E-A956-4CC0-AE4D-CADADC58F4C8}" destId="{03BE1582-470B-4902-9840-557B4CBFC8B7}" srcOrd="0" destOrd="0" presId="urn:microsoft.com/office/officeart/2005/8/layout/cycle1"/>
    <dgm:cxn modelId="{DD0D3B72-56ED-480E-AA91-596F01EFCF9B}" type="presOf" srcId="{F734F1FB-85F4-467F-88FF-3BABD528D987}" destId="{18017F97-D0C1-47EC-954D-AD5EF232EAAE}" srcOrd="0" destOrd="0" presId="urn:microsoft.com/office/officeart/2005/8/layout/cycle1"/>
    <dgm:cxn modelId="{9EF61E83-FF32-47F0-950F-9CDFADC83F6F}" type="presOf" srcId="{C578BB4C-89AD-4170-8B5D-3C0105D5F71C}" destId="{84290814-9379-432D-8E30-7AEE2C7BFA9B}" srcOrd="0" destOrd="0" presId="urn:microsoft.com/office/officeart/2005/8/layout/cycle1"/>
    <dgm:cxn modelId="{D445FC9E-4F34-4F5C-ABDA-8255A6D61FDB}" type="presOf" srcId="{4528B60A-F15F-4072-8379-909376F21FAA}" destId="{71744DE5-E275-41A3-81E7-A7998B648F6B}" srcOrd="0" destOrd="0" presId="urn:microsoft.com/office/officeart/2005/8/layout/cycle1"/>
    <dgm:cxn modelId="{7E2027B3-CFBF-4093-8F01-B79DCF7BE1D0}" srcId="{C578BB4C-89AD-4170-8B5D-3C0105D5F71C}" destId="{572F21B6-C7BC-4059-8C1A-2E505A1B510A}" srcOrd="2" destOrd="0" parTransId="{146E0195-BA23-486E-A045-2386FBAA3AA1}" sibTransId="{DF67DD12-6EB3-4565-8DD8-84C1498A6B19}"/>
    <dgm:cxn modelId="{1A7F0CB5-654B-400A-AD7D-B51D37E0BEA6}" srcId="{C578BB4C-89AD-4170-8B5D-3C0105D5F71C}" destId="{C6F52295-C28D-4DCC-8AE3-E5B78CCA10F5}" srcOrd="1" destOrd="0" parTransId="{0DE4FFB4-3815-4460-BC72-EEDF37D1B0A5}" sibTransId="{4528B60A-F15F-4072-8379-909376F21FAA}"/>
    <dgm:cxn modelId="{5B01E8F5-8EC3-49E2-B92C-CEDD2468387E}" srcId="{C578BB4C-89AD-4170-8B5D-3C0105D5F71C}" destId="{FF42DD90-7073-43C3-AEF0-BAAC9BDC9C20}" srcOrd="3" destOrd="0" parTransId="{8C9A4CA9-B6B1-4BE9-AE89-F8E7A0CEDDDD}" sibTransId="{B371B13E-A956-4CC0-AE4D-CADADC58F4C8}"/>
    <dgm:cxn modelId="{6A58CBFB-DF6F-4480-ABCE-F94DDC98C20B}" type="presOf" srcId="{DF67DD12-6EB3-4565-8DD8-84C1498A6B19}" destId="{3A021E5E-9522-449A-AD02-D51B72303173}" srcOrd="0" destOrd="0" presId="urn:microsoft.com/office/officeart/2005/8/layout/cycle1"/>
    <dgm:cxn modelId="{3069C8CC-B607-4974-8325-4DDB7CF6F819}" type="presParOf" srcId="{84290814-9379-432D-8E30-7AEE2C7BFA9B}" destId="{2971B803-D5CB-45C6-94D0-93BDD6960131}" srcOrd="0" destOrd="0" presId="urn:microsoft.com/office/officeart/2005/8/layout/cycle1"/>
    <dgm:cxn modelId="{D0A7BE70-8FB0-45D9-8D11-3DE0C139EB5D}" type="presParOf" srcId="{84290814-9379-432D-8E30-7AEE2C7BFA9B}" destId="{18017F97-D0C1-47EC-954D-AD5EF232EAAE}" srcOrd="1" destOrd="0" presId="urn:microsoft.com/office/officeart/2005/8/layout/cycle1"/>
    <dgm:cxn modelId="{7699F586-FDA9-44D6-9E2F-79E3352ECC7A}" type="presParOf" srcId="{84290814-9379-432D-8E30-7AEE2C7BFA9B}" destId="{46DC7F45-8D92-43E3-A8C9-0BAEBD142BBA}" srcOrd="2" destOrd="0" presId="urn:microsoft.com/office/officeart/2005/8/layout/cycle1"/>
    <dgm:cxn modelId="{85B818A8-E1F3-41F8-88F4-3AEA70B96BF3}" type="presParOf" srcId="{84290814-9379-432D-8E30-7AEE2C7BFA9B}" destId="{1AA8E1FC-71D2-44AE-B7D4-E4ACC02E4C1B}" srcOrd="3" destOrd="0" presId="urn:microsoft.com/office/officeart/2005/8/layout/cycle1"/>
    <dgm:cxn modelId="{A106D63C-827E-412A-ADFF-862438AC201F}" type="presParOf" srcId="{84290814-9379-432D-8E30-7AEE2C7BFA9B}" destId="{73A2C4F4-957B-4DD3-AA3C-C38E9F153C55}" srcOrd="4" destOrd="0" presId="urn:microsoft.com/office/officeart/2005/8/layout/cycle1"/>
    <dgm:cxn modelId="{E8B77B43-0087-4FD3-9526-72C42AEFBA91}" type="presParOf" srcId="{84290814-9379-432D-8E30-7AEE2C7BFA9B}" destId="{71744DE5-E275-41A3-81E7-A7998B648F6B}" srcOrd="5" destOrd="0" presId="urn:microsoft.com/office/officeart/2005/8/layout/cycle1"/>
    <dgm:cxn modelId="{C741BBE9-4284-40DF-9612-004022BEFB5C}" type="presParOf" srcId="{84290814-9379-432D-8E30-7AEE2C7BFA9B}" destId="{3082996E-39B7-43D9-B2CF-C1D75A6C329B}" srcOrd="6" destOrd="0" presId="urn:microsoft.com/office/officeart/2005/8/layout/cycle1"/>
    <dgm:cxn modelId="{73B9CFCA-5488-4F0F-B7F4-F8AAA279B929}" type="presParOf" srcId="{84290814-9379-432D-8E30-7AEE2C7BFA9B}" destId="{456BE254-3A05-4DA5-97E9-0AA7D6794C3D}" srcOrd="7" destOrd="0" presId="urn:microsoft.com/office/officeart/2005/8/layout/cycle1"/>
    <dgm:cxn modelId="{A9153101-2E30-47BF-9659-F6F3C1379BE6}" type="presParOf" srcId="{84290814-9379-432D-8E30-7AEE2C7BFA9B}" destId="{3A021E5E-9522-449A-AD02-D51B72303173}" srcOrd="8" destOrd="0" presId="urn:microsoft.com/office/officeart/2005/8/layout/cycle1"/>
    <dgm:cxn modelId="{EA33F46B-6D5A-4011-AAFF-B0A811AD4D35}" type="presParOf" srcId="{84290814-9379-432D-8E30-7AEE2C7BFA9B}" destId="{F55A9D68-B94F-4663-97D0-4780A832009A}" srcOrd="9" destOrd="0" presId="urn:microsoft.com/office/officeart/2005/8/layout/cycle1"/>
    <dgm:cxn modelId="{671D6D30-13DC-4543-995B-42E6B97FF491}" type="presParOf" srcId="{84290814-9379-432D-8E30-7AEE2C7BFA9B}" destId="{29ADF86D-5565-47EC-BBE8-29DB3FDFDF21}" srcOrd="10" destOrd="0" presId="urn:microsoft.com/office/officeart/2005/8/layout/cycle1"/>
    <dgm:cxn modelId="{EB7DBB8F-97C5-4693-B84B-C530471AB517}" type="presParOf" srcId="{84290814-9379-432D-8E30-7AEE2C7BFA9B}" destId="{03BE1582-470B-4902-9840-557B4CBFC8B7}"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FE98CF23-7536-4004-ABE4-07AF40A84B6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8C495FA-5758-4943-85F9-311BABFFCD9F}">
      <dgm:prSet phldrT="[Text]"/>
      <dgm:spPr/>
      <dgm:t>
        <a:bodyPr/>
        <a:lstStyle/>
        <a:p>
          <a:r>
            <a:rPr lang="en-US" dirty="0"/>
            <a:t>State Laws Relative to Use of Oral Fluid</a:t>
          </a:r>
        </a:p>
      </dgm:t>
    </dgm:pt>
    <dgm:pt modelId="{6E52DFE6-6AAA-41F7-8FBE-0E9A86955B54}" type="parTrans" cxnId="{2479A3C8-1354-49FA-A6D1-4FE21CE5D572}">
      <dgm:prSet/>
      <dgm:spPr/>
      <dgm:t>
        <a:bodyPr/>
        <a:lstStyle/>
        <a:p>
          <a:endParaRPr lang="en-US"/>
        </a:p>
      </dgm:t>
    </dgm:pt>
    <dgm:pt modelId="{5446C2F7-42DC-40B7-99DB-E1EE9B9F5F98}" type="sibTrans" cxnId="{2479A3C8-1354-49FA-A6D1-4FE21CE5D572}">
      <dgm:prSet/>
      <dgm:spPr/>
      <dgm:t>
        <a:bodyPr/>
        <a:lstStyle/>
        <a:p>
          <a:endParaRPr lang="en-US"/>
        </a:p>
      </dgm:t>
    </dgm:pt>
    <dgm:pt modelId="{C0DB9E10-67B9-483C-A4E6-BA637CD1A296}">
      <dgm:prSet phldrT="[Text]"/>
      <dgm:spPr/>
      <dgm:t>
        <a:bodyPr/>
        <a:lstStyle/>
        <a:p>
          <a:r>
            <a:rPr lang="en-US" dirty="0"/>
            <a:t>Implied Consent</a:t>
          </a:r>
        </a:p>
      </dgm:t>
    </dgm:pt>
    <dgm:pt modelId="{127D5BE7-3C3A-44B0-AF43-6EE1077C384B}" type="parTrans" cxnId="{2A5E12A9-2382-4E48-92F5-8AFAA557ADDE}">
      <dgm:prSet/>
      <dgm:spPr/>
      <dgm:t>
        <a:bodyPr/>
        <a:lstStyle/>
        <a:p>
          <a:endParaRPr lang="en-US"/>
        </a:p>
      </dgm:t>
    </dgm:pt>
    <dgm:pt modelId="{BADC83B0-A44C-4DF7-ADB1-8B66288DA7B8}" type="sibTrans" cxnId="{2A5E12A9-2382-4E48-92F5-8AFAA557ADDE}">
      <dgm:prSet/>
      <dgm:spPr/>
      <dgm:t>
        <a:bodyPr/>
        <a:lstStyle/>
        <a:p>
          <a:endParaRPr lang="en-US"/>
        </a:p>
      </dgm:t>
    </dgm:pt>
    <dgm:pt modelId="{9468E8B3-4B86-420C-8C2B-81A8889DB26F}">
      <dgm:prSet phldrT="[Text]"/>
      <dgm:spPr/>
      <dgm:t>
        <a:bodyPr/>
        <a:lstStyle/>
        <a:p>
          <a:r>
            <a:rPr lang="en-US" dirty="0"/>
            <a:t>Impaired Driving Statute</a:t>
          </a:r>
        </a:p>
      </dgm:t>
    </dgm:pt>
    <dgm:pt modelId="{5B6FE4DC-3B12-4E40-BD80-837AA329ABA8}" type="parTrans" cxnId="{2882BF85-B92F-4956-936E-ACBE2B943696}">
      <dgm:prSet/>
      <dgm:spPr/>
      <dgm:t>
        <a:bodyPr/>
        <a:lstStyle/>
        <a:p>
          <a:endParaRPr lang="en-US"/>
        </a:p>
      </dgm:t>
    </dgm:pt>
    <dgm:pt modelId="{8D93FBF4-E2F8-413A-8A8A-4A0B712CCB11}" type="sibTrans" cxnId="{2882BF85-B92F-4956-936E-ACBE2B943696}">
      <dgm:prSet/>
      <dgm:spPr/>
      <dgm:t>
        <a:bodyPr/>
        <a:lstStyle/>
        <a:p>
          <a:endParaRPr lang="en-US"/>
        </a:p>
      </dgm:t>
    </dgm:pt>
    <dgm:pt modelId="{35B44736-4633-40BB-B068-1689174A1C01}">
      <dgm:prSet phldrT="[Text]"/>
      <dgm:spPr/>
      <dgm:t>
        <a:bodyPr/>
        <a:lstStyle/>
        <a:p>
          <a:r>
            <a:rPr lang="en-US" dirty="0"/>
            <a:t>Pilot Program/Research Purposes</a:t>
          </a:r>
        </a:p>
      </dgm:t>
    </dgm:pt>
    <dgm:pt modelId="{C5E8ED67-C1ED-4174-A175-1C18D2AAC902}" type="parTrans" cxnId="{E8D4186B-CA48-4C1A-90C0-8287D4E02B9B}">
      <dgm:prSet/>
      <dgm:spPr/>
      <dgm:t>
        <a:bodyPr/>
        <a:lstStyle/>
        <a:p>
          <a:endParaRPr lang="en-US"/>
        </a:p>
      </dgm:t>
    </dgm:pt>
    <dgm:pt modelId="{4F315D86-7D84-46E8-9313-2FFB8B36DBCD}" type="sibTrans" cxnId="{E8D4186B-CA48-4C1A-90C0-8287D4E02B9B}">
      <dgm:prSet/>
      <dgm:spPr/>
      <dgm:t>
        <a:bodyPr/>
        <a:lstStyle/>
        <a:p>
          <a:endParaRPr lang="en-US"/>
        </a:p>
      </dgm:t>
    </dgm:pt>
    <dgm:pt modelId="{80A14F30-8811-4310-8A94-7E04298254E7}" type="pres">
      <dgm:prSet presAssocID="{FE98CF23-7536-4004-ABE4-07AF40A84B6F}" presName="hierChild1" presStyleCnt="0">
        <dgm:presLayoutVars>
          <dgm:chPref val="1"/>
          <dgm:dir/>
          <dgm:animOne val="branch"/>
          <dgm:animLvl val="lvl"/>
          <dgm:resizeHandles/>
        </dgm:presLayoutVars>
      </dgm:prSet>
      <dgm:spPr/>
    </dgm:pt>
    <dgm:pt modelId="{EB69354B-471D-4CB9-B00A-D9FE5093EB31}" type="pres">
      <dgm:prSet presAssocID="{28C495FA-5758-4943-85F9-311BABFFCD9F}" presName="hierRoot1" presStyleCnt="0"/>
      <dgm:spPr/>
    </dgm:pt>
    <dgm:pt modelId="{5E9F8E88-7147-4B1E-A852-AA651E2649C1}" type="pres">
      <dgm:prSet presAssocID="{28C495FA-5758-4943-85F9-311BABFFCD9F}" presName="composite" presStyleCnt="0"/>
      <dgm:spPr/>
    </dgm:pt>
    <dgm:pt modelId="{A1477E93-77E9-40E4-A1FF-23871B952BEE}" type="pres">
      <dgm:prSet presAssocID="{28C495FA-5758-4943-85F9-311BABFFCD9F}" presName="background" presStyleLbl="node0" presStyleIdx="0" presStyleCnt="1"/>
      <dgm:spPr/>
    </dgm:pt>
    <dgm:pt modelId="{DEAF91FC-EC18-42E7-B7B9-0E1D85D178BE}" type="pres">
      <dgm:prSet presAssocID="{28C495FA-5758-4943-85F9-311BABFFCD9F}" presName="text" presStyleLbl="fgAcc0" presStyleIdx="0" presStyleCnt="1">
        <dgm:presLayoutVars>
          <dgm:chPref val="3"/>
        </dgm:presLayoutVars>
      </dgm:prSet>
      <dgm:spPr/>
    </dgm:pt>
    <dgm:pt modelId="{0BA131E2-3A2A-4480-87DF-DC5FA89B066A}" type="pres">
      <dgm:prSet presAssocID="{28C495FA-5758-4943-85F9-311BABFFCD9F}" presName="hierChild2" presStyleCnt="0"/>
      <dgm:spPr/>
    </dgm:pt>
    <dgm:pt modelId="{F66DA23E-4A25-4192-A8B7-3964B9530B1F}" type="pres">
      <dgm:prSet presAssocID="{127D5BE7-3C3A-44B0-AF43-6EE1077C384B}" presName="Name10" presStyleLbl="parChTrans1D2" presStyleIdx="0" presStyleCnt="3"/>
      <dgm:spPr/>
    </dgm:pt>
    <dgm:pt modelId="{53DB71EA-0E95-45A4-BE7A-3BB829F46C7E}" type="pres">
      <dgm:prSet presAssocID="{C0DB9E10-67B9-483C-A4E6-BA637CD1A296}" presName="hierRoot2" presStyleCnt="0"/>
      <dgm:spPr/>
    </dgm:pt>
    <dgm:pt modelId="{59C13F18-23F0-4CBD-9B2A-1AD324C9A480}" type="pres">
      <dgm:prSet presAssocID="{C0DB9E10-67B9-483C-A4E6-BA637CD1A296}" presName="composite2" presStyleCnt="0"/>
      <dgm:spPr/>
    </dgm:pt>
    <dgm:pt modelId="{876FE28D-2B7E-4DAF-95B0-41938EBEDC98}" type="pres">
      <dgm:prSet presAssocID="{C0DB9E10-67B9-483C-A4E6-BA637CD1A296}" presName="background2" presStyleLbl="node2" presStyleIdx="0" presStyleCnt="3"/>
      <dgm:spPr/>
    </dgm:pt>
    <dgm:pt modelId="{E3BCD238-F788-498F-8A99-4CC58CB80D95}" type="pres">
      <dgm:prSet presAssocID="{C0DB9E10-67B9-483C-A4E6-BA637CD1A296}" presName="text2" presStyleLbl="fgAcc2" presStyleIdx="0" presStyleCnt="3">
        <dgm:presLayoutVars>
          <dgm:chPref val="3"/>
        </dgm:presLayoutVars>
      </dgm:prSet>
      <dgm:spPr/>
    </dgm:pt>
    <dgm:pt modelId="{724C4322-C618-484D-9231-B027AB555623}" type="pres">
      <dgm:prSet presAssocID="{C0DB9E10-67B9-483C-A4E6-BA637CD1A296}" presName="hierChild3" presStyleCnt="0"/>
      <dgm:spPr/>
    </dgm:pt>
    <dgm:pt modelId="{F2A3062E-0861-4D63-94BF-7A8A7D241B04}" type="pres">
      <dgm:prSet presAssocID="{5B6FE4DC-3B12-4E40-BD80-837AA329ABA8}" presName="Name10" presStyleLbl="parChTrans1D2" presStyleIdx="1" presStyleCnt="3"/>
      <dgm:spPr/>
    </dgm:pt>
    <dgm:pt modelId="{B13DCBD1-E8CC-4D1A-849A-65BF2125ED8E}" type="pres">
      <dgm:prSet presAssocID="{9468E8B3-4B86-420C-8C2B-81A8889DB26F}" presName="hierRoot2" presStyleCnt="0"/>
      <dgm:spPr/>
    </dgm:pt>
    <dgm:pt modelId="{02016EA0-2623-4920-ABB9-E1992FF443FE}" type="pres">
      <dgm:prSet presAssocID="{9468E8B3-4B86-420C-8C2B-81A8889DB26F}" presName="composite2" presStyleCnt="0"/>
      <dgm:spPr/>
    </dgm:pt>
    <dgm:pt modelId="{2F3AF4F6-69E4-4792-A74A-33616663441F}" type="pres">
      <dgm:prSet presAssocID="{9468E8B3-4B86-420C-8C2B-81A8889DB26F}" presName="background2" presStyleLbl="node2" presStyleIdx="1" presStyleCnt="3"/>
      <dgm:spPr/>
    </dgm:pt>
    <dgm:pt modelId="{B71499C4-6284-43F1-973D-CC8E3753153F}" type="pres">
      <dgm:prSet presAssocID="{9468E8B3-4B86-420C-8C2B-81A8889DB26F}" presName="text2" presStyleLbl="fgAcc2" presStyleIdx="1" presStyleCnt="3">
        <dgm:presLayoutVars>
          <dgm:chPref val="3"/>
        </dgm:presLayoutVars>
      </dgm:prSet>
      <dgm:spPr/>
    </dgm:pt>
    <dgm:pt modelId="{D855D7FE-021F-4280-A1DD-FAA1E94EB7EF}" type="pres">
      <dgm:prSet presAssocID="{9468E8B3-4B86-420C-8C2B-81A8889DB26F}" presName="hierChild3" presStyleCnt="0"/>
      <dgm:spPr/>
    </dgm:pt>
    <dgm:pt modelId="{3AC0F984-A70C-4D6F-AC34-B923AF5BA76D}" type="pres">
      <dgm:prSet presAssocID="{C5E8ED67-C1ED-4174-A175-1C18D2AAC902}" presName="Name10" presStyleLbl="parChTrans1D2" presStyleIdx="2" presStyleCnt="3"/>
      <dgm:spPr/>
    </dgm:pt>
    <dgm:pt modelId="{66156C74-A712-404F-9C05-D2D27FB0C2F0}" type="pres">
      <dgm:prSet presAssocID="{35B44736-4633-40BB-B068-1689174A1C01}" presName="hierRoot2" presStyleCnt="0"/>
      <dgm:spPr/>
    </dgm:pt>
    <dgm:pt modelId="{036FF947-1AA4-409D-B33B-421837694764}" type="pres">
      <dgm:prSet presAssocID="{35B44736-4633-40BB-B068-1689174A1C01}" presName="composite2" presStyleCnt="0"/>
      <dgm:spPr/>
    </dgm:pt>
    <dgm:pt modelId="{6B4C6476-56C3-4F1D-B079-344928FC5106}" type="pres">
      <dgm:prSet presAssocID="{35B44736-4633-40BB-B068-1689174A1C01}" presName="background2" presStyleLbl="node2" presStyleIdx="2" presStyleCnt="3"/>
      <dgm:spPr/>
    </dgm:pt>
    <dgm:pt modelId="{53ADE7C4-E5F2-4DBE-8E93-D7FA5E305D1F}" type="pres">
      <dgm:prSet presAssocID="{35B44736-4633-40BB-B068-1689174A1C01}" presName="text2" presStyleLbl="fgAcc2" presStyleIdx="2" presStyleCnt="3">
        <dgm:presLayoutVars>
          <dgm:chPref val="3"/>
        </dgm:presLayoutVars>
      </dgm:prSet>
      <dgm:spPr/>
    </dgm:pt>
    <dgm:pt modelId="{A5B0668D-3BCB-474E-A908-4D1C78B10BDB}" type="pres">
      <dgm:prSet presAssocID="{35B44736-4633-40BB-B068-1689174A1C01}" presName="hierChild3" presStyleCnt="0"/>
      <dgm:spPr/>
    </dgm:pt>
  </dgm:ptLst>
  <dgm:cxnLst>
    <dgm:cxn modelId="{171FE45F-F5EE-4EC3-B244-4A2CCC841DFD}" type="presOf" srcId="{127D5BE7-3C3A-44B0-AF43-6EE1077C384B}" destId="{F66DA23E-4A25-4192-A8B7-3964B9530B1F}" srcOrd="0" destOrd="0" presId="urn:microsoft.com/office/officeart/2005/8/layout/hierarchy1"/>
    <dgm:cxn modelId="{AC8F9768-6B05-435F-815E-50F769256064}" type="presOf" srcId="{5B6FE4DC-3B12-4E40-BD80-837AA329ABA8}" destId="{F2A3062E-0861-4D63-94BF-7A8A7D241B04}" srcOrd="0" destOrd="0" presId="urn:microsoft.com/office/officeart/2005/8/layout/hierarchy1"/>
    <dgm:cxn modelId="{E8D4186B-CA48-4C1A-90C0-8287D4E02B9B}" srcId="{28C495FA-5758-4943-85F9-311BABFFCD9F}" destId="{35B44736-4633-40BB-B068-1689174A1C01}" srcOrd="2" destOrd="0" parTransId="{C5E8ED67-C1ED-4174-A175-1C18D2AAC902}" sibTransId="{4F315D86-7D84-46E8-9313-2FFB8B36DBCD}"/>
    <dgm:cxn modelId="{519E6A6C-9F29-4EA7-A67A-0D4AEB0FBEC8}" type="presOf" srcId="{35B44736-4633-40BB-B068-1689174A1C01}" destId="{53ADE7C4-E5F2-4DBE-8E93-D7FA5E305D1F}" srcOrd="0" destOrd="0" presId="urn:microsoft.com/office/officeart/2005/8/layout/hierarchy1"/>
    <dgm:cxn modelId="{2882BF85-B92F-4956-936E-ACBE2B943696}" srcId="{28C495FA-5758-4943-85F9-311BABFFCD9F}" destId="{9468E8B3-4B86-420C-8C2B-81A8889DB26F}" srcOrd="1" destOrd="0" parTransId="{5B6FE4DC-3B12-4E40-BD80-837AA329ABA8}" sibTransId="{8D93FBF4-E2F8-413A-8A8A-4A0B712CCB11}"/>
    <dgm:cxn modelId="{A9575F96-A469-4631-8E5A-3D43C31A5D19}" type="presOf" srcId="{FE98CF23-7536-4004-ABE4-07AF40A84B6F}" destId="{80A14F30-8811-4310-8A94-7E04298254E7}" srcOrd="0" destOrd="0" presId="urn:microsoft.com/office/officeart/2005/8/layout/hierarchy1"/>
    <dgm:cxn modelId="{2A5E12A9-2382-4E48-92F5-8AFAA557ADDE}" srcId="{28C495FA-5758-4943-85F9-311BABFFCD9F}" destId="{C0DB9E10-67B9-483C-A4E6-BA637CD1A296}" srcOrd="0" destOrd="0" parTransId="{127D5BE7-3C3A-44B0-AF43-6EE1077C384B}" sibTransId="{BADC83B0-A44C-4DF7-ADB1-8B66288DA7B8}"/>
    <dgm:cxn modelId="{AA7118C6-93BA-4BB2-97B5-1FBEBDC18F0F}" type="presOf" srcId="{28C495FA-5758-4943-85F9-311BABFFCD9F}" destId="{DEAF91FC-EC18-42E7-B7B9-0E1D85D178BE}" srcOrd="0" destOrd="0" presId="urn:microsoft.com/office/officeart/2005/8/layout/hierarchy1"/>
    <dgm:cxn modelId="{2479A3C8-1354-49FA-A6D1-4FE21CE5D572}" srcId="{FE98CF23-7536-4004-ABE4-07AF40A84B6F}" destId="{28C495FA-5758-4943-85F9-311BABFFCD9F}" srcOrd="0" destOrd="0" parTransId="{6E52DFE6-6AAA-41F7-8FBE-0E9A86955B54}" sibTransId="{5446C2F7-42DC-40B7-99DB-E1EE9B9F5F98}"/>
    <dgm:cxn modelId="{1B4DDBDF-4F96-4DB3-8943-7092B68F11E3}" type="presOf" srcId="{C5E8ED67-C1ED-4174-A175-1C18D2AAC902}" destId="{3AC0F984-A70C-4D6F-AC34-B923AF5BA76D}" srcOrd="0" destOrd="0" presId="urn:microsoft.com/office/officeart/2005/8/layout/hierarchy1"/>
    <dgm:cxn modelId="{53C0BEEE-A7CA-4437-8428-58D20A631DF8}" type="presOf" srcId="{C0DB9E10-67B9-483C-A4E6-BA637CD1A296}" destId="{E3BCD238-F788-498F-8A99-4CC58CB80D95}" srcOrd="0" destOrd="0" presId="urn:microsoft.com/office/officeart/2005/8/layout/hierarchy1"/>
    <dgm:cxn modelId="{D7A595F9-9EE9-48B0-83FD-6B61425BE777}" type="presOf" srcId="{9468E8B3-4B86-420C-8C2B-81A8889DB26F}" destId="{B71499C4-6284-43F1-973D-CC8E3753153F}" srcOrd="0" destOrd="0" presId="urn:microsoft.com/office/officeart/2005/8/layout/hierarchy1"/>
    <dgm:cxn modelId="{1A29E939-181D-4F71-B49E-8D73836A8D62}" type="presParOf" srcId="{80A14F30-8811-4310-8A94-7E04298254E7}" destId="{EB69354B-471D-4CB9-B00A-D9FE5093EB31}" srcOrd="0" destOrd="0" presId="urn:microsoft.com/office/officeart/2005/8/layout/hierarchy1"/>
    <dgm:cxn modelId="{AED7E14D-C87D-441D-BFC2-A2BE0B057559}" type="presParOf" srcId="{EB69354B-471D-4CB9-B00A-D9FE5093EB31}" destId="{5E9F8E88-7147-4B1E-A852-AA651E2649C1}" srcOrd="0" destOrd="0" presId="urn:microsoft.com/office/officeart/2005/8/layout/hierarchy1"/>
    <dgm:cxn modelId="{D52A1E82-1AC7-4F42-8CF0-54036812A9BD}" type="presParOf" srcId="{5E9F8E88-7147-4B1E-A852-AA651E2649C1}" destId="{A1477E93-77E9-40E4-A1FF-23871B952BEE}" srcOrd="0" destOrd="0" presId="urn:microsoft.com/office/officeart/2005/8/layout/hierarchy1"/>
    <dgm:cxn modelId="{AB18C063-8016-4682-970C-7B49B4DEE009}" type="presParOf" srcId="{5E9F8E88-7147-4B1E-A852-AA651E2649C1}" destId="{DEAF91FC-EC18-42E7-B7B9-0E1D85D178BE}" srcOrd="1" destOrd="0" presId="urn:microsoft.com/office/officeart/2005/8/layout/hierarchy1"/>
    <dgm:cxn modelId="{E9A2482B-8413-4922-9F29-96910B4F73BB}" type="presParOf" srcId="{EB69354B-471D-4CB9-B00A-D9FE5093EB31}" destId="{0BA131E2-3A2A-4480-87DF-DC5FA89B066A}" srcOrd="1" destOrd="0" presId="urn:microsoft.com/office/officeart/2005/8/layout/hierarchy1"/>
    <dgm:cxn modelId="{1E086317-1AA7-42AE-862B-E808D7C12F94}" type="presParOf" srcId="{0BA131E2-3A2A-4480-87DF-DC5FA89B066A}" destId="{F66DA23E-4A25-4192-A8B7-3964B9530B1F}" srcOrd="0" destOrd="0" presId="urn:microsoft.com/office/officeart/2005/8/layout/hierarchy1"/>
    <dgm:cxn modelId="{53A21CB6-3017-453A-A3EA-A855452EF683}" type="presParOf" srcId="{0BA131E2-3A2A-4480-87DF-DC5FA89B066A}" destId="{53DB71EA-0E95-45A4-BE7A-3BB829F46C7E}" srcOrd="1" destOrd="0" presId="urn:microsoft.com/office/officeart/2005/8/layout/hierarchy1"/>
    <dgm:cxn modelId="{5335455E-1631-4162-8356-B236FD7B778B}" type="presParOf" srcId="{53DB71EA-0E95-45A4-BE7A-3BB829F46C7E}" destId="{59C13F18-23F0-4CBD-9B2A-1AD324C9A480}" srcOrd="0" destOrd="0" presId="urn:microsoft.com/office/officeart/2005/8/layout/hierarchy1"/>
    <dgm:cxn modelId="{1DFF6BBE-B744-4780-87C0-C020E1324017}" type="presParOf" srcId="{59C13F18-23F0-4CBD-9B2A-1AD324C9A480}" destId="{876FE28D-2B7E-4DAF-95B0-41938EBEDC98}" srcOrd="0" destOrd="0" presId="urn:microsoft.com/office/officeart/2005/8/layout/hierarchy1"/>
    <dgm:cxn modelId="{6A79ACEB-710C-407D-9A6E-DCABE975B5B3}" type="presParOf" srcId="{59C13F18-23F0-4CBD-9B2A-1AD324C9A480}" destId="{E3BCD238-F788-498F-8A99-4CC58CB80D95}" srcOrd="1" destOrd="0" presId="urn:microsoft.com/office/officeart/2005/8/layout/hierarchy1"/>
    <dgm:cxn modelId="{8304A42B-789F-44B7-8C92-F56251402597}" type="presParOf" srcId="{53DB71EA-0E95-45A4-BE7A-3BB829F46C7E}" destId="{724C4322-C618-484D-9231-B027AB555623}" srcOrd="1" destOrd="0" presId="urn:microsoft.com/office/officeart/2005/8/layout/hierarchy1"/>
    <dgm:cxn modelId="{7D58E9F7-CA58-443A-800F-67DB1AD953AC}" type="presParOf" srcId="{0BA131E2-3A2A-4480-87DF-DC5FA89B066A}" destId="{F2A3062E-0861-4D63-94BF-7A8A7D241B04}" srcOrd="2" destOrd="0" presId="urn:microsoft.com/office/officeart/2005/8/layout/hierarchy1"/>
    <dgm:cxn modelId="{C9DFF17F-0610-493F-B8A7-4FD1AE58C792}" type="presParOf" srcId="{0BA131E2-3A2A-4480-87DF-DC5FA89B066A}" destId="{B13DCBD1-E8CC-4D1A-849A-65BF2125ED8E}" srcOrd="3" destOrd="0" presId="urn:microsoft.com/office/officeart/2005/8/layout/hierarchy1"/>
    <dgm:cxn modelId="{E7B778CA-BFA6-4EF3-9ED9-648E25306D8A}" type="presParOf" srcId="{B13DCBD1-E8CC-4D1A-849A-65BF2125ED8E}" destId="{02016EA0-2623-4920-ABB9-E1992FF443FE}" srcOrd="0" destOrd="0" presId="urn:microsoft.com/office/officeart/2005/8/layout/hierarchy1"/>
    <dgm:cxn modelId="{45568670-057D-4144-BDFC-5AC64E6F8825}" type="presParOf" srcId="{02016EA0-2623-4920-ABB9-E1992FF443FE}" destId="{2F3AF4F6-69E4-4792-A74A-33616663441F}" srcOrd="0" destOrd="0" presId="urn:microsoft.com/office/officeart/2005/8/layout/hierarchy1"/>
    <dgm:cxn modelId="{B76ECE2F-58C7-4262-AA09-85BDF652C852}" type="presParOf" srcId="{02016EA0-2623-4920-ABB9-E1992FF443FE}" destId="{B71499C4-6284-43F1-973D-CC8E3753153F}" srcOrd="1" destOrd="0" presId="urn:microsoft.com/office/officeart/2005/8/layout/hierarchy1"/>
    <dgm:cxn modelId="{0D36DF29-7549-4050-8D27-DB01EFD4CC9E}" type="presParOf" srcId="{B13DCBD1-E8CC-4D1A-849A-65BF2125ED8E}" destId="{D855D7FE-021F-4280-A1DD-FAA1E94EB7EF}" srcOrd="1" destOrd="0" presId="urn:microsoft.com/office/officeart/2005/8/layout/hierarchy1"/>
    <dgm:cxn modelId="{ACAD41D9-72F3-498C-9CF0-52EAF9370AB1}" type="presParOf" srcId="{0BA131E2-3A2A-4480-87DF-DC5FA89B066A}" destId="{3AC0F984-A70C-4D6F-AC34-B923AF5BA76D}" srcOrd="4" destOrd="0" presId="urn:microsoft.com/office/officeart/2005/8/layout/hierarchy1"/>
    <dgm:cxn modelId="{908096C5-27B0-422E-8531-522FFE9374D5}" type="presParOf" srcId="{0BA131E2-3A2A-4480-87DF-DC5FA89B066A}" destId="{66156C74-A712-404F-9C05-D2D27FB0C2F0}" srcOrd="5" destOrd="0" presId="urn:microsoft.com/office/officeart/2005/8/layout/hierarchy1"/>
    <dgm:cxn modelId="{029B3012-C78A-4530-A937-90933502B2F1}" type="presParOf" srcId="{66156C74-A712-404F-9C05-D2D27FB0C2F0}" destId="{036FF947-1AA4-409D-B33B-421837694764}" srcOrd="0" destOrd="0" presId="urn:microsoft.com/office/officeart/2005/8/layout/hierarchy1"/>
    <dgm:cxn modelId="{665EF9FD-DAD1-42D8-952D-813D11A31855}" type="presParOf" srcId="{036FF947-1AA4-409D-B33B-421837694764}" destId="{6B4C6476-56C3-4F1D-B079-344928FC5106}" srcOrd="0" destOrd="0" presId="urn:microsoft.com/office/officeart/2005/8/layout/hierarchy1"/>
    <dgm:cxn modelId="{431127FB-9C2F-47A2-BCFF-D021C4AE8301}" type="presParOf" srcId="{036FF947-1AA4-409D-B33B-421837694764}" destId="{53ADE7C4-E5F2-4DBE-8E93-D7FA5E305D1F}" srcOrd="1" destOrd="0" presId="urn:microsoft.com/office/officeart/2005/8/layout/hierarchy1"/>
    <dgm:cxn modelId="{C79E543B-91E6-4466-8612-EC68BBBA3EBA}" type="presParOf" srcId="{66156C74-A712-404F-9C05-D2D27FB0C2F0}" destId="{A5B0668D-3BCB-474E-A908-4D1C78B10BD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492422-C8AF-4BED-8105-76B78EF76DD5}" type="doc">
      <dgm:prSet loTypeId="urn:microsoft.com/office/officeart/2005/8/layout/hList9" loCatId="list" qsTypeId="urn:microsoft.com/office/officeart/2005/8/quickstyle/3d3" qsCatId="3D" csTypeId="urn:microsoft.com/office/officeart/2005/8/colors/colorful3" csCatId="colorful" phldr="1"/>
      <dgm:spPr/>
      <dgm:t>
        <a:bodyPr/>
        <a:lstStyle/>
        <a:p>
          <a:endParaRPr lang="en-US"/>
        </a:p>
      </dgm:t>
    </dgm:pt>
    <dgm:pt modelId="{3B9EE8CC-9F68-4616-9052-CDA1D3BFA06E}">
      <dgm:prSet phldrT="[Text]"/>
      <dgm:spPr>
        <a:solidFill>
          <a:srgbClr val="88C659"/>
        </a:solidFill>
      </dgm:spPr>
      <dgm:t>
        <a:bodyPr/>
        <a:lstStyle/>
        <a:p>
          <a:r>
            <a:rPr lang="en-US" dirty="0"/>
            <a:t>Immediate </a:t>
          </a:r>
        </a:p>
      </dgm:t>
    </dgm:pt>
    <dgm:pt modelId="{5C353DA6-9C05-4ACF-8184-63E77FDE2246}" type="parTrans" cxnId="{460A8FAB-B293-4496-B3F0-EC0B59CE16CC}">
      <dgm:prSet/>
      <dgm:spPr/>
      <dgm:t>
        <a:bodyPr/>
        <a:lstStyle/>
        <a:p>
          <a:endParaRPr lang="en-US"/>
        </a:p>
      </dgm:t>
    </dgm:pt>
    <dgm:pt modelId="{3A48DDE9-BC75-4CC6-A44C-6AE77C7E2F65}" type="sibTrans" cxnId="{460A8FAB-B293-4496-B3F0-EC0B59CE16CC}">
      <dgm:prSet/>
      <dgm:spPr/>
      <dgm:t>
        <a:bodyPr/>
        <a:lstStyle/>
        <a:p>
          <a:endParaRPr lang="en-US"/>
        </a:p>
      </dgm:t>
    </dgm:pt>
    <dgm:pt modelId="{82F47F1C-95E3-4B3A-89C0-057490FD941D}">
      <dgm:prSet phldrT="[Text]" custT="1"/>
      <dgm:spPr/>
      <dgm:t>
        <a:bodyPr/>
        <a:lstStyle/>
        <a:p>
          <a:pPr algn="l"/>
          <a:r>
            <a:rPr lang="en-US" sz="3500" dirty="0"/>
            <a:t> </a:t>
          </a:r>
          <a:r>
            <a:rPr lang="en-US" sz="6000" dirty="0">
              <a:latin typeface="Broadway" panose="04040905080B02020502" pitchFamily="82" charset="0"/>
              <a:cs typeface="Times New Roman" panose="02020603050405020304" pitchFamily="18" charset="0"/>
            </a:rPr>
            <a:t>↓</a:t>
          </a:r>
          <a:r>
            <a:rPr lang="en-US" sz="4800" dirty="0"/>
            <a:t>Risk</a:t>
          </a:r>
        </a:p>
      </dgm:t>
    </dgm:pt>
    <dgm:pt modelId="{0E4E8FA7-93D4-48BA-8D2E-5896405570BB}" type="parTrans" cxnId="{14106D38-B020-4B98-A818-5771AEF4AC2F}">
      <dgm:prSet/>
      <dgm:spPr/>
      <dgm:t>
        <a:bodyPr/>
        <a:lstStyle/>
        <a:p>
          <a:endParaRPr lang="en-US"/>
        </a:p>
      </dgm:t>
    </dgm:pt>
    <dgm:pt modelId="{EF8BFEC1-FEEB-479B-8787-B5E1CFACA88D}" type="sibTrans" cxnId="{14106D38-B020-4B98-A818-5771AEF4AC2F}">
      <dgm:prSet/>
      <dgm:spPr/>
      <dgm:t>
        <a:bodyPr/>
        <a:lstStyle/>
        <a:p>
          <a:endParaRPr lang="en-US"/>
        </a:p>
      </dgm:t>
    </dgm:pt>
    <dgm:pt modelId="{C8EF21A8-F8AA-421F-9D81-CA75D0508921}">
      <dgm:prSet phldrT="[Text]" custT="1"/>
      <dgm:spPr/>
      <dgm:t>
        <a:bodyPr/>
        <a:lstStyle/>
        <a:p>
          <a:r>
            <a:rPr lang="en-US" sz="5400">
              <a:latin typeface="Broadway" panose="04040905080B02020502" pitchFamily="82" charset="0"/>
              <a:cs typeface="Times New Roman" panose="02020603050405020304" pitchFamily="18" charset="0"/>
            </a:rPr>
            <a:t>↓</a:t>
          </a:r>
          <a:r>
            <a:rPr lang="en-US" sz="3500"/>
            <a:t>Driving Impaired</a:t>
          </a:r>
          <a:endParaRPr lang="en-US" sz="3500" dirty="0"/>
        </a:p>
      </dgm:t>
    </dgm:pt>
    <dgm:pt modelId="{0AE25C1F-853C-4687-9F30-8376AE797DB0}" type="parTrans" cxnId="{075BFE4A-7DF4-4367-9714-9851D1B5A417}">
      <dgm:prSet/>
      <dgm:spPr/>
      <dgm:t>
        <a:bodyPr/>
        <a:lstStyle/>
        <a:p>
          <a:endParaRPr lang="en-US"/>
        </a:p>
      </dgm:t>
    </dgm:pt>
    <dgm:pt modelId="{7E179D3A-A001-4D4E-9912-65C4B81CD4EE}" type="sibTrans" cxnId="{075BFE4A-7DF4-4367-9714-9851D1B5A417}">
      <dgm:prSet/>
      <dgm:spPr/>
      <dgm:t>
        <a:bodyPr/>
        <a:lstStyle/>
        <a:p>
          <a:endParaRPr lang="en-US"/>
        </a:p>
      </dgm:t>
    </dgm:pt>
    <dgm:pt modelId="{4D2E5D33-17E7-4C76-85AF-0305635347D6}">
      <dgm:prSet phldrT="[Text]"/>
      <dgm:spPr>
        <a:solidFill>
          <a:srgbClr val="EF4042"/>
        </a:solidFill>
      </dgm:spPr>
      <dgm:t>
        <a:bodyPr/>
        <a:lstStyle/>
        <a:p>
          <a:r>
            <a:rPr lang="en-US" dirty="0"/>
            <a:t>Eventual</a:t>
          </a:r>
        </a:p>
      </dgm:t>
    </dgm:pt>
    <dgm:pt modelId="{930AB14B-A415-454F-960B-DA5B0C76AC38}" type="parTrans" cxnId="{F716F1BF-0D6A-461A-8713-68D0E1862A03}">
      <dgm:prSet/>
      <dgm:spPr/>
      <dgm:t>
        <a:bodyPr/>
        <a:lstStyle/>
        <a:p>
          <a:endParaRPr lang="en-US"/>
        </a:p>
      </dgm:t>
    </dgm:pt>
    <dgm:pt modelId="{389913E2-8A92-4733-8F90-C076F6F230E9}" type="sibTrans" cxnId="{F716F1BF-0D6A-461A-8713-68D0E1862A03}">
      <dgm:prSet/>
      <dgm:spPr/>
      <dgm:t>
        <a:bodyPr/>
        <a:lstStyle/>
        <a:p>
          <a:endParaRPr lang="en-US"/>
        </a:p>
      </dgm:t>
    </dgm:pt>
    <dgm:pt modelId="{9D46C850-E7C1-4AD9-9875-E476EDBA226E}">
      <dgm:prSet phldrT="[Text]" custT="1"/>
      <dgm:spPr/>
      <dgm:t>
        <a:bodyPr/>
        <a:lstStyle/>
        <a:p>
          <a:r>
            <a:rPr lang="en-US" sz="3500" dirty="0"/>
            <a:t>  </a:t>
          </a:r>
          <a:r>
            <a:rPr lang="en-US" sz="6000" dirty="0">
              <a:latin typeface="Broadway" panose="04040905080B02020502" pitchFamily="82" charset="0"/>
              <a:cs typeface="Times New Roman" panose="02020603050405020304" pitchFamily="18" charset="0"/>
            </a:rPr>
            <a:t>↓</a:t>
          </a:r>
          <a:r>
            <a:rPr lang="en-US" sz="4800" dirty="0"/>
            <a:t>Risk</a:t>
          </a:r>
        </a:p>
      </dgm:t>
    </dgm:pt>
    <dgm:pt modelId="{43034169-060A-43AB-9FA6-7720D5E99A17}" type="parTrans" cxnId="{7FC80C30-BFD1-4A4F-9A26-4448E9F4B122}">
      <dgm:prSet/>
      <dgm:spPr/>
      <dgm:t>
        <a:bodyPr/>
        <a:lstStyle/>
        <a:p>
          <a:endParaRPr lang="en-US"/>
        </a:p>
      </dgm:t>
    </dgm:pt>
    <dgm:pt modelId="{9C2A1FCB-4442-432C-ADB2-3C4D38EB575C}" type="sibTrans" cxnId="{7FC80C30-BFD1-4A4F-9A26-4448E9F4B122}">
      <dgm:prSet/>
      <dgm:spPr/>
      <dgm:t>
        <a:bodyPr/>
        <a:lstStyle/>
        <a:p>
          <a:endParaRPr lang="en-US"/>
        </a:p>
      </dgm:t>
    </dgm:pt>
    <dgm:pt modelId="{1B5C5169-2B65-43DF-BD33-E875B92CA44E}">
      <dgm:prSet phldrT="[Text]" custT="1"/>
      <dgm:spPr/>
      <dgm:t>
        <a:bodyPr/>
        <a:lstStyle/>
        <a:p>
          <a:r>
            <a:rPr lang="en-US" sz="3900" dirty="0"/>
            <a:t>  </a:t>
          </a:r>
          <a:r>
            <a:rPr lang="en-US" sz="5400" dirty="0">
              <a:latin typeface="Broadway" panose="04040905080B02020502" pitchFamily="82" charset="0"/>
              <a:cs typeface="Times New Roman" panose="02020603050405020304" pitchFamily="18" charset="0"/>
            </a:rPr>
            <a:t>↓</a:t>
          </a:r>
          <a:r>
            <a:rPr lang="en-US" sz="3900" dirty="0"/>
            <a:t>Being                    Impaired</a:t>
          </a:r>
        </a:p>
      </dgm:t>
    </dgm:pt>
    <dgm:pt modelId="{5451DBE3-096C-4D4F-931B-393AB7D0CF7B}" type="parTrans" cxnId="{F56877DD-0B29-4FAA-B5B0-7719A8010C0F}">
      <dgm:prSet/>
      <dgm:spPr/>
      <dgm:t>
        <a:bodyPr/>
        <a:lstStyle/>
        <a:p>
          <a:endParaRPr lang="en-US"/>
        </a:p>
      </dgm:t>
    </dgm:pt>
    <dgm:pt modelId="{FA6ABC16-A25B-40DA-A146-C0A3EB9661D3}" type="sibTrans" cxnId="{F56877DD-0B29-4FAA-B5B0-7719A8010C0F}">
      <dgm:prSet/>
      <dgm:spPr/>
      <dgm:t>
        <a:bodyPr/>
        <a:lstStyle/>
        <a:p>
          <a:endParaRPr lang="en-US"/>
        </a:p>
      </dgm:t>
    </dgm:pt>
    <dgm:pt modelId="{5834B6D4-55F0-4011-A714-B0A5FA71F4EF}" type="pres">
      <dgm:prSet presAssocID="{C2492422-C8AF-4BED-8105-76B78EF76DD5}" presName="list" presStyleCnt="0">
        <dgm:presLayoutVars>
          <dgm:dir/>
          <dgm:animLvl val="lvl"/>
        </dgm:presLayoutVars>
      </dgm:prSet>
      <dgm:spPr/>
    </dgm:pt>
    <dgm:pt modelId="{268BD28D-415F-41E3-8ACA-1447D02CAF5E}" type="pres">
      <dgm:prSet presAssocID="{3B9EE8CC-9F68-4616-9052-CDA1D3BFA06E}" presName="posSpace" presStyleCnt="0"/>
      <dgm:spPr/>
    </dgm:pt>
    <dgm:pt modelId="{F61A4E72-2B0E-465C-BD13-BE8908EE3C28}" type="pres">
      <dgm:prSet presAssocID="{3B9EE8CC-9F68-4616-9052-CDA1D3BFA06E}" presName="vertFlow" presStyleCnt="0"/>
      <dgm:spPr/>
    </dgm:pt>
    <dgm:pt modelId="{809717BE-D7DC-445D-AC99-8D790DF7634D}" type="pres">
      <dgm:prSet presAssocID="{3B9EE8CC-9F68-4616-9052-CDA1D3BFA06E}" presName="topSpace" presStyleCnt="0"/>
      <dgm:spPr/>
    </dgm:pt>
    <dgm:pt modelId="{5F62F91A-7197-4AD3-A36F-0FFAD46F529A}" type="pres">
      <dgm:prSet presAssocID="{3B9EE8CC-9F68-4616-9052-CDA1D3BFA06E}" presName="firstComp" presStyleCnt="0"/>
      <dgm:spPr/>
    </dgm:pt>
    <dgm:pt modelId="{81407373-1899-4D73-B5D2-1FB6C71A8EE8}" type="pres">
      <dgm:prSet presAssocID="{3B9EE8CC-9F68-4616-9052-CDA1D3BFA06E}" presName="firstChild" presStyleLbl="bgAccFollowNode1" presStyleIdx="0" presStyleCnt="4"/>
      <dgm:spPr/>
    </dgm:pt>
    <dgm:pt modelId="{5C0BD8D3-04B5-42D6-9DD3-AA6C6C9C8C6F}" type="pres">
      <dgm:prSet presAssocID="{3B9EE8CC-9F68-4616-9052-CDA1D3BFA06E}" presName="firstChildTx" presStyleLbl="bgAccFollowNode1" presStyleIdx="0" presStyleCnt="4">
        <dgm:presLayoutVars>
          <dgm:bulletEnabled val="1"/>
        </dgm:presLayoutVars>
      </dgm:prSet>
      <dgm:spPr/>
    </dgm:pt>
    <dgm:pt modelId="{C2543EB3-68A4-437A-9C6B-12D2CF421C0A}" type="pres">
      <dgm:prSet presAssocID="{C8EF21A8-F8AA-421F-9D81-CA75D0508921}" presName="comp" presStyleCnt="0"/>
      <dgm:spPr/>
    </dgm:pt>
    <dgm:pt modelId="{3E974607-6B85-47C8-BE67-60713D846C1D}" type="pres">
      <dgm:prSet presAssocID="{C8EF21A8-F8AA-421F-9D81-CA75D0508921}" presName="child" presStyleLbl="bgAccFollowNode1" presStyleIdx="1" presStyleCnt="4"/>
      <dgm:spPr/>
    </dgm:pt>
    <dgm:pt modelId="{524564A3-FB24-4E73-B7FD-EB5D315BB18E}" type="pres">
      <dgm:prSet presAssocID="{C8EF21A8-F8AA-421F-9D81-CA75D0508921}" presName="childTx" presStyleLbl="bgAccFollowNode1" presStyleIdx="1" presStyleCnt="4">
        <dgm:presLayoutVars>
          <dgm:bulletEnabled val="1"/>
        </dgm:presLayoutVars>
      </dgm:prSet>
      <dgm:spPr/>
    </dgm:pt>
    <dgm:pt modelId="{988A00B9-AF5C-4413-B759-C6F67A68370F}" type="pres">
      <dgm:prSet presAssocID="{3B9EE8CC-9F68-4616-9052-CDA1D3BFA06E}" presName="negSpace" presStyleCnt="0"/>
      <dgm:spPr/>
    </dgm:pt>
    <dgm:pt modelId="{990147C7-97A7-4613-AE92-AE6B168EC7D7}" type="pres">
      <dgm:prSet presAssocID="{3B9EE8CC-9F68-4616-9052-CDA1D3BFA06E}" presName="circle" presStyleLbl="node1" presStyleIdx="0" presStyleCnt="2"/>
      <dgm:spPr/>
    </dgm:pt>
    <dgm:pt modelId="{3383243F-2D1D-4F7C-9FA5-78295702C150}" type="pres">
      <dgm:prSet presAssocID="{3A48DDE9-BC75-4CC6-A44C-6AE77C7E2F65}" presName="transSpace" presStyleCnt="0"/>
      <dgm:spPr/>
    </dgm:pt>
    <dgm:pt modelId="{F8561361-0BE4-4A9D-B41F-D1098A13C0C9}" type="pres">
      <dgm:prSet presAssocID="{4D2E5D33-17E7-4C76-85AF-0305635347D6}" presName="posSpace" presStyleCnt="0"/>
      <dgm:spPr/>
    </dgm:pt>
    <dgm:pt modelId="{0C20ECA5-D61E-498D-B8AE-190B15FAE5A6}" type="pres">
      <dgm:prSet presAssocID="{4D2E5D33-17E7-4C76-85AF-0305635347D6}" presName="vertFlow" presStyleCnt="0"/>
      <dgm:spPr/>
    </dgm:pt>
    <dgm:pt modelId="{565AE6D2-4B25-4E22-9F87-BF3343872B58}" type="pres">
      <dgm:prSet presAssocID="{4D2E5D33-17E7-4C76-85AF-0305635347D6}" presName="topSpace" presStyleCnt="0"/>
      <dgm:spPr/>
    </dgm:pt>
    <dgm:pt modelId="{6D2CFDDF-9B42-4DEE-A7A8-E9A4E83F5BBD}" type="pres">
      <dgm:prSet presAssocID="{4D2E5D33-17E7-4C76-85AF-0305635347D6}" presName="firstComp" presStyleCnt="0"/>
      <dgm:spPr/>
    </dgm:pt>
    <dgm:pt modelId="{47F638AD-F8E1-469E-A8C2-18234E723871}" type="pres">
      <dgm:prSet presAssocID="{4D2E5D33-17E7-4C76-85AF-0305635347D6}" presName="firstChild" presStyleLbl="bgAccFollowNode1" presStyleIdx="2" presStyleCnt="4"/>
      <dgm:spPr/>
    </dgm:pt>
    <dgm:pt modelId="{BF31C8A5-6DE3-4022-A8C1-5E5DBEF2BA6E}" type="pres">
      <dgm:prSet presAssocID="{4D2E5D33-17E7-4C76-85AF-0305635347D6}" presName="firstChildTx" presStyleLbl="bgAccFollowNode1" presStyleIdx="2" presStyleCnt="4">
        <dgm:presLayoutVars>
          <dgm:bulletEnabled val="1"/>
        </dgm:presLayoutVars>
      </dgm:prSet>
      <dgm:spPr/>
    </dgm:pt>
    <dgm:pt modelId="{63A75285-A5AA-4795-9FEC-361DF2D40CE4}" type="pres">
      <dgm:prSet presAssocID="{1B5C5169-2B65-43DF-BD33-E875B92CA44E}" presName="comp" presStyleCnt="0"/>
      <dgm:spPr/>
    </dgm:pt>
    <dgm:pt modelId="{5F899673-1E32-4446-B9EF-FAA020AB2902}" type="pres">
      <dgm:prSet presAssocID="{1B5C5169-2B65-43DF-BD33-E875B92CA44E}" presName="child" presStyleLbl="bgAccFollowNode1" presStyleIdx="3" presStyleCnt="4"/>
      <dgm:spPr/>
    </dgm:pt>
    <dgm:pt modelId="{53B7EF0C-52B1-4B06-9130-7E8029946836}" type="pres">
      <dgm:prSet presAssocID="{1B5C5169-2B65-43DF-BD33-E875B92CA44E}" presName="childTx" presStyleLbl="bgAccFollowNode1" presStyleIdx="3" presStyleCnt="4">
        <dgm:presLayoutVars>
          <dgm:bulletEnabled val="1"/>
        </dgm:presLayoutVars>
      </dgm:prSet>
      <dgm:spPr/>
    </dgm:pt>
    <dgm:pt modelId="{EE5AB3D1-512D-401B-AF83-03576785E377}" type="pres">
      <dgm:prSet presAssocID="{4D2E5D33-17E7-4C76-85AF-0305635347D6}" presName="negSpace" presStyleCnt="0"/>
      <dgm:spPr/>
    </dgm:pt>
    <dgm:pt modelId="{BE53EC11-0A8F-4737-97FA-10044447C1D7}" type="pres">
      <dgm:prSet presAssocID="{4D2E5D33-17E7-4C76-85AF-0305635347D6}" presName="circle" presStyleLbl="node1" presStyleIdx="1" presStyleCnt="2"/>
      <dgm:spPr/>
    </dgm:pt>
  </dgm:ptLst>
  <dgm:cxnLst>
    <dgm:cxn modelId="{CAE74E24-31B3-424B-A03A-60634F807BCB}" type="presOf" srcId="{1B5C5169-2B65-43DF-BD33-E875B92CA44E}" destId="{53B7EF0C-52B1-4B06-9130-7E8029946836}" srcOrd="1" destOrd="0" presId="urn:microsoft.com/office/officeart/2005/8/layout/hList9"/>
    <dgm:cxn modelId="{7FC80C30-BFD1-4A4F-9A26-4448E9F4B122}" srcId="{4D2E5D33-17E7-4C76-85AF-0305635347D6}" destId="{9D46C850-E7C1-4AD9-9875-E476EDBA226E}" srcOrd="0" destOrd="0" parTransId="{43034169-060A-43AB-9FA6-7720D5E99A17}" sibTransId="{9C2A1FCB-4442-432C-ADB2-3C4D38EB575C}"/>
    <dgm:cxn modelId="{2C1D6137-D8CD-41D5-912D-1513209BC7EA}" type="presOf" srcId="{82F47F1C-95E3-4B3A-89C0-057490FD941D}" destId="{81407373-1899-4D73-B5D2-1FB6C71A8EE8}" srcOrd="0" destOrd="0" presId="urn:microsoft.com/office/officeart/2005/8/layout/hList9"/>
    <dgm:cxn modelId="{14106D38-B020-4B98-A818-5771AEF4AC2F}" srcId="{3B9EE8CC-9F68-4616-9052-CDA1D3BFA06E}" destId="{82F47F1C-95E3-4B3A-89C0-057490FD941D}" srcOrd="0" destOrd="0" parTransId="{0E4E8FA7-93D4-48BA-8D2E-5896405570BB}" sibTransId="{EF8BFEC1-FEEB-479B-8787-B5E1CFACA88D}"/>
    <dgm:cxn modelId="{075BFE4A-7DF4-4367-9714-9851D1B5A417}" srcId="{3B9EE8CC-9F68-4616-9052-CDA1D3BFA06E}" destId="{C8EF21A8-F8AA-421F-9D81-CA75D0508921}" srcOrd="1" destOrd="0" parTransId="{0AE25C1F-853C-4687-9F30-8376AE797DB0}" sibTransId="{7E179D3A-A001-4D4E-9912-65C4B81CD4EE}"/>
    <dgm:cxn modelId="{5E4AAA5A-380A-43BD-92B0-5B1C8E11BD15}" type="presOf" srcId="{C8EF21A8-F8AA-421F-9D81-CA75D0508921}" destId="{524564A3-FB24-4E73-B7FD-EB5D315BB18E}" srcOrd="1" destOrd="0" presId="urn:microsoft.com/office/officeart/2005/8/layout/hList9"/>
    <dgm:cxn modelId="{47508088-46BC-4740-A4EE-334F33AE36A6}" type="presOf" srcId="{82F47F1C-95E3-4B3A-89C0-057490FD941D}" destId="{5C0BD8D3-04B5-42D6-9DD3-AA6C6C9C8C6F}" srcOrd="1" destOrd="0" presId="urn:microsoft.com/office/officeart/2005/8/layout/hList9"/>
    <dgm:cxn modelId="{DFA5189E-FA9F-4283-ABBA-3F54959A4292}" type="presOf" srcId="{1B5C5169-2B65-43DF-BD33-E875B92CA44E}" destId="{5F899673-1E32-4446-B9EF-FAA020AB2902}" srcOrd="0" destOrd="0" presId="urn:microsoft.com/office/officeart/2005/8/layout/hList9"/>
    <dgm:cxn modelId="{460A8FAB-B293-4496-B3F0-EC0B59CE16CC}" srcId="{C2492422-C8AF-4BED-8105-76B78EF76DD5}" destId="{3B9EE8CC-9F68-4616-9052-CDA1D3BFA06E}" srcOrd="0" destOrd="0" parTransId="{5C353DA6-9C05-4ACF-8184-63E77FDE2246}" sibTransId="{3A48DDE9-BC75-4CC6-A44C-6AE77C7E2F65}"/>
    <dgm:cxn modelId="{9ABB9FB1-EBFB-432B-B192-79EA3A738CB8}" type="presOf" srcId="{4D2E5D33-17E7-4C76-85AF-0305635347D6}" destId="{BE53EC11-0A8F-4737-97FA-10044447C1D7}" srcOrd="0" destOrd="0" presId="urn:microsoft.com/office/officeart/2005/8/layout/hList9"/>
    <dgm:cxn modelId="{E2E0C4B1-4B9D-4FC3-A5D6-8C68A9B67038}" type="presOf" srcId="{9D46C850-E7C1-4AD9-9875-E476EDBA226E}" destId="{BF31C8A5-6DE3-4022-A8C1-5E5DBEF2BA6E}" srcOrd="1" destOrd="0" presId="urn:microsoft.com/office/officeart/2005/8/layout/hList9"/>
    <dgm:cxn modelId="{F716F1BF-0D6A-461A-8713-68D0E1862A03}" srcId="{C2492422-C8AF-4BED-8105-76B78EF76DD5}" destId="{4D2E5D33-17E7-4C76-85AF-0305635347D6}" srcOrd="1" destOrd="0" parTransId="{930AB14B-A415-454F-960B-DA5B0C76AC38}" sibTransId="{389913E2-8A92-4733-8F90-C076F6F230E9}"/>
    <dgm:cxn modelId="{D7D172C4-067C-4B5F-8DFB-63968E8FDDDB}" type="presOf" srcId="{C2492422-C8AF-4BED-8105-76B78EF76DD5}" destId="{5834B6D4-55F0-4011-A714-B0A5FA71F4EF}" srcOrd="0" destOrd="0" presId="urn:microsoft.com/office/officeart/2005/8/layout/hList9"/>
    <dgm:cxn modelId="{FAEA02CB-7DA6-4171-9413-8801C1F6D124}" type="presOf" srcId="{9D46C850-E7C1-4AD9-9875-E476EDBA226E}" destId="{47F638AD-F8E1-469E-A8C2-18234E723871}" srcOrd="0" destOrd="0" presId="urn:microsoft.com/office/officeart/2005/8/layout/hList9"/>
    <dgm:cxn modelId="{F56877DD-0B29-4FAA-B5B0-7719A8010C0F}" srcId="{4D2E5D33-17E7-4C76-85AF-0305635347D6}" destId="{1B5C5169-2B65-43DF-BD33-E875B92CA44E}" srcOrd="1" destOrd="0" parTransId="{5451DBE3-096C-4D4F-931B-393AB7D0CF7B}" sibTransId="{FA6ABC16-A25B-40DA-A146-C0A3EB9661D3}"/>
    <dgm:cxn modelId="{E104BEEE-9E6D-49EA-B84C-92B884B68A92}" type="presOf" srcId="{3B9EE8CC-9F68-4616-9052-CDA1D3BFA06E}" destId="{990147C7-97A7-4613-AE92-AE6B168EC7D7}" srcOrd="0" destOrd="0" presId="urn:microsoft.com/office/officeart/2005/8/layout/hList9"/>
    <dgm:cxn modelId="{FB92E6F0-2AEE-47E0-A38A-F26A84C8B2E4}" type="presOf" srcId="{C8EF21A8-F8AA-421F-9D81-CA75D0508921}" destId="{3E974607-6B85-47C8-BE67-60713D846C1D}" srcOrd="0" destOrd="0" presId="urn:microsoft.com/office/officeart/2005/8/layout/hList9"/>
    <dgm:cxn modelId="{1D458B09-A35F-4DC8-9B8D-0A5E51D19915}" type="presParOf" srcId="{5834B6D4-55F0-4011-A714-B0A5FA71F4EF}" destId="{268BD28D-415F-41E3-8ACA-1447D02CAF5E}" srcOrd="0" destOrd="0" presId="urn:microsoft.com/office/officeart/2005/8/layout/hList9"/>
    <dgm:cxn modelId="{AB99EA1E-4269-4E9B-8D72-874693BF6B3B}" type="presParOf" srcId="{5834B6D4-55F0-4011-A714-B0A5FA71F4EF}" destId="{F61A4E72-2B0E-465C-BD13-BE8908EE3C28}" srcOrd="1" destOrd="0" presId="urn:microsoft.com/office/officeart/2005/8/layout/hList9"/>
    <dgm:cxn modelId="{424C4446-AED3-45F2-9B86-365AAC90A9A4}" type="presParOf" srcId="{F61A4E72-2B0E-465C-BD13-BE8908EE3C28}" destId="{809717BE-D7DC-445D-AC99-8D790DF7634D}" srcOrd="0" destOrd="0" presId="urn:microsoft.com/office/officeart/2005/8/layout/hList9"/>
    <dgm:cxn modelId="{6C58DA0E-E081-407C-9A01-9F3815F7582F}" type="presParOf" srcId="{F61A4E72-2B0E-465C-BD13-BE8908EE3C28}" destId="{5F62F91A-7197-4AD3-A36F-0FFAD46F529A}" srcOrd="1" destOrd="0" presId="urn:microsoft.com/office/officeart/2005/8/layout/hList9"/>
    <dgm:cxn modelId="{441489A2-FBE2-4FE6-A59E-8DB1B5C4E228}" type="presParOf" srcId="{5F62F91A-7197-4AD3-A36F-0FFAD46F529A}" destId="{81407373-1899-4D73-B5D2-1FB6C71A8EE8}" srcOrd="0" destOrd="0" presId="urn:microsoft.com/office/officeart/2005/8/layout/hList9"/>
    <dgm:cxn modelId="{F87B9FBD-9A57-4188-BB6D-294C59F7232A}" type="presParOf" srcId="{5F62F91A-7197-4AD3-A36F-0FFAD46F529A}" destId="{5C0BD8D3-04B5-42D6-9DD3-AA6C6C9C8C6F}" srcOrd="1" destOrd="0" presId="urn:microsoft.com/office/officeart/2005/8/layout/hList9"/>
    <dgm:cxn modelId="{F9B2FAFE-8726-4770-9012-3982BE1A4E92}" type="presParOf" srcId="{F61A4E72-2B0E-465C-BD13-BE8908EE3C28}" destId="{C2543EB3-68A4-437A-9C6B-12D2CF421C0A}" srcOrd="2" destOrd="0" presId="urn:microsoft.com/office/officeart/2005/8/layout/hList9"/>
    <dgm:cxn modelId="{B29C4F5D-5592-4D60-9E32-55F3F64EC461}" type="presParOf" srcId="{C2543EB3-68A4-437A-9C6B-12D2CF421C0A}" destId="{3E974607-6B85-47C8-BE67-60713D846C1D}" srcOrd="0" destOrd="0" presId="urn:microsoft.com/office/officeart/2005/8/layout/hList9"/>
    <dgm:cxn modelId="{AA7E3984-E20A-4B3F-9A79-3F336E3ECD8E}" type="presParOf" srcId="{C2543EB3-68A4-437A-9C6B-12D2CF421C0A}" destId="{524564A3-FB24-4E73-B7FD-EB5D315BB18E}" srcOrd="1" destOrd="0" presId="urn:microsoft.com/office/officeart/2005/8/layout/hList9"/>
    <dgm:cxn modelId="{113AFAF8-2354-4724-868F-E0D6EB5C6458}" type="presParOf" srcId="{5834B6D4-55F0-4011-A714-B0A5FA71F4EF}" destId="{988A00B9-AF5C-4413-B759-C6F67A68370F}" srcOrd="2" destOrd="0" presId="urn:microsoft.com/office/officeart/2005/8/layout/hList9"/>
    <dgm:cxn modelId="{07C470D5-BDA3-4DCA-A5FF-73CB8193B292}" type="presParOf" srcId="{5834B6D4-55F0-4011-A714-B0A5FA71F4EF}" destId="{990147C7-97A7-4613-AE92-AE6B168EC7D7}" srcOrd="3" destOrd="0" presId="urn:microsoft.com/office/officeart/2005/8/layout/hList9"/>
    <dgm:cxn modelId="{2079E379-C5CD-4348-951C-25976D92C6C2}" type="presParOf" srcId="{5834B6D4-55F0-4011-A714-B0A5FA71F4EF}" destId="{3383243F-2D1D-4F7C-9FA5-78295702C150}" srcOrd="4" destOrd="0" presId="urn:microsoft.com/office/officeart/2005/8/layout/hList9"/>
    <dgm:cxn modelId="{8CF7C9B3-420E-456E-9DB3-104B5CFADCEF}" type="presParOf" srcId="{5834B6D4-55F0-4011-A714-B0A5FA71F4EF}" destId="{F8561361-0BE4-4A9D-B41F-D1098A13C0C9}" srcOrd="5" destOrd="0" presId="urn:microsoft.com/office/officeart/2005/8/layout/hList9"/>
    <dgm:cxn modelId="{B6B5D7FD-983F-4144-B568-188CE9F6421C}" type="presParOf" srcId="{5834B6D4-55F0-4011-A714-B0A5FA71F4EF}" destId="{0C20ECA5-D61E-498D-B8AE-190B15FAE5A6}" srcOrd="6" destOrd="0" presId="urn:microsoft.com/office/officeart/2005/8/layout/hList9"/>
    <dgm:cxn modelId="{92A3C30D-19A3-48B5-9CF3-6EB16634A4F8}" type="presParOf" srcId="{0C20ECA5-D61E-498D-B8AE-190B15FAE5A6}" destId="{565AE6D2-4B25-4E22-9F87-BF3343872B58}" srcOrd="0" destOrd="0" presId="urn:microsoft.com/office/officeart/2005/8/layout/hList9"/>
    <dgm:cxn modelId="{9A8F00AC-5E59-4DA2-8776-4FEFF739FDE1}" type="presParOf" srcId="{0C20ECA5-D61E-498D-B8AE-190B15FAE5A6}" destId="{6D2CFDDF-9B42-4DEE-A7A8-E9A4E83F5BBD}" srcOrd="1" destOrd="0" presId="urn:microsoft.com/office/officeart/2005/8/layout/hList9"/>
    <dgm:cxn modelId="{F6B4DACA-857A-438D-908A-E97C2DFC3A8D}" type="presParOf" srcId="{6D2CFDDF-9B42-4DEE-A7A8-E9A4E83F5BBD}" destId="{47F638AD-F8E1-469E-A8C2-18234E723871}" srcOrd="0" destOrd="0" presId="urn:microsoft.com/office/officeart/2005/8/layout/hList9"/>
    <dgm:cxn modelId="{F64A07F2-9ED4-4A31-BE8A-B5CCE05CC28F}" type="presParOf" srcId="{6D2CFDDF-9B42-4DEE-A7A8-E9A4E83F5BBD}" destId="{BF31C8A5-6DE3-4022-A8C1-5E5DBEF2BA6E}" srcOrd="1" destOrd="0" presId="urn:microsoft.com/office/officeart/2005/8/layout/hList9"/>
    <dgm:cxn modelId="{8DA8221B-4994-4F24-9596-151A27F73E39}" type="presParOf" srcId="{0C20ECA5-D61E-498D-B8AE-190B15FAE5A6}" destId="{63A75285-A5AA-4795-9FEC-361DF2D40CE4}" srcOrd="2" destOrd="0" presId="urn:microsoft.com/office/officeart/2005/8/layout/hList9"/>
    <dgm:cxn modelId="{45599D11-ECE9-43EF-95B7-0C3E64E50A9E}" type="presParOf" srcId="{63A75285-A5AA-4795-9FEC-361DF2D40CE4}" destId="{5F899673-1E32-4446-B9EF-FAA020AB2902}" srcOrd="0" destOrd="0" presId="urn:microsoft.com/office/officeart/2005/8/layout/hList9"/>
    <dgm:cxn modelId="{1D7C7B82-343A-43B7-A8D3-36F646CB51D2}" type="presParOf" srcId="{63A75285-A5AA-4795-9FEC-361DF2D40CE4}" destId="{53B7EF0C-52B1-4B06-9130-7E8029946836}" srcOrd="1" destOrd="0" presId="urn:microsoft.com/office/officeart/2005/8/layout/hList9"/>
    <dgm:cxn modelId="{989146BE-5F9C-4A7C-A5A2-625A7FA19BBF}" type="presParOf" srcId="{5834B6D4-55F0-4011-A714-B0A5FA71F4EF}" destId="{EE5AB3D1-512D-401B-AF83-03576785E377}" srcOrd="7" destOrd="0" presId="urn:microsoft.com/office/officeart/2005/8/layout/hList9"/>
    <dgm:cxn modelId="{82A6D46B-FA95-49AD-88C6-4105997148BC}" type="presParOf" srcId="{5834B6D4-55F0-4011-A714-B0A5FA71F4EF}" destId="{BE53EC11-0A8F-4737-97FA-10044447C1D7}" srcOrd="8" destOrd="0" presId="urn:microsoft.com/office/officeart/2005/8/layout/hList9"/>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208666B0-F873-43B5-83CA-A548999FE721}" type="doc">
      <dgm:prSet loTypeId="urn:microsoft.com/office/officeart/2005/8/layout/hProcess9" loCatId="process" qsTypeId="urn:microsoft.com/office/officeart/2005/8/quickstyle/simple1" qsCatId="simple" csTypeId="urn:microsoft.com/office/officeart/2005/8/colors/accent1_2" csCatId="accent1" phldr="1"/>
      <dgm:spPr/>
    </dgm:pt>
    <dgm:pt modelId="{8BDDF561-A6E4-4879-9304-CA758BD98810}">
      <dgm:prSet phldrT="[Text]"/>
      <dgm:spPr>
        <a:solidFill>
          <a:schemeClr val="accent3">
            <a:lumMod val="40000"/>
            <a:lumOff val="60000"/>
          </a:schemeClr>
        </a:solidFill>
      </dgm:spPr>
      <dgm:t>
        <a:bodyPr/>
        <a:lstStyle/>
        <a:p>
          <a:r>
            <a:rPr lang="en-US" dirty="0">
              <a:solidFill>
                <a:schemeClr val="tx1"/>
              </a:solidFill>
            </a:rPr>
            <a:t>Values</a:t>
          </a:r>
        </a:p>
      </dgm:t>
    </dgm:pt>
    <dgm:pt modelId="{595094C1-FD34-40E3-9B2B-36FF0A2ECCB3}" type="parTrans" cxnId="{407B37FD-40F3-4AB8-AE10-4766C495F1BD}">
      <dgm:prSet/>
      <dgm:spPr/>
      <dgm:t>
        <a:bodyPr/>
        <a:lstStyle/>
        <a:p>
          <a:endParaRPr lang="en-US"/>
        </a:p>
      </dgm:t>
    </dgm:pt>
    <dgm:pt modelId="{6FACD8E4-18A8-4A34-99A9-734DAB963D0F}" type="sibTrans" cxnId="{407B37FD-40F3-4AB8-AE10-4766C495F1BD}">
      <dgm:prSet/>
      <dgm:spPr/>
      <dgm:t>
        <a:bodyPr/>
        <a:lstStyle/>
        <a:p>
          <a:endParaRPr lang="en-US"/>
        </a:p>
      </dgm:t>
    </dgm:pt>
    <dgm:pt modelId="{133C4031-8105-4A9E-B876-66A1649E2F43}">
      <dgm:prSet phldrT="[Text]"/>
      <dgm:spPr>
        <a:solidFill>
          <a:srgbClr val="FFDF4F"/>
        </a:solidFill>
      </dgm:spPr>
      <dgm:t>
        <a:bodyPr/>
        <a:lstStyle/>
        <a:p>
          <a:r>
            <a:rPr lang="en-US" dirty="0">
              <a:solidFill>
                <a:schemeClr val="tx1"/>
              </a:solidFill>
            </a:rPr>
            <a:t>Change Attitudes &amp; Beliefs</a:t>
          </a:r>
        </a:p>
      </dgm:t>
    </dgm:pt>
    <dgm:pt modelId="{00948EA5-60DB-4C79-83E5-A15CFDB820CD}" type="parTrans" cxnId="{EEE6BA6C-670D-4984-B946-41ACDE0819E9}">
      <dgm:prSet/>
      <dgm:spPr/>
      <dgm:t>
        <a:bodyPr/>
        <a:lstStyle/>
        <a:p>
          <a:endParaRPr lang="en-US"/>
        </a:p>
      </dgm:t>
    </dgm:pt>
    <dgm:pt modelId="{F863EC3B-E3CD-45BB-BBD4-B9B45DB3189C}" type="sibTrans" cxnId="{EEE6BA6C-670D-4984-B946-41ACDE0819E9}">
      <dgm:prSet/>
      <dgm:spPr/>
      <dgm:t>
        <a:bodyPr/>
        <a:lstStyle/>
        <a:p>
          <a:endParaRPr lang="en-US"/>
        </a:p>
      </dgm:t>
    </dgm:pt>
    <dgm:pt modelId="{9F5273A1-C488-4F28-913D-B765BB80FE44}">
      <dgm:prSet phldrT="[Text]"/>
      <dgm:spPr>
        <a:solidFill>
          <a:srgbClr val="92D050"/>
        </a:solidFill>
      </dgm:spPr>
      <dgm:t>
        <a:bodyPr/>
        <a:lstStyle/>
        <a:p>
          <a:r>
            <a:rPr lang="en-US" dirty="0">
              <a:solidFill>
                <a:schemeClr val="tx1"/>
              </a:solidFill>
            </a:rPr>
            <a:t>Change Willingness &amp; Intention</a:t>
          </a:r>
        </a:p>
      </dgm:t>
    </dgm:pt>
    <dgm:pt modelId="{BF9B1F58-1240-4456-B34D-9B41C70739D1}" type="parTrans" cxnId="{8662D034-976B-4454-9BA8-02A750100F36}">
      <dgm:prSet/>
      <dgm:spPr/>
      <dgm:t>
        <a:bodyPr/>
        <a:lstStyle/>
        <a:p>
          <a:endParaRPr lang="en-US"/>
        </a:p>
      </dgm:t>
    </dgm:pt>
    <dgm:pt modelId="{04587756-932C-4772-80C0-6CE1EF01A1E5}" type="sibTrans" cxnId="{8662D034-976B-4454-9BA8-02A750100F36}">
      <dgm:prSet/>
      <dgm:spPr/>
      <dgm:t>
        <a:bodyPr/>
        <a:lstStyle/>
        <a:p>
          <a:endParaRPr lang="en-US"/>
        </a:p>
      </dgm:t>
    </dgm:pt>
    <dgm:pt modelId="{1CDF2CBC-A491-4C13-B870-9BCDFB1AB8CD}">
      <dgm:prSet phldrT="[Text]"/>
      <dgm:spPr>
        <a:solidFill>
          <a:srgbClr val="FFC000"/>
        </a:solidFill>
      </dgm:spPr>
      <dgm:t>
        <a:bodyPr/>
        <a:lstStyle/>
        <a:p>
          <a:r>
            <a:rPr lang="en-US" dirty="0">
              <a:solidFill>
                <a:schemeClr val="tx1"/>
              </a:solidFill>
            </a:rPr>
            <a:t>Improve</a:t>
          </a:r>
        </a:p>
        <a:p>
          <a:r>
            <a:rPr lang="en-US" dirty="0">
              <a:solidFill>
                <a:schemeClr val="tx1"/>
              </a:solidFill>
            </a:rPr>
            <a:t>Behavior</a:t>
          </a:r>
        </a:p>
      </dgm:t>
    </dgm:pt>
    <dgm:pt modelId="{A9350D6D-BEC5-434F-980D-EBD7308F211A}" type="parTrans" cxnId="{3C9489D8-09D9-41DE-86E9-522A92FC18A2}">
      <dgm:prSet/>
      <dgm:spPr/>
      <dgm:t>
        <a:bodyPr/>
        <a:lstStyle/>
        <a:p>
          <a:endParaRPr lang="en-US"/>
        </a:p>
      </dgm:t>
    </dgm:pt>
    <dgm:pt modelId="{2A60D113-22BD-402A-B640-380D7D076E22}" type="sibTrans" cxnId="{3C9489D8-09D9-41DE-86E9-522A92FC18A2}">
      <dgm:prSet/>
      <dgm:spPr/>
      <dgm:t>
        <a:bodyPr/>
        <a:lstStyle/>
        <a:p>
          <a:endParaRPr lang="en-US"/>
        </a:p>
      </dgm:t>
    </dgm:pt>
    <dgm:pt modelId="{BE78CEC9-E4CE-4A7C-BBE0-A95B8D9D68D4}">
      <dgm:prSet phldrT="[Text]"/>
      <dgm:spPr>
        <a:solidFill>
          <a:srgbClr val="00B0F0"/>
        </a:solidFill>
      </dgm:spPr>
      <dgm:t>
        <a:bodyPr/>
        <a:lstStyle/>
        <a:p>
          <a:r>
            <a:rPr lang="en-US" dirty="0">
              <a:solidFill>
                <a:schemeClr val="tx1"/>
              </a:solidFill>
            </a:rPr>
            <a:t>Traffic Safety Improves</a:t>
          </a:r>
        </a:p>
      </dgm:t>
    </dgm:pt>
    <dgm:pt modelId="{DB627DD9-B7CA-4DE3-A139-C9FEC26B88FF}" type="parTrans" cxnId="{385849F6-1C47-4836-886F-D9CDB521F6FF}">
      <dgm:prSet/>
      <dgm:spPr/>
      <dgm:t>
        <a:bodyPr/>
        <a:lstStyle/>
        <a:p>
          <a:endParaRPr lang="en-US"/>
        </a:p>
      </dgm:t>
    </dgm:pt>
    <dgm:pt modelId="{E13AD02D-D282-47C2-A393-323CD05ED476}" type="sibTrans" cxnId="{385849F6-1C47-4836-886F-D9CDB521F6FF}">
      <dgm:prSet/>
      <dgm:spPr/>
      <dgm:t>
        <a:bodyPr/>
        <a:lstStyle/>
        <a:p>
          <a:endParaRPr lang="en-US"/>
        </a:p>
      </dgm:t>
    </dgm:pt>
    <dgm:pt modelId="{9F6014BA-D259-41C9-BB11-007AF1AAADDD}" type="pres">
      <dgm:prSet presAssocID="{208666B0-F873-43B5-83CA-A548999FE721}" presName="CompostProcess" presStyleCnt="0">
        <dgm:presLayoutVars>
          <dgm:dir/>
          <dgm:resizeHandles val="exact"/>
        </dgm:presLayoutVars>
      </dgm:prSet>
      <dgm:spPr/>
    </dgm:pt>
    <dgm:pt modelId="{A95B43E4-703B-4A52-A9A3-A77BA5C92B4D}" type="pres">
      <dgm:prSet presAssocID="{208666B0-F873-43B5-83CA-A548999FE721}" presName="arrow" presStyleLbl="bgShp" presStyleIdx="0" presStyleCnt="1"/>
      <dgm:spPr>
        <a:solidFill>
          <a:srgbClr val="FF0000"/>
        </a:solidFill>
      </dgm:spPr>
    </dgm:pt>
    <dgm:pt modelId="{4193C893-6C7E-4DAE-AF82-859B5F81C1CB}" type="pres">
      <dgm:prSet presAssocID="{208666B0-F873-43B5-83CA-A548999FE721}" presName="linearProcess" presStyleCnt="0"/>
      <dgm:spPr/>
    </dgm:pt>
    <dgm:pt modelId="{36306785-6504-4B6B-B13C-9A80EFCBA06C}" type="pres">
      <dgm:prSet presAssocID="{8BDDF561-A6E4-4879-9304-CA758BD98810}" presName="textNode" presStyleLbl="node1" presStyleIdx="0" presStyleCnt="5">
        <dgm:presLayoutVars>
          <dgm:bulletEnabled val="1"/>
        </dgm:presLayoutVars>
      </dgm:prSet>
      <dgm:spPr/>
    </dgm:pt>
    <dgm:pt modelId="{E7AC324B-D582-4FA3-B152-0A62E9ABE732}" type="pres">
      <dgm:prSet presAssocID="{6FACD8E4-18A8-4A34-99A9-734DAB963D0F}" presName="sibTrans" presStyleCnt="0"/>
      <dgm:spPr/>
    </dgm:pt>
    <dgm:pt modelId="{E326D3C3-AAC6-45A4-B4DE-90138CCCD95C}" type="pres">
      <dgm:prSet presAssocID="{133C4031-8105-4A9E-B876-66A1649E2F43}" presName="textNode" presStyleLbl="node1" presStyleIdx="1" presStyleCnt="5">
        <dgm:presLayoutVars>
          <dgm:bulletEnabled val="1"/>
        </dgm:presLayoutVars>
      </dgm:prSet>
      <dgm:spPr/>
    </dgm:pt>
    <dgm:pt modelId="{A94DB581-FF00-4675-8C32-B34A3CC7B10F}" type="pres">
      <dgm:prSet presAssocID="{F863EC3B-E3CD-45BB-BBD4-B9B45DB3189C}" presName="sibTrans" presStyleCnt="0"/>
      <dgm:spPr/>
    </dgm:pt>
    <dgm:pt modelId="{B820EE4E-91E4-4050-A4E3-F6518D6BBC0F}" type="pres">
      <dgm:prSet presAssocID="{9F5273A1-C488-4F28-913D-B765BB80FE44}" presName="textNode" presStyleLbl="node1" presStyleIdx="2" presStyleCnt="5">
        <dgm:presLayoutVars>
          <dgm:bulletEnabled val="1"/>
        </dgm:presLayoutVars>
      </dgm:prSet>
      <dgm:spPr/>
    </dgm:pt>
    <dgm:pt modelId="{71D0CCBC-AE54-4D42-BA1A-380D8F620566}" type="pres">
      <dgm:prSet presAssocID="{04587756-932C-4772-80C0-6CE1EF01A1E5}" presName="sibTrans" presStyleCnt="0"/>
      <dgm:spPr/>
    </dgm:pt>
    <dgm:pt modelId="{DB693263-6D9F-4F47-BB43-C9198C5DD1F0}" type="pres">
      <dgm:prSet presAssocID="{1CDF2CBC-A491-4C13-B870-9BCDFB1AB8CD}" presName="textNode" presStyleLbl="node1" presStyleIdx="3" presStyleCnt="5">
        <dgm:presLayoutVars>
          <dgm:bulletEnabled val="1"/>
        </dgm:presLayoutVars>
      </dgm:prSet>
      <dgm:spPr/>
    </dgm:pt>
    <dgm:pt modelId="{9EC58D1A-A37D-43D0-BEF9-4F3036347997}" type="pres">
      <dgm:prSet presAssocID="{2A60D113-22BD-402A-B640-380D7D076E22}" presName="sibTrans" presStyleCnt="0"/>
      <dgm:spPr/>
    </dgm:pt>
    <dgm:pt modelId="{487BA29A-3B16-449F-B623-0888507D8EAF}" type="pres">
      <dgm:prSet presAssocID="{BE78CEC9-E4CE-4A7C-BBE0-A95B8D9D68D4}" presName="textNode" presStyleLbl="node1" presStyleIdx="4" presStyleCnt="5">
        <dgm:presLayoutVars>
          <dgm:bulletEnabled val="1"/>
        </dgm:presLayoutVars>
      </dgm:prSet>
      <dgm:spPr/>
    </dgm:pt>
  </dgm:ptLst>
  <dgm:cxnLst>
    <dgm:cxn modelId="{F645C521-B543-451B-A8F9-A7D1E0BE6976}" type="presOf" srcId="{8BDDF561-A6E4-4879-9304-CA758BD98810}" destId="{36306785-6504-4B6B-B13C-9A80EFCBA06C}" srcOrd="0" destOrd="0" presId="urn:microsoft.com/office/officeart/2005/8/layout/hProcess9"/>
    <dgm:cxn modelId="{8662D034-976B-4454-9BA8-02A750100F36}" srcId="{208666B0-F873-43B5-83CA-A548999FE721}" destId="{9F5273A1-C488-4F28-913D-B765BB80FE44}" srcOrd="2" destOrd="0" parTransId="{BF9B1F58-1240-4456-B34D-9B41C70739D1}" sibTransId="{04587756-932C-4772-80C0-6CE1EF01A1E5}"/>
    <dgm:cxn modelId="{EEE6BA6C-670D-4984-B946-41ACDE0819E9}" srcId="{208666B0-F873-43B5-83CA-A548999FE721}" destId="{133C4031-8105-4A9E-B876-66A1649E2F43}" srcOrd="1" destOrd="0" parTransId="{00948EA5-60DB-4C79-83E5-A15CFDB820CD}" sibTransId="{F863EC3B-E3CD-45BB-BBD4-B9B45DB3189C}"/>
    <dgm:cxn modelId="{A6E8676E-C1AF-4F4B-91F7-A4E28BB7D2D7}" type="presOf" srcId="{9F5273A1-C488-4F28-913D-B765BB80FE44}" destId="{B820EE4E-91E4-4050-A4E3-F6518D6BBC0F}" srcOrd="0" destOrd="0" presId="urn:microsoft.com/office/officeart/2005/8/layout/hProcess9"/>
    <dgm:cxn modelId="{C942F595-8DA7-4751-96C1-BF19EEA28090}" type="presOf" srcId="{1CDF2CBC-A491-4C13-B870-9BCDFB1AB8CD}" destId="{DB693263-6D9F-4F47-BB43-C9198C5DD1F0}" srcOrd="0" destOrd="0" presId="urn:microsoft.com/office/officeart/2005/8/layout/hProcess9"/>
    <dgm:cxn modelId="{5BC094B3-4B75-4666-B714-D38BBAC34822}" type="presOf" srcId="{133C4031-8105-4A9E-B876-66A1649E2F43}" destId="{E326D3C3-AAC6-45A4-B4DE-90138CCCD95C}" srcOrd="0" destOrd="0" presId="urn:microsoft.com/office/officeart/2005/8/layout/hProcess9"/>
    <dgm:cxn modelId="{D6F957D3-E69F-4075-A15C-CBC25D3D029E}" type="presOf" srcId="{BE78CEC9-E4CE-4A7C-BBE0-A95B8D9D68D4}" destId="{487BA29A-3B16-449F-B623-0888507D8EAF}" srcOrd="0" destOrd="0" presId="urn:microsoft.com/office/officeart/2005/8/layout/hProcess9"/>
    <dgm:cxn modelId="{3C9489D8-09D9-41DE-86E9-522A92FC18A2}" srcId="{208666B0-F873-43B5-83CA-A548999FE721}" destId="{1CDF2CBC-A491-4C13-B870-9BCDFB1AB8CD}" srcOrd="3" destOrd="0" parTransId="{A9350D6D-BEC5-434F-980D-EBD7308F211A}" sibTransId="{2A60D113-22BD-402A-B640-380D7D076E22}"/>
    <dgm:cxn modelId="{09D2D9E5-9E3F-45B5-9B54-F945075EA025}" type="presOf" srcId="{208666B0-F873-43B5-83CA-A548999FE721}" destId="{9F6014BA-D259-41C9-BB11-007AF1AAADDD}" srcOrd="0" destOrd="0" presId="urn:microsoft.com/office/officeart/2005/8/layout/hProcess9"/>
    <dgm:cxn modelId="{385849F6-1C47-4836-886F-D9CDB521F6FF}" srcId="{208666B0-F873-43B5-83CA-A548999FE721}" destId="{BE78CEC9-E4CE-4A7C-BBE0-A95B8D9D68D4}" srcOrd="4" destOrd="0" parTransId="{DB627DD9-B7CA-4DE3-A139-C9FEC26B88FF}" sibTransId="{E13AD02D-D282-47C2-A393-323CD05ED476}"/>
    <dgm:cxn modelId="{407B37FD-40F3-4AB8-AE10-4766C495F1BD}" srcId="{208666B0-F873-43B5-83CA-A548999FE721}" destId="{8BDDF561-A6E4-4879-9304-CA758BD98810}" srcOrd="0" destOrd="0" parTransId="{595094C1-FD34-40E3-9B2B-36FF0A2ECCB3}" sibTransId="{6FACD8E4-18A8-4A34-99A9-734DAB963D0F}"/>
    <dgm:cxn modelId="{0CA4DEBB-810A-4151-8C62-FCA38BB28654}" type="presParOf" srcId="{9F6014BA-D259-41C9-BB11-007AF1AAADDD}" destId="{A95B43E4-703B-4A52-A9A3-A77BA5C92B4D}" srcOrd="0" destOrd="0" presId="urn:microsoft.com/office/officeart/2005/8/layout/hProcess9"/>
    <dgm:cxn modelId="{F14BB7B0-F472-433E-A595-9B2B901FF0F9}" type="presParOf" srcId="{9F6014BA-D259-41C9-BB11-007AF1AAADDD}" destId="{4193C893-6C7E-4DAE-AF82-859B5F81C1CB}" srcOrd="1" destOrd="0" presId="urn:microsoft.com/office/officeart/2005/8/layout/hProcess9"/>
    <dgm:cxn modelId="{4984B7D5-EFB8-4ED0-A18D-4752F43B7EA4}" type="presParOf" srcId="{4193C893-6C7E-4DAE-AF82-859B5F81C1CB}" destId="{36306785-6504-4B6B-B13C-9A80EFCBA06C}" srcOrd="0" destOrd="0" presId="urn:microsoft.com/office/officeart/2005/8/layout/hProcess9"/>
    <dgm:cxn modelId="{099C62A4-8250-4AA3-9BF9-BFBC22FA0FF3}" type="presParOf" srcId="{4193C893-6C7E-4DAE-AF82-859B5F81C1CB}" destId="{E7AC324B-D582-4FA3-B152-0A62E9ABE732}" srcOrd="1" destOrd="0" presId="urn:microsoft.com/office/officeart/2005/8/layout/hProcess9"/>
    <dgm:cxn modelId="{DFBCD660-764A-4726-A5B8-8C5CEABEFFCD}" type="presParOf" srcId="{4193C893-6C7E-4DAE-AF82-859B5F81C1CB}" destId="{E326D3C3-AAC6-45A4-B4DE-90138CCCD95C}" srcOrd="2" destOrd="0" presId="urn:microsoft.com/office/officeart/2005/8/layout/hProcess9"/>
    <dgm:cxn modelId="{3B4289F7-F0CB-4B39-AE76-913054B431E1}" type="presParOf" srcId="{4193C893-6C7E-4DAE-AF82-859B5F81C1CB}" destId="{A94DB581-FF00-4675-8C32-B34A3CC7B10F}" srcOrd="3" destOrd="0" presId="urn:microsoft.com/office/officeart/2005/8/layout/hProcess9"/>
    <dgm:cxn modelId="{CFAF4AFD-FAA6-4281-98DB-0E7E01CE2935}" type="presParOf" srcId="{4193C893-6C7E-4DAE-AF82-859B5F81C1CB}" destId="{B820EE4E-91E4-4050-A4E3-F6518D6BBC0F}" srcOrd="4" destOrd="0" presId="urn:microsoft.com/office/officeart/2005/8/layout/hProcess9"/>
    <dgm:cxn modelId="{C6E9A740-B8AD-444F-9E7A-044C1A2B8C52}" type="presParOf" srcId="{4193C893-6C7E-4DAE-AF82-859B5F81C1CB}" destId="{71D0CCBC-AE54-4D42-BA1A-380D8F620566}" srcOrd="5" destOrd="0" presId="urn:microsoft.com/office/officeart/2005/8/layout/hProcess9"/>
    <dgm:cxn modelId="{D9673EF3-A929-4969-85EE-BD069A9F49E3}" type="presParOf" srcId="{4193C893-6C7E-4DAE-AF82-859B5F81C1CB}" destId="{DB693263-6D9F-4F47-BB43-C9198C5DD1F0}" srcOrd="6" destOrd="0" presId="urn:microsoft.com/office/officeart/2005/8/layout/hProcess9"/>
    <dgm:cxn modelId="{8427B26D-3881-4CCD-9C91-17C715CA4390}" type="presParOf" srcId="{4193C893-6C7E-4DAE-AF82-859B5F81C1CB}" destId="{9EC58D1A-A37D-43D0-BEF9-4F3036347997}" srcOrd="7" destOrd="0" presId="urn:microsoft.com/office/officeart/2005/8/layout/hProcess9"/>
    <dgm:cxn modelId="{3B2BAEA9-FD52-4EF9-8AE6-E069FB2D8D4F}" type="presParOf" srcId="{4193C893-6C7E-4DAE-AF82-859B5F81C1CB}" destId="{487BA29A-3B16-449F-B623-0888507D8EAF}"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83ACD9-933D-4D86-8F67-AEA48C75E8CA}">
      <dsp:nvSpPr>
        <dsp:cNvPr id="0" name=""/>
        <dsp:cNvSpPr/>
      </dsp:nvSpPr>
      <dsp:spPr>
        <a:xfrm>
          <a:off x="4091940" y="58102"/>
          <a:ext cx="2788920" cy="2788920"/>
        </a:xfrm>
        <a:prstGeom prst="ellipse">
          <a:avLst/>
        </a:prstGeom>
        <a:solidFill>
          <a:srgbClr val="70A489">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rtl="0">
            <a:lnSpc>
              <a:spcPct val="90000"/>
            </a:lnSpc>
            <a:spcBef>
              <a:spcPct val="0"/>
            </a:spcBef>
            <a:spcAft>
              <a:spcPct val="35000"/>
            </a:spcAft>
            <a:buNone/>
          </a:pPr>
          <a:r>
            <a:rPr lang="en-US" sz="2400" b="0" kern="1200">
              <a:solidFill>
                <a:srgbClr val="FFFFFF"/>
              </a:solidFill>
            </a:rPr>
            <a:t>Section B</a:t>
          </a:r>
        </a:p>
      </dsp:txBody>
      <dsp:txXfrm>
        <a:off x="4463796" y="546163"/>
        <a:ext cx="2045208" cy="1255014"/>
      </dsp:txXfrm>
    </dsp:sp>
    <dsp:sp modelId="{04C256EC-BF13-45CD-9FF9-F6876509E619}">
      <dsp:nvSpPr>
        <dsp:cNvPr id="0" name=""/>
        <dsp:cNvSpPr/>
      </dsp:nvSpPr>
      <dsp:spPr>
        <a:xfrm>
          <a:off x="5098275" y="1801177"/>
          <a:ext cx="2788920" cy="2788920"/>
        </a:xfrm>
        <a:prstGeom prst="ellipse">
          <a:avLst/>
        </a:prstGeom>
        <a:solidFill>
          <a:schemeClr val="accent3">
            <a:alpha val="83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rtl="0">
            <a:lnSpc>
              <a:spcPct val="90000"/>
            </a:lnSpc>
            <a:spcBef>
              <a:spcPct val="0"/>
            </a:spcBef>
            <a:spcAft>
              <a:spcPct val="35000"/>
            </a:spcAft>
            <a:buNone/>
          </a:pPr>
          <a:r>
            <a:rPr lang="en-US" sz="2400" b="0" kern="1200">
              <a:solidFill>
                <a:srgbClr val="FFFFFF"/>
              </a:solidFill>
            </a:rPr>
            <a:t>Section C</a:t>
          </a:r>
        </a:p>
      </dsp:txBody>
      <dsp:txXfrm>
        <a:off x="5951220" y="2521648"/>
        <a:ext cx="1673352" cy="1533906"/>
      </dsp:txXfrm>
    </dsp:sp>
    <dsp:sp modelId="{7491688E-D87F-40AF-A6E7-4DA98978A2BD}">
      <dsp:nvSpPr>
        <dsp:cNvPr id="0" name=""/>
        <dsp:cNvSpPr/>
      </dsp:nvSpPr>
      <dsp:spPr>
        <a:xfrm>
          <a:off x="3085604" y="1801177"/>
          <a:ext cx="2788920" cy="2788920"/>
        </a:xfrm>
        <a:prstGeom prst="ellipse">
          <a:avLst/>
        </a:prstGeom>
        <a:solidFill>
          <a:schemeClr val="accent2">
            <a:hueOff val="0"/>
            <a:satOff val="0"/>
            <a:lumOff val="0"/>
            <a:alpha val="79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rtl="0">
            <a:lnSpc>
              <a:spcPct val="90000"/>
            </a:lnSpc>
            <a:spcBef>
              <a:spcPct val="0"/>
            </a:spcBef>
            <a:spcAft>
              <a:spcPct val="35000"/>
            </a:spcAft>
            <a:buNone/>
          </a:pPr>
          <a:r>
            <a:rPr lang="en-US" sz="2400" b="0" kern="1200">
              <a:solidFill>
                <a:srgbClr val="FFFFFF"/>
              </a:solidFill>
            </a:rPr>
            <a:t>Section A</a:t>
          </a:r>
        </a:p>
      </dsp:txBody>
      <dsp:txXfrm>
        <a:off x="3348228" y="2521648"/>
        <a:ext cx="1673352" cy="15339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201BB-E4DF-4AEE-878E-9B0C84463BBD}">
      <dsp:nvSpPr>
        <dsp:cNvPr id="0" name=""/>
        <dsp:cNvSpPr/>
      </dsp:nvSpPr>
      <dsp:spPr>
        <a:xfrm>
          <a:off x="3385257" y="2222045"/>
          <a:ext cx="1345384" cy="1345384"/>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b="1" kern="1200">
              <a:effectLst>
                <a:outerShdw blurRad="38100" dist="38100" dir="2700000" algn="tl">
                  <a:srgbClr val="000000">
                    <a:alpha val="43137"/>
                  </a:srgbClr>
                </a:outerShdw>
              </a:effectLst>
            </a:rPr>
            <a:t>NASID</a:t>
          </a:r>
        </a:p>
      </dsp:txBody>
      <dsp:txXfrm>
        <a:off x="3582284" y="2419072"/>
        <a:ext cx="951330" cy="951330"/>
      </dsp:txXfrm>
    </dsp:sp>
    <dsp:sp modelId="{4CE38D0A-C2CB-4DEB-9742-929905DD4150}">
      <dsp:nvSpPr>
        <dsp:cNvPr id="0" name=""/>
        <dsp:cNvSpPr/>
      </dsp:nvSpPr>
      <dsp:spPr>
        <a:xfrm rot="16200000">
          <a:off x="3913980" y="1729839"/>
          <a:ext cx="287938" cy="4574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957171" y="1864516"/>
        <a:ext cx="201557" cy="274458"/>
      </dsp:txXfrm>
    </dsp:sp>
    <dsp:sp modelId="{694695DD-FF84-47E5-ABA5-4CC1FC24796B}">
      <dsp:nvSpPr>
        <dsp:cNvPr id="0" name=""/>
        <dsp:cNvSpPr/>
      </dsp:nvSpPr>
      <dsp:spPr>
        <a:xfrm>
          <a:off x="3222339" y="7546"/>
          <a:ext cx="1671219" cy="1671219"/>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effectLst>
                <a:outerShdw blurRad="38100" dist="38100" dir="2700000" algn="tl">
                  <a:srgbClr val="000000">
                    <a:alpha val="43137"/>
                  </a:srgbClr>
                </a:outerShdw>
              </a:effectLst>
            </a:rPr>
            <a:t>Promoting Technologies to fight impaired driving</a:t>
          </a:r>
        </a:p>
      </dsp:txBody>
      <dsp:txXfrm>
        <a:off x="3467083" y="252290"/>
        <a:ext cx="1181731" cy="1181731"/>
      </dsp:txXfrm>
    </dsp:sp>
    <dsp:sp modelId="{930066C4-8E7E-4D04-980B-94BF3C7D61FA}">
      <dsp:nvSpPr>
        <dsp:cNvPr id="0" name=""/>
        <dsp:cNvSpPr/>
      </dsp:nvSpPr>
      <dsp:spPr>
        <a:xfrm rot="20520000">
          <a:off x="4804343" y="2376726"/>
          <a:ext cx="287938" cy="4574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806457" y="2481559"/>
        <a:ext cx="201557" cy="274458"/>
      </dsp:txXfrm>
    </dsp:sp>
    <dsp:sp modelId="{1C8FD9C6-52C1-4B29-A9F6-32C6E19F2418}">
      <dsp:nvSpPr>
        <dsp:cNvPr id="0" name=""/>
        <dsp:cNvSpPr/>
      </dsp:nvSpPr>
      <dsp:spPr>
        <a:xfrm>
          <a:off x="5173509" y="1425154"/>
          <a:ext cx="1671219" cy="167121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effectLst>
                <a:outerShdw blurRad="38100" dist="38100" dir="2700000" algn="tl">
                  <a:srgbClr val="000000">
                    <a:alpha val="43137"/>
                  </a:srgbClr>
                </a:outerShdw>
              </a:effectLst>
            </a:rPr>
            <a:t>Public Awareness and Education</a:t>
          </a:r>
        </a:p>
      </dsp:txBody>
      <dsp:txXfrm>
        <a:off x="5418253" y="1669898"/>
        <a:ext cx="1181731" cy="1181731"/>
      </dsp:txXfrm>
    </dsp:sp>
    <dsp:sp modelId="{71D83977-79C6-4B63-B7AE-252540215B75}">
      <dsp:nvSpPr>
        <dsp:cNvPr id="0" name=""/>
        <dsp:cNvSpPr/>
      </dsp:nvSpPr>
      <dsp:spPr>
        <a:xfrm rot="3240000">
          <a:off x="4464254" y="3423410"/>
          <a:ext cx="287938" cy="4574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482058" y="3479954"/>
        <a:ext cx="201557" cy="274458"/>
      </dsp:txXfrm>
    </dsp:sp>
    <dsp:sp modelId="{FB49EE2C-67B8-4193-B108-C1FA300AB864}">
      <dsp:nvSpPr>
        <dsp:cNvPr id="0" name=""/>
        <dsp:cNvSpPr/>
      </dsp:nvSpPr>
      <dsp:spPr>
        <a:xfrm>
          <a:off x="4428229" y="3718892"/>
          <a:ext cx="1671219" cy="1671219"/>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effectLst>
                <a:outerShdw blurRad="38100" dist="38100" dir="2700000" algn="tl">
                  <a:srgbClr val="000000">
                    <a:alpha val="43137"/>
                  </a:srgbClr>
                </a:outerShdw>
              </a:effectLst>
            </a:rPr>
            <a:t>Training</a:t>
          </a:r>
        </a:p>
      </dsp:txBody>
      <dsp:txXfrm>
        <a:off x="4672973" y="3963636"/>
        <a:ext cx="1181731" cy="1181731"/>
      </dsp:txXfrm>
    </dsp:sp>
    <dsp:sp modelId="{A4906A56-CEA9-4887-9695-069ADFBBF5E6}">
      <dsp:nvSpPr>
        <dsp:cNvPr id="0" name=""/>
        <dsp:cNvSpPr/>
      </dsp:nvSpPr>
      <dsp:spPr>
        <a:xfrm rot="7691501">
          <a:off x="3312522" y="3417077"/>
          <a:ext cx="309162" cy="4574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3387570" y="3472115"/>
        <a:ext cx="216413" cy="274458"/>
      </dsp:txXfrm>
    </dsp:sp>
    <dsp:sp modelId="{9A92B857-AC14-4C8F-A1A5-AC28856CEF59}">
      <dsp:nvSpPr>
        <dsp:cNvPr id="0" name=""/>
        <dsp:cNvSpPr/>
      </dsp:nvSpPr>
      <dsp:spPr>
        <a:xfrm>
          <a:off x="1929097" y="3703036"/>
          <a:ext cx="1671219" cy="1671219"/>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effectLst>
                <a:outerShdw blurRad="38100" dist="38100" dir="2700000" algn="tl">
                  <a:srgbClr val="000000">
                    <a:alpha val="43137"/>
                  </a:srgbClr>
                </a:outerShdw>
              </a:effectLst>
            </a:rPr>
            <a:t>State Implementation</a:t>
          </a:r>
        </a:p>
      </dsp:txBody>
      <dsp:txXfrm>
        <a:off x="2173841" y="3947780"/>
        <a:ext cx="1181731" cy="1181731"/>
      </dsp:txXfrm>
    </dsp:sp>
    <dsp:sp modelId="{35CC190C-2168-4521-ABCA-F572E4E06DA8}">
      <dsp:nvSpPr>
        <dsp:cNvPr id="0" name=""/>
        <dsp:cNvSpPr/>
      </dsp:nvSpPr>
      <dsp:spPr>
        <a:xfrm rot="11844144">
          <a:off x="3004552" y="2382820"/>
          <a:ext cx="299659" cy="4574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3092393" y="2487749"/>
        <a:ext cx="209761" cy="274458"/>
      </dsp:txXfrm>
    </dsp:sp>
    <dsp:sp modelId="{D21388B8-A481-483C-A024-0D63F6C66486}">
      <dsp:nvSpPr>
        <dsp:cNvPr id="0" name=""/>
        <dsp:cNvSpPr/>
      </dsp:nvSpPr>
      <dsp:spPr>
        <a:xfrm>
          <a:off x="1243559" y="1438925"/>
          <a:ext cx="1671219" cy="1671219"/>
        </a:xfrm>
        <a:prstGeom prst="ellipse">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effectLst>
                <a:outerShdw blurRad="38100" dist="38100" dir="2700000" algn="tl">
                  <a:srgbClr val="000000">
                    <a:alpha val="43137"/>
                  </a:srgbClr>
                </a:outerShdw>
              </a:effectLst>
            </a:rPr>
            <a:t>Policy/Legislation</a:t>
          </a:r>
        </a:p>
      </dsp:txBody>
      <dsp:txXfrm>
        <a:off x="1488303" y="1683669"/>
        <a:ext cx="1181731" cy="11817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9C9134-82B5-4CF3-9B22-B0F8025A639F}">
      <dsp:nvSpPr>
        <dsp:cNvPr id="0" name=""/>
        <dsp:cNvSpPr/>
      </dsp:nvSpPr>
      <dsp:spPr>
        <a:xfrm>
          <a:off x="0" y="1200955"/>
          <a:ext cx="1720623" cy="1092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3FF4A0-8F3D-4C02-A4B1-E14E10A18312}">
      <dsp:nvSpPr>
        <dsp:cNvPr id="0" name=""/>
        <dsp:cNvSpPr/>
      </dsp:nvSpPr>
      <dsp:spPr>
        <a:xfrm>
          <a:off x="191180" y="1382576"/>
          <a:ext cx="1720623" cy="10925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When?</a:t>
          </a:r>
        </a:p>
      </dsp:txBody>
      <dsp:txXfrm>
        <a:off x="223181" y="1414577"/>
        <a:ext cx="1656621" cy="1028593"/>
      </dsp:txXfrm>
    </dsp:sp>
    <dsp:sp modelId="{D285EDFD-E529-452C-98ED-02632A012A4E}">
      <dsp:nvSpPr>
        <dsp:cNvPr id="0" name=""/>
        <dsp:cNvSpPr/>
      </dsp:nvSpPr>
      <dsp:spPr>
        <a:xfrm>
          <a:off x="2102983" y="1200955"/>
          <a:ext cx="1720623" cy="1092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0F1ED6-7597-4EDE-8B2C-3CD596054DF6}">
      <dsp:nvSpPr>
        <dsp:cNvPr id="0" name=""/>
        <dsp:cNvSpPr/>
      </dsp:nvSpPr>
      <dsp:spPr>
        <a:xfrm>
          <a:off x="2294164" y="1382576"/>
          <a:ext cx="1720623" cy="10925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Voluntary?</a:t>
          </a:r>
        </a:p>
      </dsp:txBody>
      <dsp:txXfrm>
        <a:off x="2326165" y="1414577"/>
        <a:ext cx="1656621" cy="1028593"/>
      </dsp:txXfrm>
    </dsp:sp>
    <dsp:sp modelId="{C825EE51-E1A9-45C6-AA7C-12A3B9BF841A}">
      <dsp:nvSpPr>
        <dsp:cNvPr id="0" name=""/>
        <dsp:cNvSpPr/>
      </dsp:nvSpPr>
      <dsp:spPr>
        <a:xfrm>
          <a:off x="4205967" y="1200955"/>
          <a:ext cx="1720623" cy="1092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B99F07-45DC-4903-B6AF-AA3806F9806F}">
      <dsp:nvSpPr>
        <dsp:cNvPr id="0" name=""/>
        <dsp:cNvSpPr/>
      </dsp:nvSpPr>
      <dsp:spPr>
        <a:xfrm>
          <a:off x="4397147" y="1382576"/>
          <a:ext cx="1720623" cy="10925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Tests are NOT validated!</a:t>
          </a:r>
        </a:p>
      </dsp:txBody>
      <dsp:txXfrm>
        <a:off x="4429148" y="1414577"/>
        <a:ext cx="1656621" cy="10285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017F97-D0C1-47EC-954D-AD5EF232EAAE}">
      <dsp:nvSpPr>
        <dsp:cNvPr id="0" name=""/>
        <dsp:cNvSpPr/>
      </dsp:nvSpPr>
      <dsp:spPr>
        <a:xfrm>
          <a:off x="3995341" y="576610"/>
          <a:ext cx="2323458" cy="78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accent3">
                  <a:lumMod val="75000"/>
                </a:schemeClr>
              </a:solidFill>
            </a:rPr>
            <a:t>Legacy Countermeasure</a:t>
          </a:r>
        </a:p>
      </dsp:txBody>
      <dsp:txXfrm>
        <a:off x="3995341" y="576610"/>
        <a:ext cx="2323458" cy="789503"/>
      </dsp:txXfrm>
    </dsp:sp>
    <dsp:sp modelId="{46DC7F45-8D92-43E3-A8C9-0BAEBD142BBA}">
      <dsp:nvSpPr>
        <dsp:cNvPr id="0" name=""/>
        <dsp:cNvSpPr/>
      </dsp:nvSpPr>
      <dsp:spPr>
        <a:xfrm>
          <a:off x="1608682" y="-12393"/>
          <a:ext cx="4226398" cy="4226398"/>
        </a:xfrm>
        <a:prstGeom prst="circularArrow">
          <a:avLst>
            <a:gd name="adj1" fmla="val 6901"/>
            <a:gd name="adj2" fmla="val 465283"/>
            <a:gd name="adj3" fmla="val 937408"/>
            <a:gd name="adj4" fmla="val 20152258"/>
            <a:gd name="adj5" fmla="val 8051"/>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3A2C4F4-957B-4DD3-AA3C-C38E9F153C55}">
      <dsp:nvSpPr>
        <dsp:cNvPr id="0" name=""/>
        <dsp:cNvSpPr/>
      </dsp:nvSpPr>
      <dsp:spPr>
        <a:xfrm>
          <a:off x="3881809" y="2813940"/>
          <a:ext cx="2500376" cy="92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accent6">
                  <a:lumMod val="75000"/>
                </a:schemeClr>
              </a:solidFill>
            </a:rPr>
            <a:t>Novel, Unproven Countermeasure</a:t>
          </a:r>
        </a:p>
      </dsp:txBody>
      <dsp:txXfrm>
        <a:off x="3881809" y="2813940"/>
        <a:ext cx="2500376" cy="928997"/>
      </dsp:txXfrm>
    </dsp:sp>
    <dsp:sp modelId="{71744DE5-E275-41A3-81E7-A7998B648F6B}">
      <dsp:nvSpPr>
        <dsp:cNvPr id="0" name=""/>
        <dsp:cNvSpPr/>
      </dsp:nvSpPr>
      <dsp:spPr>
        <a:xfrm>
          <a:off x="1506654" y="185862"/>
          <a:ext cx="4226398" cy="4226398"/>
        </a:xfrm>
        <a:prstGeom prst="circularArrow">
          <a:avLst>
            <a:gd name="adj1" fmla="val 6901"/>
            <a:gd name="adj2" fmla="val 465283"/>
            <a:gd name="adj3" fmla="val 7536978"/>
            <a:gd name="adj4" fmla="val 3207324"/>
            <a:gd name="adj5" fmla="val 8051"/>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56BE254-3A05-4DA5-97E9-0AA7D6794C3D}">
      <dsp:nvSpPr>
        <dsp:cNvPr id="0" name=""/>
        <dsp:cNvSpPr/>
      </dsp:nvSpPr>
      <dsp:spPr>
        <a:xfrm>
          <a:off x="947245" y="2843908"/>
          <a:ext cx="2085828" cy="761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accent2">
                  <a:lumMod val="75000"/>
                </a:schemeClr>
              </a:solidFill>
            </a:rPr>
            <a:t>Small Scale Demonstration</a:t>
          </a:r>
        </a:p>
      </dsp:txBody>
      <dsp:txXfrm>
        <a:off x="947245" y="2843908"/>
        <a:ext cx="2085828" cy="761592"/>
      </dsp:txXfrm>
    </dsp:sp>
    <dsp:sp modelId="{3A021E5E-9522-449A-AD02-D51B72303173}">
      <dsp:nvSpPr>
        <dsp:cNvPr id="0" name=""/>
        <dsp:cNvSpPr/>
      </dsp:nvSpPr>
      <dsp:spPr>
        <a:xfrm>
          <a:off x="1309429" y="34438"/>
          <a:ext cx="4226398" cy="4226398"/>
        </a:xfrm>
        <a:prstGeom prst="circularArrow">
          <a:avLst>
            <a:gd name="adj1" fmla="val 6901"/>
            <a:gd name="adj2" fmla="val 465283"/>
            <a:gd name="adj3" fmla="val 12103102"/>
            <a:gd name="adj4" fmla="val 9432374"/>
            <a:gd name="adj5" fmla="val 8051"/>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9ADF86D-5565-47EC-BBE8-29DB3FDFDF21}">
      <dsp:nvSpPr>
        <dsp:cNvPr id="0" name=""/>
        <dsp:cNvSpPr/>
      </dsp:nvSpPr>
      <dsp:spPr>
        <a:xfrm>
          <a:off x="1343095" y="420416"/>
          <a:ext cx="1655858" cy="842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accent1">
                  <a:lumMod val="75000"/>
                </a:schemeClr>
              </a:solidFill>
            </a:rPr>
            <a:t>Large Scale Deployment</a:t>
          </a:r>
        </a:p>
      </dsp:txBody>
      <dsp:txXfrm>
        <a:off x="1343095" y="420416"/>
        <a:ext cx="1655858" cy="842961"/>
      </dsp:txXfrm>
    </dsp:sp>
    <dsp:sp modelId="{03BE1582-470B-4902-9840-557B4CBFC8B7}">
      <dsp:nvSpPr>
        <dsp:cNvPr id="0" name=""/>
        <dsp:cNvSpPr/>
      </dsp:nvSpPr>
      <dsp:spPr>
        <a:xfrm>
          <a:off x="1594638" y="-120749"/>
          <a:ext cx="4226398" cy="4226398"/>
        </a:xfrm>
        <a:prstGeom prst="circularArrow">
          <a:avLst>
            <a:gd name="adj1" fmla="val 6901"/>
            <a:gd name="adj2" fmla="val 465283"/>
            <a:gd name="adj3" fmla="val 18015932"/>
            <a:gd name="adj4" fmla="val 14460581"/>
            <a:gd name="adj5" fmla="val 8051"/>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0F984-A70C-4D6F-AC34-B923AF5BA76D}">
      <dsp:nvSpPr>
        <dsp:cNvPr id="0" name=""/>
        <dsp:cNvSpPr/>
      </dsp:nvSpPr>
      <dsp:spPr>
        <a:xfrm>
          <a:off x="5437942" y="1869715"/>
          <a:ext cx="3598308" cy="856233"/>
        </a:xfrm>
        <a:custGeom>
          <a:avLst/>
          <a:gdLst/>
          <a:ahLst/>
          <a:cxnLst/>
          <a:rect l="0" t="0" r="0" b="0"/>
          <a:pathLst>
            <a:path>
              <a:moveTo>
                <a:pt x="0" y="0"/>
              </a:moveTo>
              <a:lnTo>
                <a:pt x="0" y="583498"/>
              </a:lnTo>
              <a:lnTo>
                <a:pt x="3598308" y="583498"/>
              </a:lnTo>
              <a:lnTo>
                <a:pt x="3598308" y="8562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A3062E-0861-4D63-94BF-7A8A7D241B04}">
      <dsp:nvSpPr>
        <dsp:cNvPr id="0" name=""/>
        <dsp:cNvSpPr/>
      </dsp:nvSpPr>
      <dsp:spPr>
        <a:xfrm>
          <a:off x="5392222" y="1869715"/>
          <a:ext cx="91440" cy="856233"/>
        </a:xfrm>
        <a:custGeom>
          <a:avLst/>
          <a:gdLst/>
          <a:ahLst/>
          <a:cxnLst/>
          <a:rect l="0" t="0" r="0" b="0"/>
          <a:pathLst>
            <a:path>
              <a:moveTo>
                <a:pt x="45720" y="0"/>
              </a:moveTo>
              <a:lnTo>
                <a:pt x="45720" y="8562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6DA23E-4A25-4192-A8B7-3964B9530B1F}">
      <dsp:nvSpPr>
        <dsp:cNvPr id="0" name=""/>
        <dsp:cNvSpPr/>
      </dsp:nvSpPr>
      <dsp:spPr>
        <a:xfrm>
          <a:off x="1839633" y="1869715"/>
          <a:ext cx="3598308" cy="856233"/>
        </a:xfrm>
        <a:custGeom>
          <a:avLst/>
          <a:gdLst/>
          <a:ahLst/>
          <a:cxnLst/>
          <a:rect l="0" t="0" r="0" b="0"/>
          <a:pathLst>
            <a:path>
              <a:moveTo>
                <a:pt x="3598308" y="0"/>
              </a:moveTo>
              <a:lnTo>
                <a:pt x="3598308" y="583498"/>
              </a:lnTo>
              <a:lnTo>
                <a:pt x="0" y="583498"/>
              </a:lnTo>
              <a:lnTo>
                <a:pt x="0" y="8562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477E93-77E9-40E4-A1FF-23871B952BEE}">
      <dsp:nvSpPr>
        <dsp:cNvPr id="0" name=""/>
        <dsp:cNvSpPr/>
      </dsp:nvSpPr>
      <dsp:spPr>
        <a:xfrm>
          <a:off x="3965907" y="230"/>
          <a:ext cx="2944070" cy="186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AF91FC-EC18-42E7-B7B9-0E1D85D178BE}">
      <dsp:nvSpPr>
        <dsp:cNvPr id="0" name=""/>
        <dsp:cNvSpPr/>
      </dsp:nvSpPr>
      <dsp:spPr>
        <a:xfrm>
          <a:off x="4293026" y="310993"/>
          <a:ext cx="2944070" cy="186948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State Laws Relative to Use of Oral Fluid</a:t>
          </a:r>
        </a:p>
      </dsp:txBody>
      <dsp:txXfrm>
        <a:off x="4347781" y="365748"/>
        <a:ext cx="2834560" cy="1759974"/>
      </dsp:txXfrm>
    </dsp:sp>
    <dsp:sp modelId="{876FE28D-2B7E-4DAF-95B0-41938EBEDC98}">
      <dsp:nvSpPr>
        <dsp:cNvPr id="0" name=""/>
        <dsp:cNvSpPr/>
      </dsp:nvSpPr>
      <dsp:spPr>
        <a:xfrm>
          <a:off x="367598" y="2725949"/>
          <a:ext cx="2944070" cy="186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BCD238-F788-498F-8A99-4CC58CB80D95}">
      <dsp:nvSpPr>
        <dsp:cNvPr id="0" name=""/>
        <dsp:cNvSpPr/>
      </dsp:nvSpPr>
      <dsp:spPr>
        <a:xfrm>
          <a:off x="694717" y="3036712"/>
          <a:ext cx="2944070" cy="186948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Implied Consent</a:t>
          </a:r>
        </a:p>
      </dsp:txBody>
      <dsp:txXfrm>
        <a:off x="749472" y="3091467"/>
        <a:ext cx="2834560" cy="1759974"/>
      </dsp:txXfrm>
    </dsp:sp>
    <dsp:sp modelId="{2F3AF4F6-69E4-4792-A74A-33616663441F}">
      <dsp:nvSpPr>
        <dsp:cNvPr id="0" name=""/>
        <dsp:cNvSpPr/>
      </dsp:nvSpPr>
      <dsp:spPr>
        <a:xfrm>
          <a:off x="3965907" y="2725949"/>
          <a:ext cx="2944070" cy="186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1499C4-6284-43F1-973D-CC8E3753153F}">
      <dsp:nvSpPr>
        <dsp:cNvPr id="0" name=""/>
        <dsp:cNvSpPr/>
      </dsp:nvSpPr>
      <dsp:spPr>
        <a:xfrm>
          <a:off x="4293026" y="3036712"/>
          <a:ext cx="2944070" cy="186948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Impaired Driving Statute</a:t>
          </a:r>
        </a:p>
      </dsp:txBody>
      <dsp:txXfrm>
        <a:off x="4347781" y="3091467"/>
        <a:ext cx="2834560" cy="1759974"/>
      </dsp:txXfrm>
    </dsp:sp>
    <dsp:sp modelId="{6B4C6476-56C3-4F1D-B079-344928FC5106}">
      <dsp:nvSpPr>
        <dsp:cNvPr id="0" name=""/>
        <dsp:cNvSpPr/>
      </dsp:nvSpPr>
      <dsp:spPr>
        <a:xfrm>
          <a:off x="7564215" y="2725949"/>
          <a:ext cx="2944070" cy="18694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ADE7C4-E5F2-4DBE-8E93-D7FA5E305D1F}">
      <dsp:nvSpPr>
        <dsp:cNvPr id="0" name=""/>
        <dsp:cNvSpPr/>
      </dsp:nvSpPr>
      <dsp:spPr>
        <a:xfrm>
          <a:off x="7891334" y="3036712"/>
          <a:ext cx="2944070" cy="186948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Pilot Program/Research Purposes</a:t>
          </a:r>
        </a:p>
      </dsp:txBody>
      <dsp:txXfrm>
        <a:off x="7946089" y="3091467"/>
        <a:ext cx="2834560" cy="17599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07373-1899-4D73-B5D2-1FB6C71A8EE8}">
      <dsp:nvSpPr>
        <dsp:cNvPr id="0" name=""/>
        <dsp:cNvSpPr/>
      </dsp:nvSpPr>
      <dsp:spPr>
        <a:xfrm>
          <a:off x="1355724" y="1354349"/>
          <a:ext cx="2539007" cy="1693518"/>
        </a:xfrm>
        <a:prstGeom prst="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248920" rIns="248920" bIns="248920" numCol="1" spcCol="1270" anchor="ctr" anchorCtr="0">
          <a:noAutofit/>
        </a:bodyPr>
        <a:lstStyle/>
        <a:p>
          <a:pPr marL="0" lvl="0" indent="0" algn="l" defTabSz="1555750">
            <a:lnSpc>
              <a:spcPct val="90000"/>
            </a:lnSpc>
            <a:spcBef>
              <a:spcPct val="0"/>
            </a:spcBef>
            <a:spcAft>
              <a:spcPct val="35000"/>
            </a:spcAft>
            <a:buNone/>
          </a:pPr>
          <a:r>
            <a:rPr lang="en-US" sz="3500" kern="1200" dirty="0"/>
            <a:t> </a:t>
          </a:r>
          <a:r>
            <a:rPr lang="en-US" sz="6000" kern="1200" dirty="0">
              <a:latin typeface="Broadway" panose="04040905080B02020502" pitchFamily="82" charset="0"/>
              <a:cs typeface="Times New Roman" panose="02020603050405020304" pitchFamily="18" charset="0"/>
            </a:rPr>
            <a:t>↓</a:t>
          </a:r>
          <a:r>
            <a:rPr lang="en-US" sz="4800" kern="1200" dirty="0"/>
            <a:t>Risk</a:t>
          </a:r>
        </a:p>
      </dsp:txBody>
      <dsp:txXfrm>
        <a:off x="1761966" y="1354349"/>
        <a:ext cx="2132766" cy="1693518"/>
      </dsp:txXfrm>
    </dsp:sp>
    <dsp:sp modelId="{3E974607-6B85-47C8-BE67-60713D846C1D}">
      <dsp:nvSpPr>
        <dsp:cNvPr id="0" name=""/>
        <dsp:cNvSpPr/>
      </dsp:nvSpPr>
      <dsp:spPr>
        <a:xfrm>
          <a:off x="1355724" y="3047867"/>
          <a:ext cx="2539007" cy="1693518"/>
        </a:xfrm>
        <a:prstGeom prst="rect">
          <a:avLst/>
        </a:prstGeom>
        <a:solidFill>
          <a:schemeClr val="accent3">
            <a:tint val="40000"/>
            <a:alpha val="90000"/>
            <a:hueOff val="676380"/>
            <a:satOff val="33333"/>
            <a:lumOff val="593"/>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384048" rIns="384048" bIns="384048" numCol="1" spcCol="1270" anchor="ctr" anchorCtr="0">
          <a:noAutofit/>
        </a:bodyPr>
        <a:lstStyle/>
        <a:p>
          <a:pPr marL="0" lvl="0" indent="0" algn="l" defTabSz="2400300">
            <a:lnSpc>
              <a:spcPct val="90000"/>
            </a:lnSpc>
            <a:spcBef>
              <a:spcPct val="0"/>
            </a:spcBef>
            <a:spcAft>
              <a:spcPct val="35000"/>
            </a:spcAft>
            <a:buNone/>
          </a:pPr>
          <a:r>
            <a:rPr lang="en-US" sz="5400" kern="1200">
              <a:latin typeface="Broadway" panose="04040905080B02020502" pitchFamily="82" charset="0"/>
              <a:cs typeface="Times New Roman" panose="02020603050405020304" pitchFamily="18" charset="0"/>
            </a:rPr>
            <a:t>↓</a:t>
          </a:r>
          <a:r>
            <a:rPr lang="en-US" sz="3500" kern="1200"/>
            <a:t>Driving Impaired</a:t>
          </a:r>
          <a:endParaRPr lang="en-US" sz="3500" kern="1200" dirty="0"/>
        </a:p>
      </dsp:txBody>
      <dsp:txXfrm>
        <a:off x="1761966" y="3047867"/>
        <a:ext cx="2132766" cy="1693518"/>
      </dsp:txXfrm>
    </dsp:sp>
    <dsp:sp modelId="{990147C7-97A7-4613-AE92-AE6B168EC7D7}">
      <dsp:nvSpPr>
        <dsp:cNvPr id="0" name=""/>
        <dsp:cNvSpPr/>
      </dsp:nvSpPr>
      <dsp:spPr>
        <a:xfrm>
          <a:off x="1587" y="677280"/>
          <a:ext cx="1692671" cy="1692671"/>
        </a:xfrm>
        <a:prstGeom prst="ellipse">
          <a:avLst/>
        </a:prstGeom>
        <a:solidFill>
          <a:srgbClr val="88C659"/>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US" sz="2100" kern="1200" dirty="0"/>
            <a:t>Immediate </a:t>
          </a:r>
        </a:p>
      </dsp:txBody>
      <dsp:txXfrm>
        <a:off x="249473" y="925166"/>
        <a:ext cx="1196899" cy="1196899"/>
      </dsp:txXfrm>
    </dsp:sp>
    <dsp:sp modelId="{47F638AD-F8E1-469E-A8C2-18234E723871}">
      <dsp:nvSpPr>
        <dsp:cNvPr id="0" name=""/>
        <dsp:cNvSpPr/>
      </dsp:nvSpPr>
      <dsp:spPr>
        <a:xfrm>
          <a:off x="5587404" y="1354349"/>
          <a:ext cx="2539007" cy="1693518"/>
        </a:xfrm>
        <a:prstGeom prst="rect">
          <a:avLst/>
        </a:prstGeom>
        <a:solidFill>
          <a:schemeClr val="accent3">
            <a:tint val="40000"/>
            <a:alpha val="90000"/>
            <a:hueOff val="1352761"/>
            <a:satOff val="66667"/>
            <a:lumOff val="1186"/>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248920" rIns="248920" bIns="248920" numCol="1" spcCol="1270" anchor="ctr" anchorCtr="0">
          <a:noAutofit/>
        </a:bodyPr>
        <a:lstStyle/>
        <a:p>
          <a:pPr marL="0" lvl="0" indent="0" algn="l" defTabSz="1555750">
            <a:lnSpc>
              <a:spcPct val="90000"/>
            </a:lnSpc>
            <a:spcBef>
              <a:spcPct val="0"/>
            </a:spcBef>
            <a:spcAft>
              <a:spcPct val="35000"/>
            </a:spcAft>
            <a:buNone/>
          </a:pPr>
          <a:r>
            <a:rPr lang="en-US" sz="3500" kern="1200" dirty="0"/>
            <a:t>  </a:t>
          </a:r>
          <a:r>
            <a:rPr lang="en-US" sz="6000" kern="1200" dirty="0">
              <a:latin typeface="Broadway" panose="04040905080B02020502" pitchFamily="82" charset="0"/>
              <a:cs typeface="Times New Roman" panose="02020603050405020304" pitchFamily="18" charset="0"/>
            </a:rPr>
            <a:t>↓</a:t>
          </a:r>
          <a:r>
            <a:rPr lang="en-US" sz="4800" kern="1200" dirty="0"/>
            <a:t>Risk</a:t>
          </a:r>
        </a:p>
      </dsp:txBody>
      <dsp:txXfrm>
        <a:off x="5993645" y="1354349"/>
        <a:ext cx="2132766" cy="1693518"/>
      </dsp:txXfrm>
    </dsp:sp>
    <dsp:sp modelId="{5F899673-1E32-4446-B9EF-FAA020AB2902}">
      <dsp:nvSpPr>
        <dsp:cNvPr id="0" name=""/>
        <dsp:cNvSpPr/>
      </dsp:nvSpPr>
      <dsp:spPr>
        <a:xfrm>
          <a:off x="5587404" y="3047867"/>
          <a:ext cx="2539007" cy="1693518"/>
        </a:xfrm>
        <a:prstGeom prst="rect">
          <a:avLst/>
        </a:prstGeom>
        <a:solidFill>
          <a:schemeClr val="accent3">
            <a:tint val="40000"/>
            <a:alpha val="90000"/>
            <a:hueOff val="2029141"/>
            <a:satOff val="100000"/>
            <a:lumOff val="1779"/>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277368" rIns="277368" bIns="277368" numCol="1" spcCol="1270" anchor="ctr" anchorCtr="0">
          <a:noAutofit/>
        </a:bodyPr>
        <a:lstStyle/>
        <a:p>
          <a:pPr marL="0" lvl="0" indent="0" algn="l" defTabSz="1733550">
            <a:lnSpc>
              <a:spcPct val="90000"/>
            </a:lnSpc>
            <a:spcBef>
              <a:spcPct val="0"/>
            </a:spcBef>
            <a:spcAft>
              <a:spcPct val="35000"/>
            </a:spcAft>
            <a:buNone/>
          </a:pPr>
          <a:r>
            <a:rPr lang="en-US" sz="3900" kern="1200" dirty="0"/>
            <a:t>  </a:t>
          </a:r>
          <a:r>
            <a:rPr lang="en-US" sz="5400" kern="1200" dirty="0">
              <a:latin typeface="Broadway" panose="04040905080B02020502" pitchFamily="82" charset="0"/>
              <a:cs typeface="Times New Roman" panose="02020603050405020304" pitchFamily="18" charset="0"/>
            </a:rPr>
            <a:t>↓</a:t>
          </a:r>
          <a:r>
            <a:rPr lang="en-US" sz="3900" kern="1200" dirty="0"/>
            <a:t>Being                    Impaired</a:t>
          </a:r>
        </a:p>
      </dsp:txBody>
      <dsp:txXfrm>
        <a:off x="5993645" y="3047867"/>
        <a:ext cx="2132766" cy="1693518"/>
      </dsp:txXfrm>
    </dsp:sp>
    <dsp:sp modelId="{BE53EC11-0A8F-4737-97FA-10044447C1D7}">
      <dsp:nvSpPr>
        <dsp:cNvPr id="0" name=""/>
        <dsp:cNvSpPr/>
      </dsp:nvSpPr>
      <dsp:spPr>
        <a:xfrm>
          <a:off x="4233267" y="677280"/>
          <a:ext cx="1692671" cy="1692671"/>
        </a:xfrm>
        <a:prstGeom prst="ellipse">
          <a:avLst/>
        </a:prstGeom>
        <a:solidFill>
          <a:srgbClr val="EF4042"/>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US" sz="2100" kern="1200" dirty="0"/>
            <a:t>Eventual</a:t>
          </a:r>
        </a:p>
      </dsp:txBody>
      <dsp:txXfrm>
        <a:off x="4481153" y="925166"/>
        <a:ext cx="1196899" cy="11968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5B43E4-703B-4A52-A9A3-A77BA5C92B4D}">
      <dsp:nvSpPr>
        <dsp:cNvPr id="0" name=""/>
        <dsp:cNvSpPr/>
      </dsp:nvSpPr>
      <dsp:spPr>
        <a:xfrm>
          <a:off x="857574" y="0"/>
          <a:ext cx="9719180" cy="4969164"/>
        </a:xfrm>
        <a:prstGeom prst="rightArrow">
          <a:avLst/>
        </a:prstGeom>
        <a:solidFill>
          <a:srgbClr val="FF0000"/>
        </a:solidFill>
        <a:ln>
          <a:noFill/>
        </a:ln>
        <a:effectLst/>
      </dsp:spPr>
      <dsp:style>
        <a:lnRef idx="0">
          <a:scrgbClr r="0" g="0" b="0"/>
        </a:lnRef>
        <a:fillRef idx="1">
          <a:scrgbClr r="0" g="0" b="0"/>
        </a:fillRef>
        <a:effectRef idx="0">
          <a:scrgbClr r="0" g="0" b="0"/>
        </a:effectRef>
        <a:fontRef idx="minor"/>
      </dsp:style>
    </dsp:sp>
    <dsp:sp modelId="{36306785-6504-4B6B-B13C-9A80EFCBA06C}">
      <dsp:nvSpPr>
        <dsp:cNvPr id="0" name=""/>
        <dsp:cNvSpPr/>
      </dsp:nvSpPr>
      <dsp:spPr>
        <a:xfrm>
          <a:off x="3285" y="1490749"/>
          <a:ext cx="2195997" cy="1987665"/>
        </a:xfrm>
        <a:prstGeom prst="roundRect">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tx1"/>
              </a:solidFill>
            </a:rPr>
            <a:t>Values</a:t>
          </a:r>
        </a:p>
      </dsp:txBody>
      <dsp:txXfrm>
        <a:off x="100315" y="1587779"/>
        <a:ext cx="2001937" cy="1793605"/>
      </dsp:txXfrm>
    </dsp:sp>
    <dsp:sp modelId="{E326D3C3-AAC6-45A4-B4DE-90138CCCD95C}">
      <dsp:nvSpPr>
        <dsp:cNvPr id="0" name=""/>
        <dsp:cNvSpPr/>
      </dsp:nvSpPr>
      <dsp:spPr>
        <a:xfrm>
          <a:off x="2311225" y="1490749"/>
          <a:ext cx="2195997" cy="1987665"/>
        </a:xfrm>
        <a:prstGeom prst="roundRect">
          <a:avLst/>
        </a:prstGeom>
        <a:solidFill>
          <a:srgbClr val="FFDF4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tx1"/>
              </a:solidFill>
            </a:rPr>
            <a:t>Change Attitudes &amp; Beliefs</a:t>
          </a:r>
        </a:p>
      </dsp:txBody>
      <dsp:txXfrm>
        <a:off x="2408255" y="1587779"/>
        <a:ext cx="2001937" cy="1793605"/>
      </dsp:txXfrm>
    </dsp:sp>
    <dsp:sp modelId="{B820EE4E-91E4-4050-A4E3-F6518D6BBC0F}">
      <dsp:nvSpPr>
        <dsp:cNvPr id="0" name=""/>
        <dsp:cNvSpPr/>
      </dsp:nvSpPr>
      <dsp:spPr>
        <a:xfrm>
          <a:off x="4619166" y="1490749"/>
          <a:ext cx="2195997" cy="1987665"/>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tx1"/>
              </a:solidFill>
            </a:rPr>
            <a:t>Change Willingness &amp; Intention</a:t>
          </a:r>
        </a:p>
      </dsp:txBody>
      <dsp:txXfrm>
        <a:off x="4716196" y="1587779"/>
        <a:ext cx="2001937" cy="1793605"/>
      </dsp:txXfrm>
    </dsp:sp>
    <dsp:sp modelId="{DB693263-6D9F-4F47-BB43-C9198C5DD1F0}">
      <dsp:nvSpPr>
        <dsp:cNvPr id="0" name=""/>
        <dsp:cNvSpPr/>
      </dsp:nvSpPr>
      <dsp:spPr>
        <a:xfrm>
          <a:off x="6927106" y="1490749"/>
          <a:ext cx="2195997" cy="1987665"/>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tx1"/>
              </a:solidFill>
            </a:rPr>
            <a:t>Improve</a:t>
          </a:r>
        </a:p>
        <a:p>
          <a:pPr marL="0" lvl="0" indent="0" algn="ctr" defTabSz="1333500">
            <a:lnSpc>
              <a:spcPct val="90000"/>
            </a:lnSpc>
            <a:spcBef>
              <a:spcPct val="0"/>
            </a:spcBef>
            <a:spcAft>
              <a:spcPct val="35000"/>
            </a:spcAft>
            <a:buNone/>
          </a:pPr>
          <a:r>
            <a:rPr lang="en-US" sz="3000" kern="1200" dirty="0">
              <a:solidFill>
                <a:schemeClr val="tx1"/>
              </a:solidFill>
            </a:rPr>
            <a:t>Behavior</a:t>
          </a:r>
        </a:p>
      </dsp:txBody>
      <dsp:txXfrm>
        <a:off x="7024136" y="1587779"/>
        <a:ext cx="2001937" cy="1793605"/>
      </dsp:txXfrm>
    </dsp:sp>
    <dsp:sp modelId="{487BA29A-3B16-449F-B623-0888507D8EAF}">
      <dsp:nvSpPr>
        <dsp:cNvPr id="0" name=""/>
        <dsp:cNvSpPr/>
      </dsp:nvSpPr>
      <dsp:spPr>
        <a:xfrm>
          <a:off x="9235046" y="1490749"/>
          <a:ext cx="2195997" cy="1987665"/>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tx1"/>
              </a:solidFill>
            </a:rPr>
            <a:t>Traffic Safety Improves</a:t>
          </a:r>
        </a:p>
      </dsp:txBody>
      <dsp:txXfrm>
        <a:off x="9332076" y="1587779"/>
        <a:ext cx="2001937" cy="179360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67DF02-B1A2-40D9-87F2-728F046ACA38}" type="datetimeFigureOut">
              <a:rPr lang="en-US" smtClean="0"/>
              <a:t>7/30/2021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DB2BE3-1591-4854-8846-4C02308FDA5D}" type="slidenum">
              <a:rPr lang="en-US" smtClean="0"/>
              <a:t>‹#›</a:t>
            </a:fld>
            <a:endParaRPr lang="en-US"/>
          </a:p>
        </p:txBody>
      </p:sp>
    </p:spTree>
    <p:extLst>
      <p:ext uri="{BB962C8B-B14F-4D97-AF65-F5344CB8AC3E}">
        <p14:creationId xmlns:p14="http://schemas.microsoft.com/office/powerpoint/2010/main" val="2649191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dirty="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3533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limited to poly category – think of the example I gave of valium and alcohol.  That is multi substance which is much more prevalent.</a:t>
            </a:r>
          </a:p>
        </p:txBody>
      </p:sp>
      <p:sp>
        <p:nvSpPr>
          <p:cNvPr id="4" name="Slide Number Placeholder 3"/>
          <p:cNvSpPr>
            <a:spLocks noGrp="1"/>
          </p:cNvSpPr>
          <p:nvPr>
            <p:ph type="sldNum" sz="quarter" idx="5"/>
          </p:nvPr>
        </p:nvSpPr>
        <p:spPr/>
        <p:txBody>
          <a:bodyPr/>
          <a:lstStyle/>
          <a:p>
            <a:fld id="{B5DB2BE3-1591-4854-8846-4C02308FDA5D}" type="slidenum">
              <a:rPr lang="en-US" smtClean="0"/>
              <a:t>30</a:t>
            </a:fld>
            <a:endParaRPr lang="en-US"/>
          </a:p>
        </p:txBody>
      </p:sp>
    </p:spTree>
    <p:extLst>
      <p:ext uri="{BB962C8B-B14F-4D97-AF65-F5344CB8AC3E}">
        <p14:creationId xmlns:p14="http://schemas.microsoft.com/office/powerpoint/2010/main" val="1823952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200" dirty="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62250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 few caveats...</a:t>
            </a:r>
          </a:p>
          <a:p>
            <a:endParaRPr lang="en-US">
              <a:cs typeface="Calibri"/>
            </a:endParaRPr>
          </a:p>
          <a:p>
            <a:r>
              <a:rPr lang="en-US">
                <a:cs typeface="Calibri"/>
              </a:rPr>
              <a:t>cf. 0.08, just cannabis, DRE light, etc.</a:t>
            </a:r>
          </a:p>
        </p:txBody>
      </p:sp>
      <p:sp>
        <p:nvSpPr>
          <p:cNvPr id="4" name="Slide Number Placeholder 3"/>
          <p:cNvSpPr>
            <a:spLocks noGrp="1"/>
          </p:cNvSpPr>
          <p:nvPr>
            <p:ph type="sldNum" sz="quarter" idx="5"/>
          </p:nvPr>
        </p:nvSpPr>
        <p:spPr/>
        <p:txBody>
          <a:bodyPr/>
          <a:lstStyle/>
          <a:p>
            <a:fld id="{B5DB2BE3-1591-4854-8846-4C02308FDA5D}" type="slidenum">
              <a:rPr lang="en-US" smtClean="0"/>
              <a:t>44</a:t>
            </a:fld>
            <a:endParaRPr lang="en-US"/>
          </a:p>
        </p:txBody>
      </p:sp>
    </p:spTree>
    <p:extLst>
      <p:ext uri="{BB962C8B-B14F-4D97-AF65-F5344CB8AC3E}">
        <p14:creationId xmlns:p14="http://schemas.microsoft.com/office/powerpoint/2010/main" val="946366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AA3BE989-76B8-4F13-9267-01FDA45C437A}" type="slidenum">
              <a:rPr lang="en-US" smtClean="0"/>
              <a:t>46</a:t>
            </a:fld>
            <a:endParaRPr lang="en-US"/>
          </a:p>
        </p:txBody>
      </p:sp>
    </p:spTree>
    <p:extLst>
      <p:ext uri="{BB962C8B-B14F-4D97-AF65-F5344CB8AC3E}">
        <p14:creationId xmlns:p14="http://schemas.microsoft.com/office/powerpoint/2010/main" val="3729833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a:t>
            </a:r>
          </a:p>
        </p:txBody>
      </p:sp>
      <p:sp>
        <p:nvSpPr>
          <p:cNvPr id="4" name="Slide Number Placeholder 3"/>
          <p:cNvSpPr>
            <a:spLocks noGrp="1"/>
          </p:cNvSpPr>
          <p:nvPr>
            <p:ph type="sldNum" sz="quarter" idx="5"/>
          </p:nvPr>
        </p:nvSpPr>
        <p:spPr/>
        <p:txBody>
          <a:bodyPr/>
          <a:lstStyle/>
          <a:p>
            <a:fld id="{B5DB2BE3-1591-4854-8846-4C02308FDA5D}" type="slidenum">
              <a:rPr lang="en-US" smtClean="0"/>
              <a:t>49</a:t>
            </a:fld>
            <a:endParaRPr lang="en-US"/>
          </a:p>
        </p:txBody>
      </p:sp>
    </p:spTree>
    <p:extLst>
      <p:ext uri="{BB962C8B-B14F-4D97-AF65-F5344CB8AC3E}">
        <p14:creationId xmlns:p14="http://schemas.microsoft.com/office/powerpoint/2010/main" val="1331755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5DB2BE3-1591-4854-8846-4C02308FDA5D}" type="slidenum">
              <a:rPr lang="en-US" smtClean="0"/>
              <a:t>50</a:t>
            </a:fld>
            <a:endParaRPr lang="en-US"/>
          </a:p>
        </p:txBody>
      </p:sp>
    </p:spTree>
    <p:extLst>
      <p:ext uri="{BB962C8B-B14F-4D97-AF65-F5344CB8AC3E}">
        <p14:creationId xmlns:p14="http://schemas.microsoft.com/office/powerpoint/2010/main" val="930961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Image credit: Home Depot</a:t>
            </a:r>
          </a:p>
        </p:txBody>
      </p:sp>
      <p:sp>
        <p:nvSpPr>
          <p:cNvPr id="4" name="Slide Number Placeholder 3"/>
          <p:cNvSpPr>
            <a:spLocks noGrp="1"/>
          </p:cNvSpPr>
          <p:nvPr>
            <p:ph type="sldNum" sz="quarter" idx="5"/>
          </p:nvPr>
        </p:nvSpPr>
        <p:spPr/>
        <p:txBody>
          <a:bodyPr/>
          <a:lstStyle/>
          <a:p>
            <a:fld id="{B5DB2BE3-1591-4854-8846-4C02308FDA5D}" type="slidenum">
              <a:rPr lang="en-US" smtClean="0"/>
              <a:t>51</a:t>
            </a:fld>
            <a:endParaRPr lang="en-US"/>
          </a:p>
        </p:txBody>
      </p:sp>
    </p:spTree>
    <p:extLst>
      <p:ext uri="{BB962C8B-B14F-4D97-AF65-F5344CB8AC3E}">
        <p14:creationId xmlns:p14="http://schemas.microsoft.com/office/powerpoint/2010/main" val="1250678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More DREs is not the (easy) answer. What happens when the tox results do not match the call?</a:t>
            </a:r>
          </a:p>
        </p:txBody>
      </p:sp>
      <p:sp>
        <p:nvSpPr>
          <p:cNvPr id="4" name="Slide Number Placeholder 3"/>
          <p:cNvSpPr>
            <a:spLocks noGrp="1"/>
          </p:cNvSpPr>
          <p:nvPr>
            <p:ph type="sldNum" sz="quarter" idx="5"/>
          </p:nvPr>
        </p:nvSpPr>
        <p:spPr/>
        <p:txBody>
          <a:bodyPr/>
          <a:lstStyle/>
          <a:p>
            <a:fld id="{AA3BE989-76B8-4F13-9267-01FDA45C437A}" type="slidenum">
              <a:rPr lang="en-US" smtClean="0"/>
              <a:t>54</a:t>
            </a:fld>
            <a:endParaRPr lang="en-US"/>
          </a:p>
        </p:txBody>
      </p:sp>
    </p:spTree>
    <p:extLst>
      <p:ext uri="{BB962C8B-B14F-4D97-AF65-F5344CB8AC3E}">
        <p14:creationId xmlns:p14="http://schemas.microsoft.com/office/powerpoint/2010/main" val="3849215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3BE989-76B8-4F13-9267-01FDA45C437A}" type="slidenum">
              <a:rPr lang="en-US" smtClean="0"/>
              <a:t>59</a:t>
            </a:fld>
            <a:endParaRPr lang="en-US"/>
          </a:p>
        </p:txBody>
      </p:sp>
    </p:spTree>
    <p:extLst>
      <p:ext uri="{BB962C8B-B14F-4D97-AF65-F5344CB8AC3E}">
        <p14:creationId xmlns:p14="http://schemas.microsoft.com/office/powerpoint/2010/main" val="2353108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None detected</a:t>
            </a:r>
          </a:p>
        </p:txBody>
      </p:sp>
      <p:sp>
        <p:nvSpPr>
          <p:cNvPr id="4" name="Slide Number Placeholder 3"/>
          <p:cNvSpPr>
            <a:spLocks noGrp="1"/>
          </p:cNvSpPr>
          <p:nvPr>
            <p:ph type="sldNum" sz="quarter" idx="5"/>
          </p:nvPr>
        </p:nvSpPr>
        <p:spPr/>
        <p:txBody>
          <a:bodyPr/>
          <a:lstStyle/>
          <a:p>
            <a:fld id="{B5DB2BE3-1591-4854-8846-4C02308FDA5D}" type="slidenum">
              <a:rPr lang="en-US" smtClean="0"/>
              <a:t>60</a:t>
            </a:fld>
            <a:endParaRPr lang="en-US"/>
          </a:p>
        </p:txBody>
      </p:sp>
    </p:spTree>
    <p:extLst>
      <p:ext uri="{BB962C8B-B14F-4D97-AF65-F5344CB8AC3E}">
        <p14:creationId xmlns:p14="http://schemas.microsoft.com/office/powerpoint/2010/main" val="3971699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Birchfield</a:t>
            </a:r>
          </a:p>
          <a:p>
            <a:r>
              <a:rPr lang="en-US">
                <a:cs typeface="Calibri"/>
              </a:rPr>
              <a:t>No 3 draws</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AA3BE989-76B8-4F13-9267-01FDA45C437A}" type="slidenum">
              <a:rPr lang="en-US" smtClean="0"/>
              <a:t>62</a:t>
            </a:fld>
            <a:endParaRPr lang="en-US"/>
          </a:p>
        </p:txBody>
      </p:sp>
    </p:spTree>
    <p:extLst>
      <p:ext uri="{BB962C8B-B14F-4D97-AF65-F5344CB8AC3E}">
        <p14:creationId xmlns:p14="http://schemas.microsoft.com/office/powerpoint/2010/main" val="645227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5DB2BE3-1591-4854-8846-4C02308FDA5D}" type="slidenum">
              <a:rPr lang="en-US" smtClean="0"/>
              <a:t>65</a:t>
            </a:fld>
            <a:endParaRPr lang="en-US"/>
          </a:p>
        </p:txBody>
      </p:sp>
    </p:spTree>
    <p:extLst>
      <p:ext uri="{BB962C8B-B14F-4D97-AF65-F5344CB8AC3E}">
        <p14:creationId xmlns:p14="http://schemas.microsoft.com/office/powerpoint/2010/main" val="886744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AA3BE989-76B8-4F13-9267-01FDA45C437A}" type="slidenum">
              <a:rPr lang="en-US" smtClean="0"/>
              <a:t>66</a:t>
            </a:fld>
            <a:endParaRPr lang="en-US"/>
          </a:p>
        </p:txBody>
      </p:sp>
    </p:spTree>
    <p:extLst>
      <p:ext uri="{BB962C8B-B14F-4D97-AF65-F5344CB8AC3E}">
        <p14:creationId xmlns:p14="http://schemas.microsoft.com/office/powerpoint/2010/main" val="642402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Authorized form of testing in implied consent statutes.</a:t>
            </a:r>
            <a:r>
              <a:rPr lang="en-US"/>
              <a:t> The broadening of implied consent to permit oral fluid testing is the most common approach to facilitating the use of this form of testing however, the language and terminology used varies from one state to another. Amended implied consent statutes include one of the following terms: saliva, oral fluid, other bodily substances, or other bodily fluids. The last examples tend to be the more popular approach as the language is sufficiently vague and can encompass oral fluid testing as well as future testing methods that have yet to be developed. </a:t>
            </a:r>
          </a:p>
          <a:p>
            <a:endParaRPr lang="en-US"/>
          </a:p>
          <a:p>
            <a:r>
              <a:rPr lang="en-US" b="1"/>
              <a:t>Authorized form of preliminary testing. </a:t>
            </a:r>
            <a:r>
              <a:rPr lang="en-US"/>
              <a:t>This type of law does not exist in every state as preliminary breath analysis is not a universally accepted practice. Where preliminary breath test laws are established, policymakers might consider including some variation of preliminary oral fluid analysis in the statute to establish parity. The preliminary testing portion of statute typically outlines the circumstances under which a preliminary test can be performed and how the results can be utilized.  </a:t>
            </a:r>
            <a:endParaRPr lang="en-US">
              <a:cs typeface="Calibri"/>
            </a:endParaRPr>
          </a:p>
          <a:p>
            <a:endParaRPr lang="en-US"/>
          </a:p>
          <a:p>
            <a:r>
              <a:rPr lang="en-US" b="1"/>
              <a:t>Authorized form of testing in toxicological investigations for impaired driving cases and/or motor vehicle crashes.</a:t>
            </a:r>
            <a:r>
              <a:rPr lang="en-US"/>
              <a:t> While less common than the implied consent approach, some states include language authorizing the use of oral fluid testing within the broader testing statute. The specifics of these statutes vary but they can be lengthy and include provisions that apply to numerous testing scenarios. Oral fluid testing may not be applicable throughout the entire statute.  </a:t>
            </a:r>
            <a:endParaRPr lang="en-US">
              <a:cs typeface="Calibri"/>
            </a:endParaRPr>
          </a:p>
          <a:p>
            <a:endParaRPr lang="en-US"/>
          </a:p>
          <a:p>
            <a:r>
              <a:rPr lang="en-US" b="1"/>
              <a:t>Standalone legislation establishing a roadside drug testing program or equivalent.</a:t>
            </a:r>
            <a:r>
              <a:rPr lang="en-US"/>
              <a:t> This approach was utilized in Michigan where two laws were enacted to create an oral fluid roadside drug testing program. One bill authorized the establishment of a five county pilot and the second bill outlined the structure of the program and how oral fluid testing can be utilized. In 2020, these laws were amended to reflect the expansion of the pilot from five counties to statewide. While the approach utilized in Michigan is far more substantial than the others which typically entail minor amendments to existing law, the creation of a standalone pilot/program in legislation allows policymakers to authorize oral fluid testing, assign authority to create program rules and processes to specific agencies, provide appropriations for program administration, establish penalties for test refusal, facilitate accountability and data reporting, etc.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B5DB2BE3-1591-4854-8846-4C02308FDA5D}" type="slidenum">
              <a:rPr lang="en-US" smtClean="0"/>
              <a:t>68</a:t>
            </a:fld>
            <a:endParaRPr lang="en-US"/>
          </a:p>
        </p:txBody>
      </p:sp>
    </p:spTree>
    <p:extLst>
      <p:ext uri="{BB962C8B-B14F-4D97-AF65-F5344CB8AC3E}">
        <p14:creationId xmlns:p14="http://schemas.microsoft.com/office/powerpoint/2010/main" val="926839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C90DCE-7CAD-436C-84AC-26C8C0CADF18}" type="slidenum">
              <a:rPr lang="en-US"/>
              <a:t>70</a:t>
            </a:fld>
            <a:endParaRPr lang="en-US"/>
          </a:p>
        </p:txBody>
      </p:sp>
    </p:spTree>
    <p:extLst>
      <p:ext uri="{BB962C8B-B14F-4D97-AF65-F5344CB8AC3E}">
        <p14:creationId xmlns:p14="http://schemas.microsoft.com/office/powerpoint/2010/main" val="1867114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"No court shall accept a plea of guilty to a non-alcohol-related or non-drug-related traffic offense or guilty to the offense of UDD from a person charged with DUI or DUI per se; except that the court may accept a plea of guilty to a non-alcohol-related or non-drug-related traffic offense or to UDD upon a good faith representation by the prosecuting attorney that the attorney could not establish a prima facie case if the defendant were brought to trial on the original alcohol-related or drug-related offense." Section 42-4-1301(4), C.R.S.</a:t>
            </a:r>
          </a:p>
          <a:p>
            <a:endParaRPr lang="en-US">
              <a:cs typeface="Calibri"/>
            </a:endParaRPr>
          </a:p>
          <a:p>
            <a:r>
              <a:rPr lang="en-US">
                <a:cs typeface="Calibri"/>
              </a:rPr>
              <a:t>If we don't know what else is on board are we violating this?</a:t>
            </a:r>
          </a:p>
        </p:txBody>
      </p:sp>
      <p:sp>
        <p:nvSpPr>
          <p:cNvPr id="4" name="Slide Number Placeholder 3"/>
          <p:cNvSpPr>
            <a:spLocks noGrp="1"/>
          </p:cNvSpPr>
          <p:nvPr>
            <p:ph type="sldNum" sz="quarter" idx="5"/>
          </p:nvPr>
        </p:nvSpPr>
        <p:spPr/>
        <p:txBody>
          <a:bodyPr/>
          <a:lstStyle/>
          <a:p>
            <a:fld id="{BDC90DCE-7CAD-436C-84AC-26C8C0CADF18}" type="slidenum">
              <a:rPr lang="en-US"/>
              <a:t>71</a:t>
            </a:fld>
            <a:endParaRPr lang="en-US"/>
          </a:p>
        </p:txBody>
      </p:sp>
    </p:spTree>
    <p:extLst>
      <p:ext uri="{BB962C8B-B14F-4D97-AF65-F5344CB8AC3E}">
        <p14:creationId xmlns:p14="http://schemas.microsoft.com/office/powerpoint/2010/main" val="2658271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Hard to communicate in trial. </a:t>
            </a:r>
          </a:p>
        </p:txBody>
      </p:sp>
      <p:sp>
        <p:nvSpPr>
          <p:cNvPr id="4" name="Slide Number Placeholder 3"/>
          <p:cNvSpPr>
            <a:spLocks noGrp="1"/>
          </p:cNvSpPr>
          <p:nvPr>
            <p:ph type="sldNum" sz="quarter" idx="5"/>
          </p:nvPr>
        </p:nvSpPr>
        <p:spPr/>
        <p:txBody>
          <a:bodyPr/>
          <a:lstStyle/>
          <a:p>
            <a:fld id="{B5DB2BE3-1591-4854-8846-4C02308FDA5D}" type="slidenum">
              <a:rPr lang="en-US" smtClean="0"/>
              <a:t>72</a:t>
            </a:fld>
            <a:endParaRPr lang="en-US"/>
          </a:p>
        </p:txBody>
      </p:sp>
    </p:spTree>
    <p:extLst>
      <p:ext uri="{BB962C8B-B14F-4D97-AF65-F5344CB8AC3E}">
        <p14:creationId xmlns:p14="http://schemas.microsoft.com/office/powerpoint/2010/main" val="2407456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Public perception- take as Rx</a:t>
            </a:r>
          </a:p>
        </p:txBody>
      </p:sp>
      <p:sp>
        <p:nvSpPr>
          <p:cNvPr id="4" name="Slide Number Placeholder 3"/>
          <p:cNvSpPr>
            <a:spLocks noGrp="1"/>
          </p:cNvSpPr>
          <p:nvPr>
            <p:ph type="sldNum" sz="quarter" idx="5"/>
          </p:nvPr>
        </p:nvSpPr>
        <p:spPr/>
        <p:txBody>
          <a:bodyPr/>
          <a:lstStyle/>
          <a:p>
            <a:fld id="{B5DB2BE3-1591-4854-8846-4C02308FDA5D}" type="slidenum">
              <a:rPr lang="en-US" smtClean="0"/>
              <a:t>73</a:t>
            </a:fld>
            <a:endParaRPr lang="en-US"/>
          </a:p>
        </p:txBody>
      </p:sp>
    </p:spTree>
    <p:extLst>
      <p:ext uri="{BB962C8B-B14F-4D97-AF65-F5344CB8AC3E}">
        <p14:creationId xmlns:p14="http://schemas.microsoft.com/office/powerpoint/2010/main" val="2251130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GHSA Is the association of state and territorial highway safety offices. Every state has an SHSO, whose role is to implement behavioral highway safety programs. Our members also all apply for grants from NHTSA for these purposes. </a:t>
            </a:r>
          </a:p>
          <a:p>
            <a:pPr marL="285750" marR="0" indent="-2857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As impaired driving is the #1 behavioral crash contributor, all states have major programs to address impaired driving, through public education, enforcement, and other criminal justice programs. </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altLang="en-US"/>
          </a:p>
          <a:p>
            <a:endParaRPr lang="en-US"/>
          </a:p>
        </p:txBody>
      </p:sp>
      <p:sp>
        <p:nvSpPr>
          <p:cNvPr id="4" name="Slide Number Placeholder 3"/>
          <p:cNvSpPr>
            <a:spLocks noGrp="1"/>
          </p:cNvSpPr>
          <p:nvPr>
            <p:ph type="sldNum" sz="quarter" idx="5"/>
          </p:nvPr>
        </p:nvSpPr>
        <p:spPr/>
        <p:txBody>
          <a:bodyPr/>
          <a:lstStyle/>
          <a:p>
            <a:fld id="{B5DB2BE3-1591-4854-8846-4C02308FDA5D}" type="slidenum">
              <a:rPr lang="en-US" smtClean="0"/>
              <a:t>78</a:t>
            </a:fld>
            <a:endParaRPr lang="en-US"/>
          </a:p>
        </p:txBody>
      </p:sp>
    </p:spTree>
    <p:extLst>
      <p:ext uri="{BB962C8B-B14F-4D97-AF65-F5344CB8AC3E}">
        <p14:creationId xmlns:p14="http://schemas.microsoft.com/office/powerpoint/2010/main" val="3671122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Calibri" panose="020F0502020204030204" pitchFamily="34" charset="0"/>
                <a:ea typeface="Calibri" panose="020F0502020204030204" pitchFamily="34" charset="0"/>
                <a:cs typeface="Times New Roman" panose="02020603050405020304" pitchFamily="18" charset="0"/>
              </a:rPr>
              <a:t>GHSA’s most recent report on impaired driving – "High-Risk Impaired Drivers: Combating a Critical Threat" – focuses on the challenges and opportunities associated with the high-risk impaired driver — a person who lacks the restraint or self-control to resist driving impaired. The full report is available on GHSA’s website. </a:t>
            </a:r>
          </a:p>
          <a:p>
            <a:pPr marL="285750" marR="0" indent="-2857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We consider multi-substance impaired drivers to be high risk. Many of these individuals have substance abuse disorders or even mental health disorders that make them more likely to recidivate. </a:t>
            </a:r>
          </a:p>
          <a:p>
            <a:pPr marL="285750" marR="0" indent="-2857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But the point of this is not to prioritize certain offenders over others. All impaired driving, even first offenses, need to be addressed. Rather, our broad recommendation is for all states and communities to adopt tools that will enable us to more effectively evaluate the risk level of all impaired drivers.  That starts with screening and assessment, sharing those results with everyone involved in the case, and collaboratively working together to administer an individualized justice approach that is tailored that offender’s needs. </a:t>
            </a:r>
          </a:p>
          <a:p>
            <a:pPr marL="285750" marR="0" indent="-2857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This is the best approach for addressing impaired driving holistically. It ensures that each offender’s underlying problem is identified, and the most appropriate treatment and supervision are administered. We have a legacy one-size-fits-all model that seems tough and sometimes plays well politically. But it clearly is not solving the problem completely. </a:t>
            </a:r>
          </a:p>
          <a:p>
            <a:pPr marL="285750" marR="0" indent="-285750">
              <a:spcBef>
                <a:spcPts val="0"/>
              </a:spcBef>
              <a:spcAft>
                <a:spcPts val="0"/>
              </a:spcAft>
              <a:buFont typeface="Arial" panose="020B0604020202020204" pitchFamily="34" charset="0"/>
              <a:buChar char="•"/>
            </a:pPr>
            <a:endParaRPr lang="en-US" sz="1200">
              <a:effectLst/>
              <a:latin typeface="Calibri" panose="020F0502020204030204" pitchFamily="34" charset="0"/>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B5DB2BE3-1591-4854-8846-4C02308FDA5D}" type="slidenum">
              <a:rPr lang="en-US" smtClean="0"/>
              <a:t>79</a:t>
            </a:fld>
            <a:endParaRPr lang="en-US"/>
          </a:p>
        </p:txBody>
      </p:sp>
    </p:spTree>
    <p:extLst>
      <p:ext uri="{BB962C8B-B14F-4D97-AF65-F5344CB8AC3E}">
        <p14:creationId xmlns:p14="http://schemas.microsoft.com/office/powerpoint/2010/main" val="2412250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We’re going to spend a lot of time today and tomorrow talking about various countermeasures and instruments, but GHSA’s members manage entire programs, so I want to spend a few minutes talking about the whole orchestra. </a:t>
            </a:r>
          </a:p>
          <a:p>
            <a:pPr marL="285750" marR="0" indent="-2857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When we think about prioritizing, it’s not to rank countermeasures, say with oral fluid on top and public education on the bottom, for example. In an ideal world, we would implement all of these countermeasures. </a:t>
            </a:r>
          </a:p>
          <a:p>
            <a:pPr marL="285750" marR="0" indent="-2857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Just about all countermeasures go through a roughly similar cycle of adoption (briefly describe graphic). </a:t>
            </a:r>
          </a:p>
          <a:p>
            <a:pPr marL="285750" marR="0" indent="-2857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cs typeface="Times New Roman" panose="02020603050405020304" pitchFamily="18" charset="0"/>
              </a:rPr>
              <a:t>Much of the alcohol-only world lives at the top of the circle (but not all). We probably have a lot of multi-substance countermeasures at the bottom of the circle. We want to take steps that will generally move them to the top.</a:t>
            </a:r>
            <a:endParaRPr lang="en-US"/>
          </a:p>
        </p:txBody>
      </p:sp>
      <p:sp>
        <p:nvSpPr>
          <p:cNvPr id="4" name="Slide Number Placeholder 3"/>
          <p:cNvSpPr>
            <a:spLocks noGrp="1"/>
          </p:cNvSpPr>
          <p:nvPr>
            <p:ph type="sldNum" sz="quarter" idx="5"/>
          </p:nvPr>
        </p:nvSpPr>
        <p:spPr/>
        <p:txBody>
          <a:bodyPr/>
          <a:lstStyle/>
          <a:p>
            <a:fld id="{B5DB2BE3-1591-4854-8846-4C02308FDA5D}" type="slidenum">
              <a:rPr lang="en-US" smtClean="0"/>
              <a:t>80</a:t>
            </a:fld>
            <a:endParaRPr lang="en-US"/>
          </a:p>
        </p:txBody>
      </p:sp>
    </p:spTree>
    <p:extLst>
      <p:ext uri="{BB962C8B-B14F-4D97-AF65-F5344CB8AC3E}">
        <p14:creationId xmlns:p14="http://schemas.microsoft.com/office/powerpoint/2010/main" val="2935107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There are a lot of common barriers to implementation. </a:t>
            </a:r>
          </a:p>
          <a:p>
            <a:pPr marL="285750" marR="0"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The biggest is cost, especially when you try to scale something up. New specialized DUI courts, sophisticated toxicology equipment, any program to outfit every officer with x, and just about anything related to traffic records – which have nearly all become government IT projects – are really expensive. Much more so than traditional approaches like enforcement and media buys. </a:t>
            </a:r>
          </a:p>
          <a:p>
            <a:pPr marL="285750" marR="0"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SHSOs also face structural barriers working within state government and with a patchwork of local government agencies. Grant relationships only provide so much leverage but sometimes its difficult to get agencies to cooperate even on shared goals. </a:t>
            </a:r>
          </a:p>
          <a:p>
            <a:pPr marL="285750" marR="0"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States have to justify all their expenditures but they face challenges getting NHTSA approval to spend federal funds on novel countermeasures that lack a strong base of evidence or where there is statutory ambiguity. </a:t>
            </a:r>
          </a:p>
          <a:p>
            <a:pPr marL="285750" marR="0"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That leads to the barrier of not having research and data. Validating research is usually expensive but worthwhile and necessary for confirming that a countermeasure is “proven.” </a:t>
            </a:r>
          </a:p>
          <a:p>
            <a:pPr marL="285750" marR="0"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There are also public opinion issues.</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When it comes to public education and outreach, we have a strong sense of how to approach alcohol impaired driving, but not much consensus on how to address safety culture among users of marijuana and other impairing substances. </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As many states are legalizing marijuana and a legitimate, layered marijuana industry has emerged, there are any opportunities for partnerships just like those that have been forged with producers of alcoholic beverages. But many of our members, particularly those with a law enforcement background, are concerned about legalization and the appearance of endorsing the use of these products, even the safe use, since it had been per se illicit. </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Finally, I would be remiss not to mention the equity challenges. Many people are questioning the role of enforcement and criminal justice in highway safety. In fact, it’s almost a full pendulum swing from the tough-on-impaired driving approach that characterized much of the last few decades in most places in the US. Among all traffic safety issues, impaired driving has the largest criminal justice component. </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This discussion is not just abstract; it’s having tangible impacts in the real world. Federal and state policymakers are actively considering cutting highway safety programs because of it.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p>
            <a:pPr marL="285750" marR="0"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If we’re going to have a national strategy, it must prioritize solutions that address these problems, many of which are structural or political. </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That starts with more resources for impaired driving, and highway safety in general. Currently safety makes up less than 3% of all federal transportation spending – including behavior, infrastructure, and just about everything else. So much for it being everyone’s number 1 priority.</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Part of this is to make these issues more of a political priority for key decision makers. If policy makers are on board, government support -- funding, research, planning – will follow.</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Remove institutional barriers to program implementation, which will include reforming federal and state policy to make it less prescriptive.  </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Allocate more funding for research and evaluation.</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Challenges with public opinion, especially those that directly threaten highway safety programs, deserve a coordinated issue management response. </a:t>
            </a:r>
          </a:p>
          <a:p>
            <a:pPr marL="742950" marR="0" lvl="1" indent="-285750">
              <a:spcBef>
                <a:spcPts val="0"/>
              </a:spcBef>
              <a:spcAft>
                <a:spcPts val="0"/>
              </a:spcAft>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We want to move from a world where there are a lot of tied hands and strings attached, to a world where we have access to all the resources we need to implement those proven and promising countermeasures that will eliminate impaired driving. </a:t>
            </a:r>
            <a:endParaRPr lang="en-US"/>
          </a:p>
        </p:txBody>
      </p:sp>
      <p:sp>
        <p:nvSpPr>
          <p:cNvPr id="4" name="Slide Number Placeholder 3"/>
          <p:cNvSpPr>
            <a:spLocks noGrp="1"/>
          </p:cNvSpPr>
          <p:nvPr>
            <p:ph type="sldNum" sz="quarter" idx="5"/>
          </p:nvPr>
        </p:nvSpPr>
        <p:spPr/>
        <p:txBody>
          <a:bodyPr/>
          <a:lstStyle/>
          <a:p>
            <a:fld id="{B5DB2BE3-1591-4854-8846-4C02308FDA5D}" type="slidenum">
              <a:rPr lang="en-US" smtClean="0"/>
              <a:t>81</a:t>
            </a:fld>
            <a:endParaRPr lang="en-US"/>
          </a:p>
        </p:txBody>
      </p:sp>
    </p:spTree>
    <p:extLst>
      <p:ext uri="{BB962C8B-B14F-4D97-AF65-F5344CB8AC3E}">
        <p14:creationId xmlns:p14="http://schemas.microsoft.com/office/powerpoint/2010/main" val="14300355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DB2BE3-1591-4854-8846-4C02308FDA5D}" type="slidenum">
              <a:rPr lang="en-US" smtClean="0"/>
              <a:t>82</a:t>
            </a:fld>
            <a:endParaRPr lang="en-US"/>
          </a:p>
        </p:txBody>
      </p:sp>
    </p:spTree>
    <p:extLst>
      <p:ext uri="{BB962C8B-B14F-4D97-AF65-F5344CB8AC3E}">
        <p14:creationId xmlns:p14="http://schemas.microsoft.com/office/powerpoint/2010/main" val="2303486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B2BE3-1591-4854-8846-4C02308FDA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534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B2BE3-1591-4854-8846-4C02308FDA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30144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B2BE3-1591-4854-8846-4C02308FDA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8571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B2BE3-1591-4854-8846-4C02308FDA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0837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B2BE3-1591-4854-8846-4C02308FDA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8289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is one slide</a:t>
            </a:r>
            <a:r>
              <a:rPr lang="en-US" baseline="0" dirty="0"/>
              <a:t> to pay attention to; this is it.  </a:t>
            </a:r>
            <a:r>
              <a:rPr lang="en-US" dirty="0"/>
              <a:t>Summarizes</a:t>
            </a:r>
            <a:r>
              <a:rPr lang="en-US" baseline="0" dirty="0"/>
              <a:t> very important take home message. </a:t>
            </a:r>
          </a:p>
          <a:p>
            <a:r>
              <a:rPr lang="en-US" baseline="0" dirty="0"/>
              <a:t>2 aspects of an oral fluid drug testing program.  Some states may implement one or both.  They are distinct entities that can complement each other. </a:t>
            </a:r>
            <a:endParaRPr lang="en-US" dirty="0"/>
          </a:p>
          <a:p>
            <a:r>
              <a:rPr lang="en-US" dirty="0"/>
              <a:t>Highlight differences between Screen &amp; Confirmation</a:t>
            </a:r>
            <a:r>
              <a:rPr lang="en-US" baseline="0" dirty="0"/>
              <a:t>.</a:t>
            </a:r>
            <a:endParaRPr lang="en-US" dirty="0"/>
          </a:p>
          <a:p>
            <a:r>
              <a:rPr lang="en-US" dirty="0"/>
              <a:t>First state crime laboratory to offer confirmation testing.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85E0EB-3DC6-441B-9A2A-F2406F260188}" type="slidenum">
              <a:rPr kumimoji="0" lang="en-US" sz="1300" b="0" i="0" u="none" strike="noStrike" kern="1200" cap="none" spc="0" normalizeH="0" baseline="0" noProof="0" smtClean="0">
                <a:ln>
                  <a:noFill/>
                </a:ln>
                <a:solidFill>
                  <a:prstClr val="black"/>
                </a:solidFill>
                <a:effectLst/>
                <a:uLnTx/>
                <a:uFillTx/>
                <a:latin typeface="Palatino Linotype" panose="02040502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300" b="0" i="0" u="none" strike="noStrike" kern="1200" cap="none" spc="0" normalizeH="0" baseline="0" noProof="0">
              <a:ln>
                <a:noFill/>
              </a:ln>
              <a:solidFill>
                <a:prstClr val="black"/>
              </a:solidFill>
              <a:effectLst/>
              <a:uLnTx/>
              <a:uFillTx/>
              <a:latin typeface="Palatino Linotype" panose="02040502050505030304"/>
              <a:ea typeface="+mn-ea"/>
              <a:cs typeface="+mn-cs"/>
            </a:endParaRPr>
          </a:p>
        </p:txBody>
      </p:sp>
    </p:spTree>
    <p:extLst>
      <p:ext uri="{BB962C8B-B14F-4D97-AF65-F5344CB8AC3E}">
        <p14:creationId xmlns:p14="http://schemas.microsoft.com/office/powerpoint/2010/main" val="40075724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page</a:t>
            </a:r>
            <a:r>
              <a:rPr lang="en-US" baseline="0" dirty="0"/>
              <a:t> Informatics (completed).  Toolkit (in progress).  Collaborative project:  AAA, GSA, Responsibility.org</a:t>
            </a:r>
            <a:endParaRPr lang="en-US" dirty="0"/>
          </a:p>
          <a:p>
            <a:r>
              <a:rPr lang="en-US" dirty="0"/>
              <a:t>Curt</a:t>
            </a:r>
            <a:r>
              <a:rPr lang="en-US" baseline="0" dirty="0"/>
              <a:t> Harper, Christine Moore, Jennifer Knudsen, Bill Lindsey, Erin Holmes</a:t>
            </a:r>
          </a:p>
          <a:p>
            <a:r>
              <a:rPr lang="en-US" baseline="0" dirty="0"/>
              <a:t>Add link.  Meant to be a growing document so it will evolve over time.</a:t>
            </a:r>
          </a:p>
          <a:p>
            <a:r>
              <a:rPr lang="en-US" baseline="0" dirty="0"/>
              <a:t>Advantages of </a:t>
            </a:r>
            <a:r>
              <a:rPr lang="en-US" baseline="0" dirty="0" err="1"/>
              <a:t>OF</a:t>
            </a:r>
            <a:r>
              <a:rPr lang="en-US" baseline="0" dirty="0"/>
              <a:t>.  I like the layout of separating advantages in context of OFFS and Laboratory testing.  2 distinct aspects.</a:t>
            </a:r>
          </a:p>
          <a:p>
            <a:r>
              <a:rPr lang="en-US" baseline="0" dirty="0"/>
              <a:t>Flowchart:  When to collect OF during DUID investigation.  And states authorized to perform OF testing.  (n=18)</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759288-F0C9-4EF6-B644-C2B376FA34D8}" type="slidenum">
              <a:rPr kumimoji="0" lang="en-US" sz="1300" b="0" i="0" u="none" strike="noStrike" kern="1200" cap="none" spc="0" normalizeH="0" baseline="0" noProof="0" smtClean="0">
                <a:ln>
                  <a:noFill/>
                </a:ln>
                <a:solidFill>
                  <a:prstClr val="black"/>
                </a:solidFill>
                <a:effectLst/>
                <a:uLnTx/>
                <a:uFillTx/>
                <a:latin typeface="Palatino Linotype" panose="02040502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300" b="0" i="0" u="none" strike="noStrike" kern="1200" cap="none" spc="0" normalizeH="0" baseline="0" noProof="0">
              <a:ln>
                <a:noFill/>
              </a:ln>
              <a:solidFill>
                <a:prstClr val="black"/>
              </a:solidFill>
              <a:effectLst/>
              <a:uLnTx/>
              <a:uFillTx/>
              <a:latin typeface="Palatino Linotype" panose="02040502050505030304"/>
              <a:ea typeface="+mn-ea"/>
              <a:cs typeface="+mn-cs"/>
            </a:endParaRPr>
          </a:p>
        </p:txBody>
      </p:sp>
    </p:spTree>
    <p:extLst>
      <p:ext uri="{BB962C8B-B14F-4D97-AF65-F5344CB8AC3E}">
        <p14:creationId xmlns:p14="http://schemas.microsoft.com/office/powerpoint/2010/main" val="3872398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*Invalid == lateral flow</a:t>
            </a:r>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759288-F0C9-4EF6-B644-C2B376FA34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83735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Advantage</a:t>
            </a:r>
            <a:r>
              <a:rPr lang="en-US" baseline="0" dirty="0"/>
              <a:t> of analyzing Blood and OF:  Metabolite of MJ.  Carboxy-THC – </a:t>
            </a:r>
            <a:r>
              <a:rPr lang="en-US" baseline="0" dirty="0" err="1"/>
              <a:t>pg</a:t>
            </a:r>
            <a:r>
              <a:rPr lang="en-US" baseline="0" dirty="0"/>
              <a:t>/mL. </a:t>
            </a:r>
          </a:p>
          <a:p>
            <a:r>
              <a:rPr lang="en-US" baseline="0" dirty="0"/>
              <a:t>Argument against passive inhalation, contamination.</a:t>
            </a:r>
          </a:p>
          <a:p>
            <a:r>
              <a:rPr lang="en-US" baseline="0" dirty="0"/>
              <a:t>Chew tablet.  Snort Xanax.  High OF concentrations.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759288-F0C9-4EF6-B644-C2B376FA34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2465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2018-2021 </a:t>
            </a:r>
          </a:p>
          <a:p>
            <a:r>
              <a:rPr lang="en-US" dirty="0"/>
              <a:t>JM</a:t>
            </a:r>
            <a:r>
              <a:rPr lang="en-US" baseline="0" dirty="0"/>
              <a:t> updated 6/24/2021</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56E34D4-C13A-4485-8DE1-681DF70CD9E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060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Wife advised that she found him unresponsive</a:t>
            </a:r>
            <a:r>
              <a:rPr lang="en-US" baseline="0" dirty="0"/>
              <a:t> after dropping kids off at school.  Treated at DCH and released. Ventilator until his death. </a:t>
            </a:r>
            <a:endParaRPr lang="en-US"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76759288-F0C9-4EF6-B644-C2B376FA34D8}" type="slidenum">
              <a:rPr kumimoji="0" lang="en-US" sz="1300" b="0" i="0" u="none" strike="noStrike" kern="1200" cap="none" spc="0" normalizeH="0" baseline="0" noProof="0">
                <a:ln>
                  <a:noFill/>
                </a:ln>
                <a:solidFill>
                  <a:prstClr val="black"/>
                </a:solidFill>
                <a:effectLst/>
                <a:uLnTx/>
                <a:uFillTx/>
                <a:latin typeface="Palatino Linotype" panose="020405020505050303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102</a:t>
            </a:fld>
            <a:endParaRPr kumimoji="0" lang="en-US" sz="1300" b="0" i="0" u="none" strike="noStrike" kern="1200" cap="none" spc="0" normalizeH="0" baseline="0" noProof="0">
              <a:ln>
                <a:noFill/>
              </a:ln>
              <a:solidFill>
                <a:prstClr val="black"/>
              </a:solidFill>
              <a:effectLst/>
              <a:uLnTx/>
              <a:uFillTx/>
              <a:latin typeface="Palatino Linotype" panose="02040502050505030304"/>
              <a:ea typeface="+mn-ea"/>
              <a:cs typeface="+mn-cs"/>
            </a:endParaRPr>
          </a:p>
        </p:txBody>
      </p:sp>
    </p:spTree>
    <p:extLst>
      <p:ext uri="{BB962C8B-B14F-4D97-AF65-F5344CB8AC3E}">
        <p14:creationId xmlns:p14="http://schemas.microsoft.com/office/powerpoint/2010/main" val="3838408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342F96-7393-4726-994A-6B3526E820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0763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dirty="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353370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a:t> </a:t>
            </a:r>
          </a:p>
          <a:p>
            <a:endParaRPr lang="en-US" sz="1400"/>
          </a:p>
        </p:txBody>
      </p:sp>
    </p:spTree>
    <p:extLst>
      <p:ext uri="{BB962C8B-B14F-4D97-AF65-F5344CB8AC3E}">
        <p14:creationId xmlns:p14="http://schemas.microsoft.com/office/powerpoint/2010/main" val="2062220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A8EB1F-EF98-4651-8F3D-1369018697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51461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A8EB1F-EF98-4651-8F3D-1369018697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78085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A8EB1F-EF98-4651-8F3D-1369018697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70116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A8EB1F-EF98-4651-8F3D-1369018697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7846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A8EB1F-EF98-4651-8F3D-1369018697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5421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ABEBA2-640F-44B8-9A82-575BF280CE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247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 </a:t>
            </a:r>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ABEBA2-640F-44B8-9A82-575BF280CE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33772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A8EB1F-EF98-4651-8F3D-1369018697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0969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ABEBA2-640F-44B8-9A82-575BF280CE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9454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Tree>
    <p:extLst>
      <p:ext uri="{BB962C8B-B14F-4D97-AF65-F5344CB8AC3E}">
        <p14:creationId xmlns:p14="http://schemas.microsoft.com/office/powerpoint/2010/main" val="21579865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129" eaLnBrk="1" fontAlgn="auto" latinLnBrk="0" hangingPunct="1">
              <a:lnSpc>
                <a:spcPct val="117999"/>
              </a:lnSpc>
              <a:spcBef>
                <a:spcPts val="0"/>
              </a:spcBef>
              <a:spcAft>
                <a:spcPts val="0"/>
              </a:spcAft>
              <a:buClrTx/>
              <a:buSzTx/>
              <a:buFontTx/>
              <a:buNone/>
              <a:tabLst/>
              <a:defRPr/>
            </a:pPr>
            <a:r>
              <a:rPr lang="en-US" sz="1200">
                <a:effectLst/>
                <a:latin typeface="Helvetica Neue"/>
                <a:ea typeface="Helvetica Neue"/>
                <a:cs typeface="Helvetica Neue"/>
                <a:sym typeface="Helvetica Neue"/>
              </a:rPr>
              <a:t> </a:t>
            </a:r>
          </a:p>
          <a:p>
            <a:pPr marL="0" lvl="2" defTabSz="948507">
              <a:defRPr/>
            </a:pPr>
            <a:endParaRPr lang="en-US" b="1"/>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4206E-1AE0-4E06-938E-A644ED184C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78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a:t> </a:t>
            </a:r>
          </a:p>
        </p:txBody>
      </p:sp>
    </p:spTree>
    <p:extLst>
      <p:ext uri="{BB962C8B-B14F-4D97-AF65-F5344CB8AC3E}">
        <p14:creationId xmlns:p14="http://schemas.microsoft.com/office/powerpoint/2010/main" val="20245199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20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6225095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DB2BE3-1591-4854-8846-4C02308FDA5D}" type="slidenum">
              <a:rPr lang="en-US" smtClean="0"/>
              <a:t>188</a:t>
            </a:fld>
            <a:endParaRPr lang="en-US"/>
          </a:p>
        </p:txBody>
      </p:sp>
    </p:spTree>
    <p:extLst>
      <p:ext uri="{BB962C8B-B14F-4D97-AF65-F5344CB8AC3E}">
        <p14:creationId xmlns:p14="http://schemas.microsoft.com/office/powerpoint/2010/main" val="3260978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-Addresses those for whom the first DUI wasn’t the eye-opener that it is for most</a:t>
            </a:r>
          </a:p>
          <a:p>
            <a:r>
              <a:rPr lang="en-US"/>
              <a:t>-Addresses underlying addiction and possible anti-social belief systems and assumptions</a:t>
            </a:r>
          </a:p>
          <a:p>
            <a:r>
              <a:rPr lang="en-US"/>
              <a:t>-Immediately lower risk of impaired driving, by lowering risk of driving if impaired</a:t>
            </a:r>
          </a:p>
          <a:p>
            <a:r>
              <a:rPr lang="en-US"/>
              <a:t>-In the long term, lowers risk of impaired driving, by lowering risk of being impaired </a:t>
            </a:r>
          </a:p>
        </p:txBody>
      </p:sp>
      <p:sp>
        <p:nvSpPr>
          <p:cNvPr id="4" name="Slide Number Placeholder 3"/>
          <p:cNvSpPr>
            <a:spLocks noGrp="1"/>
          </p:cNvSpPr>
          <p:nvPr>
            <p:ph type="sldNum" sz="quarter" idx="5"/>
          </p:nvPr>
        </p:nvSpPr>
        <p:spPr/>
        <p:txBody>
          <a:bodyPr/>
          <a:lstStyle/>
          <a:p>
            <a:fld id="{B5DB2BE3-1591-4854-8846-4C02308FDA5D}" type="slidenum">
              <a:rPr lang="en-US" smtClean="0"/>
              <a:t>189</a:t>
            </a:fld>
            <a:endParaRPr lang="en-US"/>
          </a:p>
        </p:txBody>
      </p:sp>
    </p:spTree>
    <p:extLst>
      <p:ext uri="{BB962C8B-B14F-4D97-AF65-F5344CB8AC3E}">
        <p14:creationId xmlns:p14="http://schemas.microsoft.com/office/powerpoint/2010/main" val="29389371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-Addresses those for whom the first DUI wasn’t the eye-opener that it is for most</a:t>
            </a:r>
          </a:p>
          <a:p>
            <a:r>
              <a:rPr lang="en-US" dirty="0"/>
              <a:t>-Addresses underlying addiction and possible anti-social belief systems and assumptions</a:t>
            </a:r>
          </a:p>
          <a:p>
            <a:r>
              <a:rPr lang="en-US" dirty="0"/>
              <a:t>-Immediately lower risk of impaired driving, by lowering risk of driving if impaired</a:t>
            </a:r>
          </a:p>
          <a:p>
            <a:r>
              <a:rPr lang="en-US" dirty="0"/>
              <a:t>-In the long term, lowers risk of impaired driving, by lowering risk of being impaired </a:t>
            </a:r>
          </a:p>
        </p:txBody>
      </p:sp>
      <p:sp>
        <p:nvSpPr>
          <p:cNvPr id="4" name="Slide Number Placeholder 3"/>
          <p:cNvSpPr>
            <a:spLocks noGrp="1"/>
          </p:cNvSpPr>
          <p:nvPr>
            <p:ph type="sldNum" sz="quarter" idx="5"/>
          </p:nvPr>
        </p:nvSpPr>
        <p:spPr/>
        <p:txBody>
          <a:bodyPr/>
          <a:lstStyle/>
          <a:p>
            <a:fld id="{B5DB2BE3-1591-4854-8846-4C02308FDA5D}" type="slidenum">
              <a:rPr lang="en-US" smtClean="0"/>
              <a:t>190</a:t>
            </a:fld>
            <a:endParaRPr lang="en-US" dirty="0"/>
          </a:p>
        </p:txBody>
      </p:sp>
    </p:spTree>
    <p:extLst>
      <p:ext uri="{BB962C8B-B14F-4D97-AF65-F5344CB8AC3E}">
        <p14:creationId xmlns:p14="http://schemas.microsoft.com/office/powerpoint/2010/main" val="19743689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a:t>Repeat impaired drivers are best served in DWI courts if under community supervision, not in other models—including non-DWI focused drug courts; </a:t>
            </a:r>
          </a:p>
          <a:p>
            <a:pPr marL="685800" lvl="1" indent="-228600">
              <a:buFont typeface="Wingdings" panose="05000000000000000000" pitchFamily="2" charset="2"/>
              <a:buChar char="§"/>
            </a:pPr>
            <a:r>
              <a:rPr lang="en-US"/>
              <a:t>Some jurisdictions with both a non-DWI focused drug court and a DWI court mistakenly assume that those who have repeatedly driven under the influence of substances other than (or in addition to alcohol) should be placed in the regular drug court, not the DWI court</a:t>
            </a:r>
          </a:p>
          <a:p>
            <a:pPr marL="685800" lvl="1" indent="-228600">
              <a:buFont typeface="Wingdings" panose="05000000000000000000" pitchFamily="2" charset="2"/>
              <a:buChar char="§"/>
            </a:pPr>
            <a:r>
              <a:rPr lang="en-US"/>
              <a:t>DWI courts are better at addressing the anti-social element of repeatedly getting behind the wheel of a car while impaired than regular probation or regular adult drug courts; </a:t>
            </a:r>
          </a:p>
          <a:p>
            <a:pPr marL="0" indent="0">
              <a:buFont typeface="+mj-lt"/>
              <a:buNone/>
            </a:pPr>
            <a:endParaRPr lang="en-US"/>
          </a:p>
          <a:p>
            <a:pPr marL="228600" indent="-228600" algn="just">
              <a:buFont typeface="+mj-lt"/>
              <a:buAutoNum type="arabicPeriod" startAt="2"/>
            </a:pPr>
            <a:r>
              <a:rPr lang="en-US"/>
              <a:t>Failure to properly screen for DWI risks at all, or early in the process: </a:t>
            </a:r>
          </a:p>
          <a:p>
            <a:pPr marL="685800" lvl="1" indent="-228600">
              <a:buFont typeface="Arial" panose="020B0604020202020204" pitchFamily="34" charset="0"/>
              <a:buChar char="•"/>
            </a:pPr>
            <a:r>
              <a:rPr lang="en-US"/>
              <a:t>No DWI court exists; or DWI court exists but is not being used for the intended population—repeat impaired drivers; </a:t>
            </a:r>
          </a:p>
          <a:p>
            <a:pPr marL="685800" lvl="1" indent="-228600">
              <a:buFont typeface="Arial" panose="020B0604020202020204" pitchFamily="34" charset="0"/>
              <a:buChar char="•"/>
            </a:pPr>
            <a:r>
              <a:rPr lang="en-US"/>
              <a:t>There can be lengthy delays between time of arrest and eventual placement in DWI courts</a:t>
            </a:r>
          </a:p>
        </p:txBody>
      </p:sp>
      <p:sp>
        <p:nvSpPr>
          <p:cNvPr id="4" name="Slide Number Placeholder 3"/>
          <p:cNvSpPr>
            <a:spLocks noGrp="1"/>
          </p:cNvSpPr>
          <p:nvPr>
            <p:ph type="sldNum" sz="quarter" idx="5"/>
          </p:nvPr>
        </p:nvSpPr>
        <p:spPr/>
        <p:txBody>
          <a:bodyPr/>
          <a:lstStyle/>
          <a:p>
            <a:fld id="{B5DB2BE3-1591-4854-8846-4C02308FDA5D}" type="slidenum">
              <a:rPr lang="en-US" smtClean="0"/>
              <a:t>191</a:t>
            </a:fld>
            <a:endParaRPr lang="en-US"/>
          </a:p>
        </p:txBody>
      </p:sp>
    </p:spTree>
    <p:extLst>
      <p:ext uri="{BB962C8B-B14F-4D97-AF65-F5344CB8AC3E}">
        <p14:creationId xmlns:p14="http://schemas.microsoft.com/office/powerpoint/2010/main" val="17002555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Impaired driving assessment </a:t>
            </a:r>
          </a:p>
          <a:p>
            <a:r>
              <a:rPr lang="en-US"/>
              <a:t>Computerized Assessment and Referral System </a:t>
            </a:r>
          </a:p>
        </p:txBody>
      </p:sp>
      <p:sp>
        <p:nvSpPr>
          <p:cNvPr id="4" name="Slide Number Placeholder 3"/>
          <p:cNvSpPr>
            <a:spLocks noGrp="1"/>
          </p:cNvSpPr>
          <p:nvPr>
            <p:ph type="sldNum" sz="quarter" idx="5"/>
          </p:nvPr>
        </p:nvSpPr>
        <p:spPr/>
        <p:txBody>
          <a:bodyPr/>
          <a:lstStyle/>
          <a:p>
            <a:fld id="{B5DB2BE3-1591-4854-8846-4C02308FDA5D}" type="slidenum">
              <a:rPr lang="en-US" smtClean="0"/>
              <a:t>192</a:t>
            </a:fld>
            <a:endParaRPr lang="en-US"/>
          </a:p>
        </p:txBody>
      </p:sp>
    </p:spTree>
    <p:extLst>
      <p:ext uri="{BB962C8B-B14F-4D97-AF65-F5344CB8AC3E}">
        <p14:creationId xmlns:p14="http://schemas.microsoft.com/office/powerpoint/2010/main" val="39080374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DB2BE3-1591-4854-8846-4C02308FDA5D}" type="slidenum">
              <a:rPr lang="en-US" smtClean="0"/>
              <a:t>193</a:t>
            </a:fld>
            <a:endParaRPr lang="en-US"/>
          </a:p>
        </p:txBody>
      </p:sp>
    </p:spTree>
    <p:extLst>
      <p:ext uri="{BB962C8B-B14F-4D97-AF65-F5344CB8AC3E}">
        <p14:creationId xmlns:p14="http://schemas.microsoft.com/office/powerpoint/2010/main" val="34550651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9490" y="4620579"/>
            <a:ext cx="5852160" cy="3780473"/>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9188B-8BD5-4A0E-8B0F-55FE7B4F9D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41880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a:t>
            </a:r>
            <a:r>
              <a:rPr lang="en-US" baseline="0" dirty="0"/>
              <a:t> history of the campaign: 1993 – 2014 (20 years)</a:t>
            </a:r>
          </a:p>
          <a:p>
            <a:endParaRPr lang="en-US" baseline="0" dirty="0"/>
          </a:p>
          <a:p>
            <a:r>
              <a:rPr lang="en-US" dirty="0"/>
              <a:t>Paid</a:t>
            </a:r>
            <a:r>
              <a:rPr lang="en-US" baseline="0" dirty="0"/>
              <a:t> for by dairy farmers and milk processors in CA then nationally to raise milk consumption.</a:t>
            </a:r>
          </a:p>
          <a:p>
            <a:endParaRPr lang="en-US" baseline="0" dirty="0"/>
          </a:p>
          <a:p>
            <a:r>
              <a:rPr lang="en-US" baseline="0" dirty="0"/>
              <a:t>SF-based ad agency designed the campaign based on a single comment in a focus group from a woman who said, “The only time I think about milk is when I’ve run out of it.”  #Deprivation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DCFFA-485C-480C-88C8-D8413863C3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1156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DCFFA-485C-480C-88C8-D8413863C3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34274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DCFFA-485C-480C-88C8-D8413863C3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1041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passionate.  More passionate than most people will ever be about our particular</a:t>
            </a:r>
            <a:r>
              <a:rPr lang="en-US" baseline="0" dirty="0"/>
              <a:t> cause.  We are outliers. </a:t>
            </a:r>
          </a:p>
          <a:p>
            <a:endParaRPr lang="en-US" baseline="0" dirty="0"/>
          </a:p>
          <a:p>
            <a:r>
              <a:rPr lang="en-US" baseline="0" dirty="0"/>
              <a:t>Also, people are not just different from us…they are different from one another. </a:t>
            </a:r>
          </a:p>
          <a:p>
            <a:endParaRPr lang="en-US" baseline="0" dirty="0"/>
          </a:p>
          <a:p>
            <a:r>
              <a:rPr lang="en-US" b="1" u="sng" baseline="0" dirty="0"/>
              <a:t>Common Mistake</a:t>
            </a:r>
            <a:r>
              <a:rPr lang="en-US" baseline="0" dirty="0"/>
              <a:t>: trying to convince people they don’t know what they need.  </a:t>
            </a:r>
          </a:p>
          <a:p>
            <a:endParaRPr lang="en-US" baseline="0" dirty="0"/>
          </a:p>
          <a:p>
            <a:r>
              <a:rPr lang="en-US" b="1" u="sng" baseline="0" dirty="0"/>
              <a:t>Reality</a:t>
            </a:r>
            <a:r>
              <a:rPr lang="en-US" baseline="0" dirty="0"/>
              <a:t>: Behavior change marketing is about offering people something they want. It’s our job to a way to get it. If we can make it more fun, easier to do…or more popular…we all win.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9188B-8BD5-4A0E-8B0F-55FE7B4F9D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25178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DCFFA-485C-480C-88C8-D8413863C3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14783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DCFFA-485C-480C-88C8-D8413863C3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4505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8614"/>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62329A-4540-42B5-A1B4-0B3CD0586EA9}" type="slidenum">
              <a:rPr kumimoji="0" lang="en-US" sz="1200" b="0" i="0" u="none" strike="noStrike" kern="1200" cap="none" spc="0" normalizeH="0" baseline="0" noProof="0" smtClean="0">
                <a:ln>
                  <a:noFill/>
                </a:ln>
                <a:solidFill>
                  <a:prstClr val="black"/>
                </a:solidFill>
                <a:effectLst/>
                <a:uLnTx/>
                <a:uFillTx/>
                <a:latin typeface="Arial" pitchFamily="34" charset="0"/>
                <a:ea typeface="ＭＳ Ｐゴシック"/>
                <a:cs typeface="Arial"/>
              </a:rPr>
              <a:pPr marL="0" marR="0" lvl="0" indent="0" algn="r" defTabSz="914400" rtl="0" eaLnBrk="0" fontAlgn="base" latinLnBrk="0" hangingPunct="0">
                <a:lnSpc>
                  <a:spcPct val="100000"/>
                </a:lnSpc>
                <a:spcBef>
                  <a:spcPct val="0"/>
                </a:spcBef>
                <a:spcAft>
                  <a:spcPct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Arial" pitchFamily="34" charset="0"/>
              <a:ea typeface="ＭＳ Ｐゴシック"/>
              <a:cs typeface="Arial"/>
            </a:endParaRPr>
          </a:p>
        </p:txBody>
      </p:sp>
    </p:spTree>
    <p:extLst>
      <p:ext uri="{BB962C8B-B14F-4D97-AF65-F5344CB8AC3E}">
        <p14:creationId xmlns:p14="http://schemas.microsoft.com/office/powerpoint/2010/main" val="19806508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62329A-4540-42B5-A1B4-0B3CD0586EA9}" type="slidenum">
              <a:rPr kumimoji="0" lang="en-US" sz="1200" b="0" i="0" u="none" strike="noStrike" kern="1200" cap="none" spc="0" normalizeH="0" baseline="0" noProof="0" smtClean="0">
                <a:ln>
                  <a:noFill/>
                </a:ln>
                <a:solidFill>
                  <a:prstClr val="black"/>
                </a:solidFill>
                <a:effectLst/>
                <a:uLnTx/>
                <a:uFillTx/>
                <a:latin typeface="Arial" pitchFamily="34" charset="0"/>
                <a:ea typeface="ＭＳ Ｐゴシック"/>
                <a:cs typeface="Arial"/>
              </a:rPr>
              <a:pPr marL="0" marR="0" lvl="0" indent="0" algn="r" defTabSz="914400" rtl="0" eaLnBrk="0" fontAlgn="base" latinLnBrk="0" hangingPunct="0">
                <a:lnSpc>
                  <a:spcPct val="100000"/>
                </a:lnSpc>
                <a:spcBef>
                  <a:spcPct val="0"/>
                </a:spcBef>
                <a:spcAft>
                  <a:spcPct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Arial" pitchFamily="34" charset="0"/>
              <a:ea typeface="ＭＳ Ｐゴシック"/>
              <a:cs typeface="Arial"/>
            </a:endParaRPr>
          </a:p>
        </p:txBody>
      </p:sp>
    </p:spTree>
    <p:extLst>
      <p:ext uri="{BB962C8B-B14F-4D97-AF65-F5344CB8AC3E}">
        <p14:creationId xmlns:p14="http://schemas.microsoft.com/office/powerpoint/2010/main" val="17298477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62329A-4540-42B5-A1B4-0B3CD0586EA9}" type="slidenum">
              <a:rPr kumimoji="0" lang="en-US" sz="1200" b="0" i="0" u="none" strike="noStrike" kern="1200" cap="none" spc="0" normalizeH="0" baseline="0" noProof="0" smtClean="0">
                <a:ln>
                  <a:noFill/>
                </a:ln>
                <a:solidFill>
                  <a:prstClr val="black"/>
                </a:solidFill>
                <a:effectLst/>
                <a:uLnTx/>
                <a:uFillTx/>
                <a:latin typeface="Arial" pitchFamily="34" charset="0"/>
                <a:ea typeface="ＭＳ Ｐゴシック"/>
                <a:cs typeface="Arial"/>
              </a:rPr>
              <a:pPr marL="0" marR="0" lvl="0" indent="0" algn="r" defTabSz="914400" rtl="0" eaLnBrk="0" fontAlgn="base" latinLnBrk="0" hangingPunct="0">
                <a:lnSpc>
                  <a:spcPct val="100000"/>
                </a:lnSpc>
                <a:spcBef>
                  <a:spcPct val="0"/>
                </a:spcBef>
                <a:spcAft>
                  <a:spcPct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Arial" pitchFamily="34" charset="0"/>
              <a:ea typeface="ＭＳ Ｐゴシック"/>
              <a:cs typeface="Arial"/>
            </a:endParaRPr>
          </a:p>
        </p:txBody>
      </p:sp>
    </p:spTree>
    <p:extLst>
      <p:ext uri="{BB962C8B-B14F-4D97-AF65-F5344CB8AC3E}">
        <p14:creationId xmlns:p14="http://schemas.microsoft.com/office/powerpoint/2010/main" val="24659996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DB2BE3-1591-4854-8846-4C02308FDA5D}" type="slidenum">
              <a:rPr lang="en-US" smtClean="0"/>
              <a:t>231</a:t>
            </a:fld>
            <a:endParaRPr lang="en-US"/>
          </a:p>
        </p:txBody>
      </p:sp>
    </p:spTree>
    <p:extLst>
      <p:ext uri="{BB962C8B-B14F-4D97-AF65-F5344CB8AC3E}">
        <p14:creationId xmlns:p14="http://schemas.microsoft.com/office/powerpoint/2010/main" val="5353417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1998 - Washington legalized medical marijuana (no cannabis and driving messaging)</a:t>
            </a:r>
          </a:p>
          <a:p>
            <a:r>
              <a:rPr lang="en-US" dirty="0"/>
              <a:t>2012 – Voters passed Initiative 502 which allowed adults to possess cannabis and allow sales of retail cannabis</a:t>
            </a:r>
          </a:p>
          <a:p>
            <a:r>
              <a:rPr lang="en-US" dirty="0"/>
              <a:t>2014 – July first retail cannabis stores open</a:t>
            </a:r>
          </a:p>
          <a:p>
            <a:endParaRPr lang="en-US" dirty="0"/>
          </a:p>
          <a:p>
            <a:pPr marL="0" marR="0" lvl="0" indent="0">
              <a:lnSpc>
                <a:spcPct val="107000"/>
              </a:lnSpc>
              <a:spcBef>
                <a:spcPts val="1200"/>
              </a:spcBef>
              <a:spcAft>
                <a:spcPts val="1200"/>
              </a:spcAft>
              <a:buFont typeface="Symbol" panose="05050102010706020507" pitchFamily="18" charset="2"/>
              <a:buNone/>
            </a:pPr>
            <a:r>
              <a:rPr lang="en-US" dirty="0">
                <a:latin typeface="Calibri" panose="020F0502020204030204" pitchFamily="34" charset="0"/>
                <a:ea typeface="Calibri" panose="020F0502020204030204" pitchFamily="34" charset="0"/>
                <a:cs typeface="Calibri" panose="020F0502020204030204" pitchFamily="34" charset="0"/>
              </a:rPr>
              <a:t>2017  -- 15 percent per year increase in the number of multi-substance drivers involved in fatal crashes. </a:t>
            </a:r>
          </a:p>
          <a:p>
            <a:pPr marL="0" marR="0" lvl="0" indent="0">
              <a:lnSpc>
                <a:spcPct val="107000"/>
              </a:lnSpc>
              <a:spcBef>
                <a:spcPts val="1200"/>
              </a:spcBef>
              <a:spcAft>
                <a:spcPts val="1200"/>
              </a:spcAft>
              <a:buFont typeface="Symbol" panose="05050102010706020507" pitchFamily="18" charset="2"/>
              <a:buNone/>
            </a:pPr>
            <a:r>
              <a:rPr lang="en-US" dirty="0">
                <a:latin typeface="Calibri" panose="020F0502020204030204" pitchFamily="34" charset="0"/>
                <a:ea typeface="Calibri" panose="020F0502020204030204" pitchFamily="34" charset="0"/>
                <a:cs typeface="Calibri" panose="020F0502020204030204" pitchFamily="34" charset="0"/>
              </a:rPr>
              <a:t>Alcohol and cannabis is the most common poly-drug combination.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B5DB2BE3-1591-4854-8846-4C02308FDA5D}" type="slidenum">
              <a:rPr lang="en-US" smtClean="0"/>
              <a:t>232</a:t>
            </a:fld>
            <a:endParaRPr lang="en-US"/>
          </a:p>
        </p:txBody>
      </p:sp>
    </p:spTree>
    <p:extLst>
      <p:ext uri="{BB962C8B-B14F-4D97-AF65-F5344CB8AC3E}">
        <p14:creationId xmlns:p14="http://schemas.microsoft.com/office/powerpoint/2010/main" val="4000774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a:p>
            <a:r>
              <a:rPr lang="en-US" dirty="0"/>
              <a:t>Of the nine percent who DUI-CA, about half do so rarely, the other half report monthly, weekly or daily.</a:t>
            </a:r>
          </a:p>
          <a:p>
            <a:pPr marL="342900" marR="0" lvl="0" indent="-342900">
              <a:lnSpc>
                <a:spcPct val="107000"/>
              </a:lnSpc>
              <a:spcBef>
                <a:spcPts val="1200"/>
              </a:spcBef>
              <a:spcAft>
                <a:spcPts val="120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Calibri" panose="020F0502020204030204" pitchFamily="34" charset="0"/>
              </a:rPr>
              <a:t>Statewide Driving Under the Influence of Alcohol and Cannabis Survey</a:t>
            </a:r>
          </a:p>
          <a:p>
            <a:pPr marL="800100" lvl="1" indent="-342900">
              <a:lnSpc>
                <a:spcPct val="107000"/>
              </a:lnSpc>
              <a:spcBef>
                <a:spcPts val="1200"/>
              </a:spcBef>
              <a:spcAft>
                <a:spcPts val="120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Calibri" panose="020F0502020204030204" pitchFamily="34" charset="0"/>
              </a:rPr>
              <a:t>Too many people drive after using alcohol (22%), marijuana (15%) or both (9%) </a:t>
            </a:r>
          </a:p>
          <a:p>
            <a:pPr marL="800100" lvl="1" indent="-342900">
              <a:lnSpc>
                <a:spcPct val="107000"/>
              </a:lnSpc>
              <a:spcBef>
                <a:spcPts val="1200"/>
              </a:spcBef>
              <a:spcAft>
                <a:spcPts val="1200"/>
              </a:spcAft>
              <a:buFont typeface="Symbol" panose="05050102010706020507" pitchFamily="18" charset="2"/>
              <a:buChar char=""/>
            </a:pPr>
            <a:r>
              <a:rPr lang="en-US" dirty="0"/>
              <a:t>About half of people who reported DUI-CA said they were likely to use cannabis to help to them “sober up.” when they felt too impaired after drinking. While people who use cannabis after alcohol may feel different, they are still impaired.</a:t>
            </a:r>
          </a:p>
          <a:p>
            <a:endParaRPr lang="en-US" dirty="0"/>
          </a:p>
        </p:txBody>
      </p:sp>
      <p:sp>
        <p:nvSpPr>
          <p:cNvPr id="4" name="Slide Number Placeholder 3"/>
          <p:cNvSpPr>
            <a:spLocks noGrp="1"/>
          </p:cNvSpPr>
          <p:nvPr>
            <p:ph type="sldNum" sz="quarter" idx="5"/>
          </p:nvPr>
        </p:nvSpPr>
        <p:spPr/>
        <p:txBody>
          <a:bodyPr/>
          <a:lstStyle/>
          <a:p>
            <a:fld id="{B5DB2BE3-1591-4854-8846-4C02308FDA5D}" type="slidenum">
              <a:rPr lang="en-US" smtClean="0"/>
              <a:t>233</a:t>
            </a:fld>
            <a:endParaRPr lang="en-US"/>
          </a:p>
        </p:txBody>
      </p:sp>
    </p:spTree>
    <p:extLst>
      <p:ext uri="{BB962C8B-B14F-4D97-AF65-F5344CB8AC3E}">
        <p14:creationId xmlns:p14="http://schemas.microsoft.com/office/powerpoint/2010/main" val="19874613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F73DAA-3986-4A02-81CE-4CBA3C8AFA15}" type="slidenum">
              <a:rPr lang="en-US" smtClean="0"/>
              <a:t>234</a:t>
            </a:fld>
            <a:endParaRPr lang="en-US"/>
          </a:p>
        </p:txBody>
      </p:sp>
    </p:spTree>
    <p:extLst>
      <p:ext uri="{BB962C8B-B14F-4D97-AF65-F5344CB8AC3E}">
        <p14:creationId xmlns:p14="http://schemas.microsoft.com/office/powerpoint/2010/main" val="20359551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Culture is the shared values and beliefs of a group of people that influence behaviors.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Traffic safety culture is a subset of culture that refers to how shared values and beliefs of a group of people affects their traffic safety decisions.</a:t>
            </a:r>
          </a:p>
          <a:p>
            <a:endParaRPr lang="en-US" dirty="0"/>
          </a:p>
        </p:txBody>
      </p:sp>
      <p:sp>
        <p:nvSpPr>
          <p:cNvPr id="4" name="Slide Number Placeholder 3"/>
          <p:cNvSpPr>
            <a:spLocks noGrp="1"/>
          </p:cNvSpPr>
          <p:nvPr>
            <p:ph type="sldNum" sz="quarter" idx="5"/>
          </p:nvPr>
        </p:nvSpPr>
        <p:spPr/>
        <p:txBody>
          <a:bodyPr/>
          <a:lstStyle/>
          <a:p>
            <a:fld id="{B5DB2BE3-1591-4854-8846-4C02308FDA5D}" type="slidenum">
              <a:rPr lang="en-US" smtClean="0"/>
              <a:t>235</a:t>
            </a:fld>
            <a:endParaRPr lang="en-US"/>
          </a:p>
        </p:txBody>
      </p:sp>
    </p:spTree>
    <p:extLst>
      <p:ext uri="{BB962C8B-B14F-4D97-AF65-F5344CB8AC3E}">
        <p14:creationId xmlns:p14="http://schemas.microsoft.com/office/powerpoint/2010/main" val="24305183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DUI-CA Survey</a:t>
            </a:r>
          </a:p>
          <a:p>
            <a:r>
              <a:rPr lang="en-US" dirty="0"/>
              <a:t>Those who DUI-CA have a much greater willingness to DUI-CA than those who don’t</a:t>
            </a:r>
          </a:p>
          <a:p>
            <a:r>
              <a:rPr lang="en-US" dirty="0"/>
              <a:t>Everyone has a negative attitude about DUI-CA, however those who do DUI-CA have a more positive attitude</a:t>
            </a:r>
          </a:p>
          <a:p>
            <a:r>
              <a:rPr lang="en-US" dirty="0"/>
              <a:t>Most people had an attitude that people should not DUI-CA, but those who do DUI-CA believe it is more acceptable</a:t>
            </a:r>
          </a:p>
          <a:p>
            <a:r>
              <a:rPr lang="en-US" dirty="0"/>
              <a:t>Everyone over-estimates the prevalence of DUI-CA behavior</a:t>
            </a:r>
          </a:p>
          <a:p>
            <a:endParaRPr lang="en-US" dirty="0"/>
          </a:p>
        </p:txBody>
      </p:sp>
      <p:sp>
        <p:nvSpPr>
          <p:cNvPr id="4" name="Slide Number Placeholder 3"/>
          <p:cNvSpPr>
            <a:spLocks noGrp="1"/>
          </p:cNvSpPr>
          <p:nvPr>
            <p:ph type="sldNum" sz="quarter" idx="5"/>
          </p:nvPr>
        </p:nvSpPr>
        <p:spPr/>
        <p:txBody>
          <a:bodyPr/>
          <a:lstStyle/>
          <a:p>
            <a:fld id="{B5DB2BE3-1591-4854-8846-4C02308FDA5D}" type="slidenum">
              <a:rPr lang="en-US" smtClean="0"/>
              <a:t>236</a:t>
            </a:fld>
            <a:endParaRPr lang="en-US"/>
          </a:p>
        </p:txBody>
      </p:sp>
    </p:spTree>
    <p:extLst>
      <p:ext uri="{BB962C8B-B14F-4D97-AF65-F5344CB8AC3E}">
        <p14:creationId xmlns:p14="http://schemas.microsoft.com/office/powerpoint/2010/main" val="24245672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Convey the seriousness of traffic crashes and promote hope to build healthy proactive behaviors and resiliency.</a:t>
            </a:r>
          </a:p>
          <a:p>
            <a:endParaRPr lang="en-US" sz="1200" kern="1200" dirty="0">
              <a:solidFill>
                <a:schemeClr val="tx1"/>
              </a:solidFill>
              <a:effectLst/>
              <a:latin typeface="+mn-lt"/>
              <a:ea typeface="+mn-ea"/>
              <a:cs typeface="+mn-cs"/>
            </a:endParaRPr>
          </a:p>
          <a:p>
            <a:pPr marL="0" indent="0">
              <a:buNone/>
            </a:pPr>
            <a:r>
              <a:rPr lang="en-US" sz="1200" b="1" dirty="0">
                <a:latin typeface="Calibri" panose="020F0502020204030204" pitchFamily="34" charset="0"/>
                <a:cs typeface="Calibri" panose="020F0502020204030204" pitchFamily="34" charset="0"/>
              </a:rPr>
              <a:t>Scare tactics </a:t>
            </a:r>
          </a:p>
          <a:p>
            <a:r>
              <a:rPr lang="en-US" sz="1200" dirty="0">
                <a:latin typeface="Calibri" panose="020F0502020204030204" pitchFamily="34" charset="0"/>
                <a:cs typeface="Calibri" panose="020F0502020204030204" pitchFamily="34" charset="0"/>
              </a:rPr>
              <a:t>Normalize risky behaviors</a:t>
            </a:r>
          </a:p>
          <a:p>
            <a:r>
              <a:rPr lang="en-US" sz="1200" dirty="0">
                <a:latin typeface="Calibri" panose="020F0502020204030204" pitchFamily="34" charset="0"/>
                <a:cs typeface="Calibri" panose="020F0502020204030204" pitchFamily="34" charset="0"/>
              </a:rPr>
              <a:t>Invoke feelings of fear, aloneness, despair, shame</a:t>
            </a:r>
          </a:p>
          <a:p>
            <a:r>
              <a:rPr lang="en-US" sz="1200" dirty="0">
                <a:latin typeface="Calibri" panose="020F0502020204030204" pitchFamily="34" charset="0"/>
                <a:cs typeface="Calibri" panose="020F0502020204030204" pitchFamily="34" charset="0"/>
              </a:rPr>
              <a:t>Lead to admiring the problem</a:t>
            </a:r>
          </a:p>
          <a:p>
            <a:r>
              <a:rPr lang="en-US" sz="1200" dirty="0">
                <a:latin typeface="Calibri" panose="020F0502020204030204" pitchFamily="34" charset="0"/>
                <a:cs typeface="Calibri" panose="020F0502020204030204" pitchFamily="34" charset="0"/>
              </a:rPr>
              <a:t>Graphic images of death and destruction can re-traumatize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Scare tactics often focus on worst-case scenarios, and can unintentionally normalize risky behaviors or evoke an “it won’t happen to me” reaction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will not dissipate the </a:t>
            </a:r>
            <a:r>
              <a:rPr lang="en-US" sz="1200" b="1" kern="1200" dirty="0">
                <a:solidFill>
                  <a:schemeClr val="tx1"/>
                </a:solidFill>
                <a:effectLst/>
                <a:latin typeface="+mn-lt"/>
                <a:ea typeface="+mn-ea"/>
                <a:cs typeface="+mn-cs"/>
              </a:rPr>
              <a:t>spirit of hope</a:t>
            </a:r>
            <a:r>
              <a:rPr lang="en-US" sz="1200" kern="1200" dirty="0">
                <a:solidFill>
                  <a:schemeClr val="tx1"/>
                </a:solidFill>
                <a:effectLst/>
                <a:latin typeface="+mn-lt"/>
                <a:ea typeface="+mn-ea"/>
                <a:cs typeface="+mn-cs"/>
              </a:rPr>
              <a:t> with fear, grossness, aloneness, or despair.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Lead to admiring the problem. Violent car crash scenes are often used to “scare the health” into people. The belief is if people just knew how bad and dangerous this behavior is, they wouldn’t do it anymore. However, awareness alone is not enough to change behavior. Instead, this approach can make the bad behavior seem prevalent or normal. It bolsters the idea that, “everyone is doing it,” when in fact, most are not.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5DB2BE3-1591-4854-8846-4C02308FDA5D}" type="slidenum">
              <a:rPr lang="en-US" smtClean="0"/>
              <a:t>237</a:t>
            </a:fld>
            <a:endParaRPr lang="en-US"/>
          </a:p>
        </p:txBody>
      </p:sp>
    </p:spTree>
    <p:extLst>
      <p:ext uri="{BB962C8B-B14F-4D97-AF65-F5344CB8AC3E}">
        <p14:creationId xmlns:p14="http://schemas.microsoft.com/office/powerpoint/2010/main" val="33426771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DB2BE3-1591-4854-8846-4C02308FDA5D}" type="slidenum">
              <a:rPr lang="en-US" smtClean="0"/>
              <a:t>238</a:t>
            </a:fld>
            <a:endParaRPr lang="en-US"/>
          </a:p>
        </p:txBody>
      </p:sp>
    </p:spTree>
    <p:extLst>
      <p:ext uri="{BB962C8B-B14F-4D97-AF65-F5344CB8AC3E}">
        <p14:creationId xmlns:p14="http://schemas.microsoft.com/office/powerpoint/2010/main" val="39165300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DB2BE3-1591-4854-8846-4C02308FDA5D}" type="slidenum">
              <a:rPr lang="en-US" smtClean="0"/>
              <a:t>239</a:t>
            </a:fld>
            <a:endParaRPr lang="en-US"/>
          </a:p>
        </p:txBody>
      </p:sp>
    </p:spTree>
    <p:extLst>
      <p:ext uri="{BB962C8B-B14F-4D97-AF65-F5344CB8AC3E}">
        <p14:creationId xmlns:p14="http://schemas.microsoft.com/office/powerpoint/2010/main" val="2770270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F73DAA-3986-4A02-81CE-4CBA3C8AFA15}" type="slidenum">
              <a:rPr lang="en-US" smtClean="0"/>
              <a:t>240</a:t>
            </a:fld>
            <a:endParaRPr lang="en-US"/>
          </a:p>
        </p:txBody>
      </p:sp>
    </p:spTree>
    <p:extLst>
      <p:ext uri="{BB962C8B-B14F-4D97-AF65-F5344CB8AC3E}">
        <p14:creationId xmlns:p14="http://schemas.microsoft.com/office/powerpoint/2010/main" val="3709450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e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e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jpe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jpe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4.jpe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jpe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6.jpe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7.jpe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Master" Target="../slideMasters/slideMaster6.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Master" Target="../slideMasters/slideMaster6.xml"/><Relationship Id="rId4" Type="http://schemas.openxmlformats.org/officeDocument/2006/relationships/image" Target="../media/image26.png"/></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Master" Target="../slideMasters/slideMaster6.xml"/><Relationship Id="rId4" Type="http://schemas.openxmlformats.org/officeDocument/2006/relationships/image" Target="../media/image26.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Master" Target="../slideMasters/slideMaster6.xml"/><Relationship Id="rId4" Type="http://schemas.openxmlformats.org/officeDocument/2006/relationships/image" Target="../media/image26.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Master" Target="../slideMasters/slideMaster6.xml"/><Relationship Id="rId4" Type="http://schemas.openxmlformats.org/officeDocument/2006/relationships/image" Target="../media/image26.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Master" Target="../slideMasters/slideMaster6.xml"/><Relationship Id="rId4" Type="http://schemas.openxmlformats.org/officeDocument/2006/relationships/image" Target="../media/image26.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Master" Target="../slideMasters/slideMaster6.xml"/><Relationship Id="rId4" Type="http://schemas.openxmlformats.org/officeDocument/2006/relationships/image" Target="../media/image26.pn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Master" Target="../slideMasters/slideMaster6.xml"/><Relationship Id="rId4" Type="http://schemas.openxmlformats.org/officeDocument/2006/relationships/image" Target="../media/image26.png"/></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Master" Target="../slideMasters/slideMaster6.xml"/><Relationship Id="rId4" Type="http://schemas.openxmlformats.org/officeDocument/2006/relationships/image" Target="../media/image61.jpeg"/></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Master" Target="../slideMasters/slideMaster6.xml"/><Relationship Id="rId5" Type="http://schemas.openxmlformats.org/officeDocument/2006/relationships/image" Target="../media/image69.png"/><Relationship Id="rId4" Type="http://schemas.openxmlformats.org/officeDocument/2006/relationships/image" Target="../media/image68.pn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jpg"/><Relationship Id="rId1" Type="http://schemas.openxmlformats.org/officeDocument/2006/relationships/slideMaster" Target="../slideMasters/slideMaster6.xml"/><Relationship Id="rId4" Type="http://schemas.openxmlformats.org/officeDocument/2006/relationships/image" Target="../media/image72.emf"/></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74.svg"/></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png"/><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png"/><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png"/><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Master" Target="../slideMasters/slideMaster7.xml"/><Relationship Id="rId4" Type="http://schemas.openxmlformats.org/officeDocument/2006/relationships/image" Target="../media/image79.jpeg"/></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person&#10;&#10;Description automatically generated">
            <a:extLst>
              <a:ext uri="{FF2B5EF4-FFF2-40B4-BE49-F238E27FC236}">
                <a16:creationId xmlns:a16="http://schemas.microsoft.com/office/drawing/2014/main" id="{42C8CF9F-5E56-49F0-87CB-72FE55114D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9" name="Graphic 8">
            <a:extLst>
              <a:ext uri="{FF2B5EF4-FFF2-40B4-BE49-F238E27FC236}">
                <a16:creationId xmlns:a16="http://schemas.microsoft.com/office/drawing/2014/main" id="{34065FA6-C87B-44AF-B4F4-73373856F0B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5771" y="2493698"/>
            <a:ext cx="8940965" cy="2006071"/>
          </a:xfrm>
          <a:prstGeom prst="rect">
            <a:avLst/>
          </a:prstGeom>
        </p:spPr>
      </p:pic>
    </p:spTree>
    <p:extLst>
      <p:ext uri="{BB962C8B-B14F-4D97-AF65-F5344CB8AC3E}">
        <p14:creationId xmlns:p14="http://schemas.microsoft.com/office/powerpoint/2010/main" val="2883102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anded Section">
    <p:spTree>
      <p:nvGrpSpPr>
        <p:cNvPr id="1" name=""/>
        <p:cNvGrpSpPr/>
        <p:nvPr/>
      </p:nvGrpSpPr>
      <p:grpSpPr>
        <a:xfrm>
          <a:off x="0" y="0"/>
          <a:ext cx="0" cy="0"/>
          <a:chOff x="0" y="0"/>
          <a:chExt cx="0" cy="0"/>
        </a:xfrm>
      </p:grpSpPr>
      <p:pic>
        <p:nvPicPr>
          <p:cNvPr id="5" name="Picture 4" descr="Shape, circle&#10;&#10;Description automatically generated">
            <a:extLst>
              <a:ext uri="{FF2B5EF4-FFF2-40B4-BE49-F238E27FC236}">
                <a16:creationId xmlns:a16="http://schemas.microsoft.com/office/drawing/2014/main" id="{B89B9AA7-F5A2-458E-B7A1-4854ACBA66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661D70DE-BE37-4A46-B150-00DBEF4FC713}"/>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321B6ED-7153-482F-B73F-58A67999D0D9}"/>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7EBB334-7C5B-4A8B-A68E-ECF88E3D2A1C}"/>
              </a:ext>
            </a:extLst>
          </p:cNvPr>
          <p:cNvSpPr>
            <a:spLocks noGrp="1"/>
          </p:cNvSpPr>
          <p:nvPr>
            <p:ph type="sldNum" sz="quarter" idx="12"/>
          </p:nvPr>
        </p:nvSpPr>
        <p:spPr>
          <a:xfrm>
            <a:off x="9372600" y="6415617"/>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1407015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A923BC-9319-4786-9C41-71200596D07F}"/>
              </a:ext>
            </a:extLst>
          </p:cNvPr>
          <p:cNvSpPr/>
          <p:nvPr userDrawn="1"/>
        </p:nvSpPr>
        <p:spPr>
          <a:xfrm>
            <a:off x="0" y="0"/>
            <a:ext cx="12192000" cy="6858000"/>
          </a:xfrm>
          <a:prstGeom prst="rect">
            <a:avLst/>
          </a:prstGeom>
          <a:solidFill>
            <a:srgbClr val="EF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3F851843-B47F-46CA-A2CF-6E8E1EE9D2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53400" y="774473"/>
            <a:ext cx="3454400" cy="4804230"/>
          </a:xfrm>
          <a:prstGeom prst="rect">
            <a:avLst/>
          </a:prstGeom>
        </p:spPr>
      </p:pic>
      <p:sp>
        <p:nvSpPr>
          <p:cNvPr id="2" name="Title 1">
            <a:extLst>
              <a:ext uri="{FF2B5EF4-FFF2-40B4-BE49-F238E27FC236}">
                <a16:creationId xmlns:a16="http://schemas.microsoft.com/office/drawing/2014/main" id="{661D70DE-BE37-4A46-B150-00DBEF4FC713}"/>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321B6ED-7153-482F-B73F-58A67999D0D9}"/>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7EBB334-7C5B-4A8B-A68E-ECF88E3D2A1C}"/>
              </a:ext>
            </a:extLst>
          </p:cNvPr>
          <p:cNvSpPr>
            <a:spLocks noGrp="1"/>
          </p:cNvSpPr>
          <p:nvPr>
            <p:ph type="sldNum" sz="quarter" idx="12"/>
          </p:nvPr>
        </p:nvSpPr>
        <p:spPr>
          <a:xfrm>
            <a:off x="9127067" y="6356350"/>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238020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Yellow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A923BC-9319-4786-9C41-71200596D07F}"/>
              </a:ext>
            </a:extLst>
          </p:cNvPr>
          <p:cNvSpPr/>
          <p:nvPr userDrawn="1"/>
        </p:nvSpPr>
        <p:spPr>
          <a:xfrm>
            <a:off x="0" y="0"/>
            <a:ext cx="12192000" cy="6858000"/>
          </a:xfrm>
          <a:prstGeom prst="rect">
            <a:avLst/>
          </a:prstGeom>
          <a:solidFill>
            <a:srgbClr val="FFD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3F851843-B47F-46CA-A2CF-6E8E1EE9D2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53400" y="774473"/>
            <a:ext cx="3454400" cy="4804230"/>
          </a:xfrm>
          <a:prstGeom prst="rect">
            <a:avLst/>
          </a:prstGeom>
        </p:spPr>
      </p:pic>
      <p:sp>
        <p:nvSpPr>
          <p:cNvPr id="2" name="Title 1">
            <a:extLst>
              <a:ext uri="{FF2B5EF4-FFF2-40B4-BE49-F238E27FC236}">
                <a16:creationId xmlns:a16="http://schemas.microsoft.com/office/drawing/2014/main" id="{661D70DE-BE37-4A46-B150-00DBEF4FC713}"/>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321B6ED-7153-482F-B73F-58A67999D0D9}"/>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7EBB334-7C5B-4A8B-A68E-ECF88E3D2A1C}"/>
              </a:ext>
            </a:extLst>
          </p:cNvPr>
          <p:cNvSpPr>
            <a:spLocks noGrp="1"/>
          </p:cNvSpPr>
          <p:nvPr>
            <p:ph type="sldNum" sz="quarter" idx="12"/>
          </p:nvPr>
        </p:nvSpPr>
        <p:spPr>
          <a:xfrm>
            <a:off x="9127067" y="6356350"/>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2361601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een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3D2765-B7DD-4E96-9756-ED141D796D5D}"/>
              </a:ext>
            </a:extLst>
          </p:cNvPr>
          <p:cNvSpPr/>
          <p:nvPr userDrawn="1"/>
        </p:nvSpPr>
        <p:spPr>
          <a:xfrm>
            <a:off x="0" y="0"/>
            <a:ext cx="12192000" cy="6858000"/>
          </a:xfrm>
          <a:prstGeom prst="rect">
            <a:avLst/>
          </a:prstGeom>
          <a:solidFill>
            <a:srgbClr val="88C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4CEDC39E-0656-49F4-92F1-551CCC22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53400" y="774473"/>
            <a:ext cx="3454400" cy="4804230"/>
          </a:xfrm>
          <a:prstGeom prst="rect">
            <a:avLst/>
          </a:prstGeom>
        </p:spPr>
      </p:pic>
      <p:sp>
        <p:nvSpPr>
          <p:cNvPr id="9" name="Title 1">
            <a:extLst>
              <a:ext uri="{FF2B5EF4-FFF2-40B4-BE49-F238E27FC236}">
                <a16:creationId xmlns:a16="http://schemas.microsoft.com/office/drawing/2014/main" id="{FF8344C5-08B4-45E2-8374-44C417606188}"/>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32FBA7F0-CBC2-46CB-8AE0-B1630CF158A6}"/>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Slide Number Placeholder 5">
            <a:extLst>
              <a:ext uri="{FF2B5EF4-FFF2-40B4-BE49-F238E27FC236}">
                <a16:creationId xmlns:a16="http://schemas.microsoft.com/office/drawing/2014/main" id="{E451C156-2914-4E2E-AC33-6D432DF22D67}"/>
              </a:ext>
            </a:extLst>
          </p:cNvPr>
          <p:cNvSpPr>
            <a:spLocks noGrp="1"/>
          </p:cNvSpPr>
          <p:nvPr>
            <p:ph type="sldNum" sz="quarter" idx="12"/>
          </p:nvPr>
        </p:nvSpPr>
        <p:spPr>
          <a:xfrm>
            <a:off x="9127067" y="6356350"/>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3636101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8899204-766B-4C01-8E96-B020262D00F2}"/>
              </a:ext>
            </a:extLst>
          </p:cNvPr>
          <p:cNvSpPr>
            <a:spLocks noGrp="1"/>
          </p:cNvSpPr>
          <p:nvPr>
            <p:ph type="sldNum" sz="quarter" idx="12"/>
          </p:nvPr>
        </p:nvSpPr>
        <p:spPr>
          <a:xfrm>
            <a:off x="9347200" y="6407150"/>
            <a:ext cx="2743200" cy="365125"/>
          </a:xfrm>
          <a:prstGeom prst="rect">
            <a:avLst/>
          </a:prstGeom>
        </p:spPr>
        <p:txBody>
          <a:bodyPr/>
          <a:lstStyle/>
          <a:p>
            <a:fld id="{27E16C0C-6FB0-4EFF-ADEE-30E9E324E0EA}" type="slidenum">
              <a:rPr lang="en-US" smtClean="0"/>
              <a:pPr/>
              <a:t>‹#›</a:t>
            </a:fld>
            <a:endParaRPr lang="en-US"/>
          </a:p>
        </p:txBody>
      </p:sp>
      <p:sp>
        <p:nvSpPr>
          <p:cNvPr id="8" name="Rectangle 7">
            <a:extLst>
              <a:ext uri="{FF2B5EF4-FFF2-40B4-BE49-F238E27FC236}">
                <a16:creationId xmlns:a16="http://schemas.microsoft.com/office/drawing/2014/main" id="{FC9DC521-3AC7-4BBE-97A8-EFA0080B8D2B}"/>
              </a:ext>
            </a:extLst>
          </p:cNvPr>
          <p:cNvSpPr/>
          <p:nvPr userDrawn="1"/>
        </p:nvSpPr>
        <p:spPr>
          <a:xfrm>
            <a:off x="0" y="0"/>
            <a:ext cx="3581401" cy="6858000"/>
          </a:xfrm>
          <a:prstGeom prst="rect">
            <a:avLst/>
          </a:prstGeom>
          <a:solidFill>
            <a:srgbClr val="88C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5D185A9-11FF-4106-9889-B00AE14C786D}"/>
              </a:ext>
            </a:extLst>
          </p:cNvPr>
          <p:cNvSpPr/>
          <p:nvPr userDrawn="1"/>
        </p:nvSpPr>
        <p:spPr>
          <a:xfrm>
            <a:off x="872068" y="1507068"/>
            <a:ext cx="3581400" cy="3581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A46BD49-43B9-446B-B6C8-8C48A38E4716}"/>
              </a:ext>
            </a:extLst>
          </p:cNvPr>
          <p:cNvSpPr/>
          <p:nvPr userDrawn="1"/>
        </p:nvSpPr>
        <p:spPr>
          <a:xfrm>
            <a:off x="1024468" y="1659468"/>
            <a:ext cx="3276599" cy="3276599"/>
          </a:xfrm>
          <a:prstGeom prst="ellipse">
            <a:avLst/>
          </a:prstGeom>
          <a:solidFill>
            <a:srgbClr val="EF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BDBA0DD-1239-4624-9FA4-1FB6B8A46855}"/>
              </a:ext>
            </a:extLst>
          </p:cNvPr>
          <p:cNvSpPr txBox="1"/>
          <p:nvPr userDrawn="1"/>
        </p:nvSpPr>
        <p:spPr>
          <a:xfrm>
            <a:off x="643468" y="172995"/>
            <a:ext cx="6468533" cy="461665"/>
          </a:xfrm>
          <a:prstGeom prst="rect">
            <a:avLst/>
          </a:prstGeom>
          <a:noFill/>
        </p:spPr>
        <p:txBody>
          <a:bodyPr wrap="square" rtlCol="0">
            <a:spAutoFit/>
          </a:bodyPr>
          <a:lstStyle/>
          <a:p>
            <a:r>
              <a:rPr lang="en-US" sz="2400" b="1">
                <a:solidFill>
                  <a:schemeClr val="bg1"/>
                </a:solidFill>
                <a:latin typeface="Arial" panose="020B0604020202020204" pitchFamily="34" charset="0"/>
                <a:cs typeface="Arial" panose="020B0604020202020204" pitchFamily="34" charset="0"/>
              </a:rPr>
              <a:t>Guest Speaker</a:t>
            </a:r>
          </a:p>
        </p:txBody>
      </p:sp>
    </p:spTree>
    <p:extLst>
      <p:ext uri="{BB962C8B-B14F-4D97-AF65-F5344CB8AC3E}">
        <p14:creationId xmlns:p14="http://schemas.microsoft.com/office/powerpoint/2010/main" val="4269008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B72BBE-DFD3-4B67-9950-6D921AC3A194}"/>
              </a:ext>
            </a:extLst>
          </p:cNvPr>
          <p:cNvSpPr/>
          <p:nvPr userDrawn="1"/>
        </p:nvSpPr>
        <p:spPr>
          <a:xfrm>
            <a:off x="0" y="6189662"/>
            <a:ext cx="12192000" cy="668337"/>
          </a:xfrm>
          <a:prstGeom prst="rect">
            <a:avLst/>
          </a:prstGeom>
          <a:solidFill>
            <a:srgbClr val="EF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1D7996-9FCD-4675-B09E-9DE18C19156E}"/>
              </a:ext>
            </a:extLst>
          </p:cNvPr>
          <p:cNvSpPr>
            <a:spLocks noGrp="1"/>
          </p:cNvSpPr>
          <p:nvPr>
            <p:ph type="title"/>
          </p:nvPr>
        </p:nvSpPr>
        <p:spPr>
          <a:xfrm>
            <a:off x="314855" y="5555"/>
            <a:ext cx="10515600"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CF785E23-1ED3-4CB1-9DC7-8772382D7A5F}"/>
              </a:ext>
            </a:extLst>
          </p:cNvPr>
          <p:cNvSpPr>
            <a:spLocks noGrp="1"/>
          </p:cNvSpPr>
          <p:nvPr>
            <p:ph type="body" idx="1"/>
          </p:nvPr>
        </p:nvSpPr>
        <p:spPr>
          <a:xfrm>
            <a:off x="314855" y="1681163"/>
            <a:ext cx="5157787" cy="823912"/>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5AEC3D-76DC-4977-BAAA-C3A2AB14B6CD}"/>
              </a:ext>
            </a:extLst>
          </p:cNvPr>
          <p:cNvSpPr>
            <a:spLocks noGrp="1"/>
          </p:cNvSpPr>
          <p:nvPr>
            <p:ph sz="half" idx="2"/>
          </p:nvPr>
        </p:nvSpPr>
        <p:spPr>
          <a:xfrm>
            <a:off x="314854" y="2505075"/>
            <a:ext cx="5157787" cy="368458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C0551217-08ED-4C4C-951B-14C17E874818}"/>
              </a:ext>
            </a:extLst>
          </p:cNvPr>
          <p:cNvSpPr>
            <a:spLocks noGrp="1"/>
          </p:cNvSpPr>
          <p:nvPr>
            <p:ph type="sldNum" sz="quarter" idx="12"/>
          </p:nvPr>
        </p:nvSpPr>
        <p:spPr>
          <a:xfrm>
            <a:off x="9347200" y="6356350"/>
            <a:ext cx="2743200" cy="365125"/>
          </a:xfrm>
          <a:prstGeom prst="rect">
            <a:avLst/>
          </a:prstGeom>
        </p:spPr>
        <p:txBody>
          <a:bodyPr/>
          <a:lstStyle>
            <a:lvl1pPr>
              <a:defRPr b="1">
                <a:solidFill>
                  <a:schemeClr val="bg1"/>
                </a:solidFill>
              </a:defRPr>
            </a:lvl1pPr>
          </a:lstStyle>
          <a:p>
            <a:fld id="{27E16C0C-6FB0-4EFF-ADEE-30E9E324E0EA}" type="slidenum">
              <a:rPr lang="en-US" smtClean="0"/>
              <a:pPr/>
              <a:t>‹#›</a:t>
            </a:fld>
            <a:endParaRPr lang="en-US"/>
          </a:p>
        </p:txBody>
      </p:sp>
      <p:pic>
        <p:nvPicPr>
          <p:cNvPr id="8" name="Picture 7" descr="Logo&#10;&#10;Description automatically generated">
            <a:extLst>
              <a:ext uri="{FF2B5EF4-FFF2-40B4-BE49-F238E27FC236}">
                <a16:creationId xmlns:a16="http://schemas.microsoft.com/office/drawing/2014/main" id="{112D1291-E6D8-4312-9706-5FAEF42EE8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22445"/>
            <a:ext cx="1032933" cy="1032933"/>
          </a:xfrm>
          <a:prstGeom prst="rect">
            <a:avLst/>
          </a:prstGeom>
        </p:spPr>
      </p:pic>
    </p:spTree>
    <p:extLst>
      <p:ext uri="{BB962C8B-B14F-4D97-AF65-F5344CB8AC3E}">
        <p14:creationId xmlns:p14="http://schemas.microsoft.com/office/powerpoint/2010/main" val="1713492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869916-21E5-427E-B4AE-132125D897E5}"/>
              </a:ext>
            </a:extLst>
          </p:cNvPr>
          <p:cNvSpPr/>
          <p:nvPr userDrawn="1"/>
        </p:nvSpPr>
        <p:spPr>
          <a:xfrm>
            <a:off x="0" y="6189662"/>
            <a:ext cx="12192000" cy="668337"/>
          </a:xfrm>
          <a:prstGeom prst="rect">
            <a:avLst/>
          </a:prstGeom>
          <a:solidFill>
            <a:srgbClr val="88C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8">
            <a:extLst>
              <a:ext uri="{FF2B5EF4-FFF2-40B4-BE49-F238E27FC236}">
                <a16:creationId xmlns:a16="http://schemas.microsoft.com/office/drawing/2014/main" id="{A2F112BF-A53B-4692-BBA8-3C8CF89FD2DD}"/>
              </a:ext>
            </a:extLst>
          </p:cNvPr>
          <p:cNvSpPr>
            <a:spLocks noGrp="1"/>
          </p:cNvSpPr>
          <p:nvPr>
            <p:ph type="sldNum" sz="quarter" idx="12"/>
          </p:nvPr>
        </p:nvSpPr>
        <p:spPr>
          <a:xfrm>
            <a:off x="9347200" y="6356350"/>
            <a:ext cx="2743200" cy="365125"/>
          </a:xfrm>
          <a:prstGeom prst="rect">
            <a:avLst/>
          </a:prstGeom>
        </p:spPr>
        <p:txBody>
          <a:bodyPr/>
          <a:lstStyle>
            <a:lvl1pPr>
              <a:defRPr b="1">
                <a:solidFill>
                  <a:schemeClr val="bg1"/>
                </a:solidFill>
              </a:defRPr>
            </a:lvl1pPr>
          </a:lstStyle>
          <a:p>
            <a:fld id="{27E16C0C-6FB0-4EFF-ADEE-30E9E324E0EA}" type="slidenum">
              <a:rPr lang="en-US" smtClean="0"/>
              <a:pPr/>
              <a:t>‹#›</a:t>
            </a:fld>
            <a:endParaRPr lang="en-US"/>
          </a:p>
        </p:txBody>
      </p:sp>
      <p:pic>
        <p:nvPicPr>
          <p:cNvPr id="9" name="Picture 8" descr="Logo&#10;&#10;Description automatically generated">
            <a:extLst>
              <a:ext uri="{FF2B5EF4-FFF2-40B4-BE49-F238E27FC236}">
                <a16:creationId xmlns:a16="http://schemas.microsoft.com/office/drawing/2014/main" id="{A0F0BFFD-39B5-4E59-A127-D5ECD7819A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22445"/>
            <a:ext cx="1032933" cy="1032933"/>
          </a:xfrm>
          <a:prstGeom prst="rect">
            <a:avLst/>
          </a:prstGeom>
        </p:spPr>
      </p:pic>
      <p:sp>
        <p:nvSpPr>
          <p:cNvPr id="13" name="Title 1">
            <a:extLst>
              <a:ext uri="{FF2B5EF4-FFF2-40B4-BE49-F238E27FC236}">
                <a16:creationId xmlns:a16="http://schemas.microsoft.com/office/drawing/2014/main" id="{5A99EFA0-7B37-4637-9B2C-D84DED1759DE}"/>
              </a:ext>
            </a:extLst>
          </p:cNvPr>
          <p:cNvSpPr>
            <a:spLocks noGrp="1"/>
          </p:cNvSpPr>
          <p:nvPr>
            <p:ph type="title"/>
          </p:nvPr>
        </p:nvSpPr>
        <p:spPr>
          <a:xfrm>
            <a:off x="314855" y="136525"/>
            <a:ext cx="11562292"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14" name="Text Placeholder 2">
            <a:extLst>
              <a:ext uri="{FF2B5EF4-FFF2-40B4-BE49-F238E27FC236}">
                <a16:creationId xmlns:a16="http://schemas.microsoft.com/office/drawing/2014/main" id="{DAC5D6E7-BED7-4532-9469-3142A39EFE1B}"/>
              </a:ext>
            </a:extLst>
          </p:cNvPr>
          <p:cNvSpPr>
            <a:spLocks noGrp="1"/>
          </p:cNvSpPr>
          <p:nvPr>
            <p:ph type="body" idx="1"/>
          </p:nvPr>
        </p:nvSpPr>
        <p:spPr>
          <a:xfrm>
            <a:off x="314855" y="1681162"/>
            <a:ext cx="5222345" cy="4059237"/>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2DF74B39-4C10-471C-B018-EEAC1B249DB6}"/>
              </a:ext>
            </a:extLst>
          </p:cNvPr>
          <p:cNvSpPr>
            <a:spLocks noGrp="1"/>
          </p:cNvSpPr>
          <p:nvPr>
            <p:ph type="body" idx="13"/>
          </p:nvPr>
        </p:nvSpPr>
        <p:spPr>
          <a:xfrm>
            <a:off x="6654802" y="1681163"/>
            <a:ext cx="5222345" cy="4059236"/>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711092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Yellow Section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24B86-79AC-40A3-9931-296BC4F80A78}"/>
              </a:ext>
            </a:extLst>
          </p:cNvPr>
          <p:cNvSpPr>
            <a:spLocks noGrp="1"/>
          </p:cNvSpPr>
          <p:nvPr>
            <p:ph type="title"/>
          </p:nvPr>
        </p:nvSpPr>
        <p:spPr>
          <a:xfrm>
            <a:off x="314855" y="136525"/>
            <a:ext cx="11562292"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1D869916-21E5-427E-B4AE-132125D897E5}"/>
              </a:ext>
            </a:extLst>
          </p:cNvPr>
          <p:cNvSpPr/>
          <p:nvPr userDrawn="1"/>
        </p:nvSpPr>
        <p:spPr>
          <a:xfrm>
            <a:off x="0" y="6189662"/>
            <a:ext cx="12192000" cy="668337"/>
          </a:xfrm>
          <a:prstGeom prst="rect">
            <a:avLst/>
          </a:prstGeom>
          <a:solidFill>
            <a:srgbClr val="F3D0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8">
            <a:extLst>
              <a:ext uri="{FF2B5EF4-FFF2-40B4-BE49-F238E27FC236}">
                <a16:creationId xmlns:a16="http://schemas.microsoft.com/office/drawing/2014/main" id="{A2F112BF-A53B-4692-BBA8-3C8CF89FD2DD}"/>
              </a:ext>
            </a:extLst>
          </p:cNvPr>
          <p:cNvSpPr>
            <a:spLocks noGrp="1"/>
          </p:cNvSpPr>
          <p:nvPr>
            <p:ph type="sldNum" sz="quarter" idx="12"/>
          </p:nvPr>
        </p:nvSpPr>
        <p:spPr>
          <a:xfrm>
            <a:off x="9347200" y="6356350"/>
            <a:ext cx="2743200" cy="365125"/>
          </a:xfrm>
          <a:prstGeom prst="rect">
            <a:avLst/>
          </a:prstGeom>
        </p:spPr>
        <p:txBody>
          <a:bodyPr/>
          <a:lstStyle>
            <a:lvl1pPr>
              <a:defRPr b="1">
                <a:solidFill>
                  <a:schemeClr val="bg1"/>
                </a:solidFill>
              </a:defRPr>
            </a:lvl1pPr>
          </a:lstStyle>
          <a:p>
            <a:fld id="{27E16C0C-6FB0-4EFF-ADEE-30E9E324E0EA}" type="slidenum">
              <a:rPr lang="en-US" smtClean="0"/>
              <a:pPr/>
              <a:t>‹#›</a:t>
            </a:fld>
            <a:endParaRPr lang="en-US"/>
          </a:p>
        </p:txBody>
      </p:sp>
      <p:pic>
        <p:nvPicPr>
          <p:cNvPr id="9" name="Picture 8" descr="Logo&#10;&#10;Description automatically generated">
            <a:extLst>
              <a:ext uri="{FF2B5EF4-FFF2-40B4-BE49-F238E27FC236}">
                <a16:creationId xmlns:a16="http://schemas.microsoft.com/office/drawing/2014/main" id="{A0F0BFFD-39B5-4E59-A127-D5ECD7819A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22445"/>
            <a:ext cx="1032933" cy="1032933"/>
          </a:xfrm>
          <a:prstGeom prst="rect">
            <a:avLst/>
          </a:prstGeom>
        </p:spPr>
      </p:pic>
      <p:sp>
        <p:nvSpPr>
          <p:cNvPr id="10" name="Text Placeholder 2">
            <a:extLst>
              <a:ext uri="{FF2B5EF4-FFF2-40B4-BE49-F238E27FC236}">
                <a16:creationId xmlns:a16="http://schemas.microsoft.com/office/drawing/2014/main" id="{70A8597B-855D-441E-810A-E87144CB7422}"/>
              </a:ext>
            </a:extLst>
          </p:cNvPr>
          <p:cNvSpPr>
            <a:spLocks noGrp="1"/>
          </p:cNvSpPr>
          <p:nvPr>
            <p:ph type="body" idx="1"/>
          </p:nvPr>
        </p:nvSpPr>
        <p:spPr>
          <a:xfrm>
            <a:off x="314855" y="1681162"/>
            <a:ext cx="5222345" cy="4059237"/>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2">
            <a:extLst>
              <a:ext uri="{FF2B5EF4-FFF2-40B4-BE49-F238E27FC236}">
                <a16:creationId xmlns:a16="http://schemas.microsoft.com/office/drawing/2014/main" id="{8359C350-5D9E-4391-9F35-0DAF929679BC}"/>
              </a:ext>
            </a:extLst>
          </p:cNvPr>
          <p:cNvSpPr>
            <a:spLocks noGrp="1"/>
          </p:cNvSpPr>
          <p:nvPr>
            <p:ph type="body" idx="13"/>
          </p:nvPr>
        </p:nvSpPr>
        <p:spPr>
          <a:xfrm>
            <a:off x="6654802" y="1681163"/>
            <a:ext cx="5222345" cy="4059236"/>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76718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879B9-6873-40A0-A842-50D72EA354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6AC5C2-6B42-40F8-AC1E-604587F81A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BE8313-4676-4D05-99BE-AFD7AEC391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A1B000-1503-432B-AF00-C79879E19DC1}"/>
              </a:ext>
            </a:extLst>
          </p:cNvPr>
          <p:cNvSpPr>
            <a:spLocks noGrp="1"/>
          </p:cNvSpPr>
          <p:nvPr>
            <p:ph type="dt" sz="half" idx="10"/>
          </p:nvPr>
        </p:nvSpPr>
        <p:spPr/>
        <p:txBody>
          <a:bodyPr/>
          <a:lstStyle/>
          <a:p>
            <a:fld id="{24BD624F-8413-44F2-A8AF-BC6224B903C0}" type="datetime1">
              <a:rPr lang="en-US" smtClean="0"/>
              <a:t>7/30/2021</a:t>
            </a:fld>
            <a:endParaRPr lang="en-US"/>
          </a:p>
        </p:txBody>
      </p:sp>
      <p:sp>
        <p:nvSpPr>
          <p:cNvPr id="6" name="Footer Placeholder 5">
            <a:extLst>
              <a:ext uri="{FF2B5EF4-FFF2-40B4-BE49-F238E27FC236}">
                <a16:creationId xmlns:a16="http://schemas.microsoft.com/office/drawing/2014/main" id="{6DCD2187-9E66-4BD5-A488-3184C0342835}"/>
              </a:ext>
            </a:extLst>
          </p:cNvPr>
          <p:cNvSpPr>
            <a:spLocks noGrp="1"/>
          </p:cNvSpPr>
          <p:nvPr>
            <p:ph type="ftr" sz="quarter" idx="11"/>
          </p:nvPr>
        </p:nvSpPr>
        <p:spPr/>
        <p:txBody>
          <a:bodyPr/>
          <a:lstStyle/>
          <a:p>
            <a:r>
              <a:rPr lang="en-US"/>
              <a:t>9-Delta Analytical LLC</a:t>
            </a:r>
          </a:p>
        </p:txBody>
      </p:sp>
      <p:sp>
        <p:nvSpPr>
          <p:cNvPr id="7" name="Slide Number Placeholder 6">
            <a:extLst>
              <a:ext uri="{FF2B5EF4-FFF2-40B4-BE49-F238E27FC236}">
                <a16:creationId xmlns:a16="http://schemas.microsoft.com/office/drawing/2014/main" id="{FB211BA7-39BE-4EBF-9AC2-27A8917E7C6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90568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Small Text &amp; Larger Photo">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9E29AE7-44D5-B947-A212-9969CF1EF17C}"/>
              </a:ext>
            </a:extLst>
          </p:cNvPr>
          <p:cNvSpPr>
            <a:spLocks noGrp="1"/>
          </p:cNvSpPr>
          <p:nvPr>
            <p:ph type="title" hasCustomPrompt="1"/>
          </p:nvPr>
        </p:nvSpPr>
        <p:spPr>
          <a:xfrm>
            <a:off x="457463" y="8112"/>
            <a:ext cx="4136571" cy="578295"/>
          </a:xfrm>
          <a:effectLst/>
        </p:spPr>
        <p:txBody>
          <a:bodyPr anchor="b">
            <a:normAutofit/>
          </a:bodyPr>
          <a:lstStyle>
            <a:lvl1pPr algn="l">
              <a:defRPr sz="2300">
                <a:solidFill>
                  <a:schemeClr val="tx2"/>
                </a:solidFill>
              </a:defRPr>
            </a:lvl1pPr>
          </a:lstStyle>
          <a:p>
            <a:r>
              <a:rPr lang="en-US" dirty="0"/>
              <a:t>Header</a:t>
            </a:r>
          </a:p>
        </p:txBody>
      </p:sp>
      <p:sp>
        <p:nvSpPr>
          <p:cNvPr id="13" name="Text Placeholder 10">
            <a:extLst>
              <a:ext uri="{FF2B5EF4-FFF2-40B4-BE49-F238E27FC236}">
                <a16:creationId xmlns:a16="http://schemas.microsoft.com/office/drawing/2014/main" id="{C4548CC4-62F2-364F-950A-AC980C4BD238}"/>
              </a:ext>
            </a:extLst>
          </p:cNvPr>
          <p:cNvSpPr>
            <a:spLocks noGrp="1"/>
          </p:cNvSpPr>
          <p:nvPr>
            <p:ph type="body" sz="quarter" idx="14" hasCustomPrompt="1"/>
          </p:nvPr>
        </p:nvSpPr>
        <p:spPr>
          <a:xfrm>
            <a:off x="457463" y="668580"/>
            <a:ext cx="11469494" cy="5960820"/>
          </a:xfrm>
        </p:spPr>
        <p:txBody>
          <a:bodyPr anchor="t">
            <a:normAutofit/>
          </a:bodyPr>
          <a:lstStyle>
            <a:lvl1pPr marL="0" indent="0">
              <a:lnSpc>
                <a:spcPts val="2300"/>
              </a:lnSpc>
              <a:spcBef>
                <a:spcPts val="600"/>
              </a:spcBef>
              <a:buNone/>
              <a:defRPr lang="en-US" sz="1500" b="0" i="0" kern="1200" dirty="0">
                <a:solidFill>
                  <a:schemeClr val="tx1"/>
                </a:solidFill>
                <a:latin typeface="Century Gothic" panose="020B0502020202020204" pitchFamily="34" charset="0"/>
                <a:ea typeface="+mn-ea"/>
                <a:cs typeface="+mn-cs"/>
              </a:defRPr>
            </a:lvl1pPr>
          </a:lstStyle>
          <a:p>
            <a:pPr marL="0" lvl="0" indent="0" algn="l" defTabSz="914400" rtl="0" eaLnBrk="1" latinLnBrk="0" hangingPunct="1">
              <a:lnSpc>
                <a:spcPct val="100000"/>
              </a:lnSpc>
              <a:spcBef>
                <a:spcPts val="600"/>
              </a:spcBef>
              <a:buClr>
                <a:schemeClr val="accent1"/>
              </a:buClr>
              <a:buFont typeface="Arial" panose="020B0604020202020204" pitchFamily="34" charset="0"/>
              <a:buNone/>
            </a:pPr>
            <a:r>
              <a:rPr lang="en-US" dirty="0"/>
              <a:t>Text</a:t>
            </a:r>
          </a:p>
        </p:txBody>
      </p:sp>
    </p:spTree>
    <p:extLst>
      <p:ext uri="{BB962C8B-B14F-4D97-AF65-F5344CB8AC3E}">
        <p14:creationId xmlns:p14="http://schemas.microsoft.com/office/powerpoint/2010/main" val="2689913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C0E213-85A2-A440-8EA7-D313ACEC8594}"/>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849C783B-9C70-434E-9464-6205D457B4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967A46-F07D-7140-AA30-5752C452FDEC}"/>
              </a:ext>
            </a:extLst>
          </p:cNvPr>
          <p:cNvSpPr>
            <a:spLocks noGrp="1"/>
          </p:cNvSpPr>
          <p:nvPr>
            <p:ph type="sldNum" sz="quarter" idx="12"/>
          </p:nvPr>
        </p:nvSpPr>
        <p:spPr/>
        <p:txBody>
          <a:bodyPr/>
          <a:lstStyle/>
          <a:p>
            <a:fld id="{4764983D-C1A5-4440-ACF5-76B2672BCCB1}" type="slidenum">
              <a:rPr lang="en-US" smtClean="0"/>
              <a:t>‹#›</a:t>
            </a:fld>
            <a:endParaRPr lang="en-US"/>
          </a:p>
        </p:txBody>
      </p:sp>
    </p:spTree>
    <p:extLst>
      <p:ext uri="{BB962C8B-B14F-4D97-AF65-F5344CB8AC3E}">
        <p14:creationId xmlns:p14="http://schemas.microsoft.com/office/powerpoint/2010/main" val="622000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descr="A picture containing sitting, laptop, computer, monitor&#10;&#10;Description automatically generated">
            <a:extLst>
              <a:ext uri="{FF2B5EF4-FFF2-40B4-BE49-F238E27FC236}">
                <a16:creationId xmlns:a16="http://schemas.microsoft.com/office/drawing/2014/main" id="{4AC964A3-9AF2-8046-9927-45024ABBCEF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683741" y="2981739"/>
            <a:ext cx="9144000" cy="1722710"/>
          </a:xfrm>
        </p:spPr>
        <p:txBody>
          <a:bodyPr anchor="t" anchorCtr="0">
            <a:normAutofit/>
          </a:bodyPr>
          <a:lstStyle>
            <a:lvl1pPr algn="l">
              <a:defRPr sz="48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83741" y="4928599"/>
            <a:ext cx="9144000" cy="40978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Text Placeholder 11"/>
          <p:cNvSpPr>
            <a:spLocks noGrp="1"/>
          </p:cNvSpPr>
          <p:nvPr>
            <p:ph type="body" sz="quarter" idx="10"/>
          </p:nvPr>
        </p:nvSpPr>
        <p:spPr>
          <a:xfrm>
            <a:off x="684213" y="5476875"/>
            <a:ext cx="9144000" cy="377825"/>
          </a:xfrm>
        </p:spPr>
        <p:txBody>
          <a:bodyPr>
            <a:normAutofit/>
          </a:bodyPr>
          <a:lstStyle>
            <a:lvl1pPr marL="0" indent="0">
              <a:buFontTx/>
              <a:buNone/>
              <a:defRPr sz="1800">
                <a:solidFill>
                  <a:schemeClr val="accent1">
                    <a:lumMod val="60000"/>
                    <a:lumOff val="40000"/>
                  </a:schemeClr>
                </a:solidFill>
              </a:defRPr>
            </a:lvl1pPr>
          </a:lstStyle>
          <a:p>
            <a:pPr lvl="0"/>
            <a:r>
              <a:rPr lang="en-US"/>
              <a:t>Edit Master text styles</a:t>
            </a:r>
          </a:p>
        </p:txBody>
      </p:sp>
      <p:pic>
        <p:nvPicPr>
          <p:cNvPr id="16" name="Picture 15">
            <a:extLst>
              <a:ext uri="{FF2B5EF4-FFF2-40B4-BE49-F238E27FC236}">
                <a16:creationId xmlns:a16="http://schemas.microsoft.com/office/drawing/2014/main" id="{330AD6BC-3DDE-ED43-881C-C3918F8101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3741" y="776885"/>
            <a:ext cx="1308345" cy="840364"/>
          </a:xfrm>
          <a:prstGeom prst="rect">
            <a:avLst/>
          </a:prstGeom>
        </p:spPr>
      </p:pic>
    </p:spTree>
    <p:extLst>
      <p:ext uri="{BB962C8B-B14F-4D97-AF65-F5344CB8AC3E}">
        <p14:creationId xmlns:p14="http://schemas.microsoft.com/office/powerpoint/2010/main" val="2488695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2200059"/>
            <a:ext cx="5181600" cy="39769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00059"/>
            <a:ext cx="5181600" cy="39769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F6D428A-52C4-EC4C-9643-D93B91286631}"/>
              </a:ext>
            </a:extLst>
          </p:cNvPr>
          <p:cNvSpPr>
            <a:spLocks noGrp="1"/>
          </p:cNvSpPr>
          <p:nvPr>
            <p:ph type="ftr" sz="quarter" idx="10"/>
          </p:nvPr>
        </p:nvSpPr>
        <p:spPr/>
        <p:txBody>
          <a:bodyPr/>
          <a:lstStyle/>
          <a:p>
            <a:endParaRPr lang="en-US" dirty="0"/>
          </a:p>
        </p:txBody>
      </p:sp>
      <p:pic>
        <p:nvPicPr>
          <p:cNvPr id="7" name="Picture 6">
            <a:extLst>
              <a:ext uri="{FF2B5EF4-FFF2-40B4-BE49-F238E27FC236}">
                <a16:creationId xmlns:a16="http://schemas.microsoft.com/office/drawing/2014/main" id="{5C1BA07D-5B5A-9242-BAE3-81DC13E2E627}"/>
              </a:ext>
            </a:extLst>
          </p:cNvPr>
          <p:cNvPicPr>
            <a:picLocks noChangeAspect="1"/>
          </p:cNvPicPr>
          <p:nvPr userDrawn="1"/>
        </p:nvPicPr>
        <p:blipFill>
          <a:blip r:embed="rId2"/>
          <a:stretch>
            <a:fillRect/>
          </a:stretch>
        </p:blipFill>
        <p:spPr>
          <a:xfrm>
            <a:off x="0" y="-1"/>
            <a:ext cx="12192000" cy="1083733"/>
          </a:xfrm>
          <a:prstGeom prst="rect">
            <a:avLst/>
          </a:prstGeom>
        </p:spPr>
      </p:pic>
      <p:sp>
        <p:nvSpPr>
          <p:cNvPr id="8" name="Title 7">
            <a:extLst>
              <a:ext uri="{FF2B5EF4-FFF2-40B4-BE49-F238E27FC236}">
                <a16:creationId xmlns:a16="http://schemas.microsoft.com/office/drawing/2014/main" id="{F59BE554-13DF-6247-B051-662F6AEAEA0C}"/>
              </a:ext>
            </a:extLst>
          </p:cNvPr>
          <p:cNvSpPr>
            <a:spLocks noGrp="1"/>
          </p:cNvSpPr>
          <p:nvPr>
            <p:ph type="title"/>
          </p:nvPr>
        </p:nvSpPr>
        <p:spPr>
          <a:xfrm>
            <a:off x="838200" y="1083731"/>
            <a:ext cx="10515600" cy="937950"/>
          </a:xfrm>
        </p:spPr>
        <p:txBody>
          <a:bodyPr anchor="ctr" anchorCtr="0"/>
          <a:lstStyle/>
          <a:p>
            <a:r>
              <a:rPr lang="en-US"/>
              <a:t>Click to edit Master title style</a:t>
            </a:r>
            <a:endParaRPr lang="en-US" dirty="0"/>
          </a:p>
        </p:txBody>
      </p:sp>
      <p:sp>
        <p:nvSpPr>
          <p:cNvPr id="10" name="Rectangle 9">
            <a:extLst>
              <a:ext uri="{FF2B5EF4-FFF2-40B4-BE49-F238E27FC236}">
                <a16:creationId xmlns:a16="http://schemas.microsoft.com/office/drawing/2014/main" id="{E28AF30C-AC79-CB47-9AED-F52AFE64F8A0}"/>
              </a:ext>
            </a:extLst>
          </p:cNvPr>
          <p:cNvSpPr/>
          <p:nvPr userDrawn="1"/>
        </p:nvSpPr>
        <p:spPr>
          <a:xfrm>
            <a:off x="838200" y="0"/>
            <a:ext cx="3919538" cy="1083733"/>
          </a:xfrm>
          <a:prstGeom prst="rect">
            <a:avLst/>
          </a:prstGeom>
        </p:spPr>
        <p:txBody>
          <a:bodyPr wrap="none" anchor="ctr" anchorCtr="0">
            <a:noAutofit/>
          </a:bodyPr>
          <a:lstStyle/>
          <a:p>
            <a:r>
              <a:rPr lang="en-US" b="0" i="0" u="none" strike="noStrike" dirty="0">
                <a:solidFill>
                  <a:schemeClr val="bg1"/>
                </a:solidFill>
                <a:effectLst/>
                <a:latin typeface="Arial" panose="020B0604020202020204" pitchFamily="34" charset="0"/>
                <a:cs typeface="Arial" panose="020B0604020202020204" pitchFamily="34" charset="0"/>
              </a:rPr>
              <a:t>Using Oral Fluid to Detect Drugs</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0258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7BCF941-10F9-614E-8507-166A68A10AA4}"/>
              </a:ext>
            </a:extLst>
          </p:cNvPr>
          <p:cNvSpPr>
            <a:spLocks noGrp="1"/>
          </p:cNvSpPr>
          <p:nvPr>
            <p:ph type="ftr" sz="quarter" idx="10"/>
          </p:nvPr>
        </p:nvSpPr>
        <p:spPr/>
        <p:txBody>
          <a:bodyPr/>
          <a:lstStyle/>
          <a:p>
            <a:endParaRPr lang="en-US" dirty="0"/>
          </a:p>
        </p:txBody>
      </p:sp>
      <p:pic>
        <p:nvPicPr>
          <p:cNvPr id="5" name="Picture 4">
            <a:extLst>
              <a:ext uri="{FF2B5EF4-FFF2-40B4-BE49-F238E27FC236}">
                <a16:creationId xmlns:a16="http://schemas.microsoft.com/office/drawing/2014/main" id="{AD8FA271-B292-7643-A48B-B9D2360193F2}"/>
              </a:ext>
            </a:extLst>
          </p:cNvPr>
          <p:cNvPicPr>
            <a:picLocks noChangeAspect="1"/>
          </p:cNvPicPr>
          <p:nvPr userDrawn="1"/>
        </p:nvPicPr>
        <p:blipFill>
          <a:blip r:embed="rId2"/>
          <a:stretch>
            <a:fillRect/>
          </a:stretch>
        </p:blipFill>
        <p:spPr>
          <a:xfrm>
            <a:off x="0" y="-1"/>
            <a:ext cx="12192000" cy="1083733"/>
          </a:xfrm>
          <a:prstGeom prst="rect">
            <a:avLst/>
          </a:prstGeom>
        </p:spPr>
      </p:pic>
      <p:sp>
        <p:nvSpPr>
          <p:cNvPr id="6" name="Title 7">
            <a:extLst>
              <a:ext uri="{FF2B5EF4-FFF2-40B4-BE49-F238E27FC236}">
                <a16:creationId xmlns:a16="http://schemas.microsoft.com/office/drawing/2014/main" id="{7393F857-B242-644A-874B-16138F4B07F5}"/>
              </a:ext>
            </a:extLst>
          </p:cNvPr>
          <p:cNvSpPr>
            <a:spLocks noGrp="1"/>
          </p:cNvSpPr>
          <p:nvPr>
            <p:ph type="title"/>
          </p:nvPr>
        </p:nvSpPr>
        <p:spPr>
          <a:xfrm>
            <a:off x="838200" y="1083731"/>
            <a:ext cx="10515600" cy="937950"/>
          </a:xfrm>
        </p:spPr>
        <p:txBody>
          <a:bodyPr anchor="ctr" anchorCtr="0"/>
          <a:lstStyle/>
          <a:p>
            <a:r>
              <a:rPr lang="en-US"/>
              <a:t>Click to edit Master title style</a:t>
            </a:r>
            <a:endParaRPr lang="en-US" dirty="0"/>
          </a:p>
        </p:txBody>
      </p:sp>
      <p:sp>
        <p:nvSpPr>
          <p:cNvPr id="8" name="Rectangle 7">
            <a:extLst>
              <a:ext uri="{FF2B5EF4-FFF2-40B4-BE49-F238E27FC236}">
                <a16:creationId xmlns:a16="http://schemas.microsoft.com/office/drawing/2014/main" id="{DE6CA66A-F5AE-814D-8A4F-CAE5C58E851B}"/>
              </a:ext>
            </a:extLst>
          </p:cNvPr>
          <p:cNvSpPr/>
          <p:nvPr userDrawn="1"/>
        </p:nvSpPr>
        <p:spPr>
          <a:xfrm>
            <a:off x="838200" y="0"/>
            <a:ext cx="3919538" cy="1083733"/>
          </a:xfrm>
          <a:prstGeom prst="rect">
            <a:avLst/>
          </a:prstGeom>
        </p:spPr>
        <p:txBody>
          <a:bodyPr wrap="none" anchor="ctr" anchorCtr="0">
            <a:noAutofit/>
          </a:bodyPr>
          <a:lstStyle/>
          <a:p>
            <a:r>
              <a:rPr lang="en-US" b="0" i="0" u="none" strike="noStrike" dirty="0">
                <a:solidFill>
                  <a:schemeClr val="bg1"/>
                </a:solidFill>
                <a:effectLst/>
                <a:latin typeface="Arial" panose="020B0604020202020204" pitchFamily="34" charset="0"/>
                <a:cs typeface="Arial" panose="020B0604020202020204" pitchFamily="34" charset="0"/>
              </a:rPr>
              <a:t>Using Oral Fluid to Detect Drugs</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087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Alt3">
    <p:spTree>
      <p:nvGrpSpPr>
        <p:cNvPr id="1" name=""/>
        <p:cNvGrpSpPr/>
        <p:nvPr/>
      </p:nvGrpSpPr>
      <p:grpSpPr>
        <a:xfrm>
          <a:off x="0" y="0"/>
          <a:ext cx="0" cy="0"/>
          <a:chOff x="0" y="0"/>
          <a:chExt cx="0" cy="0"/>
        </a:xfrm>
      </p:grpSpPr>
      <p:pic>
        <p:nvPicPr>
          <p:cNvPr id="10" name="Picture 9" descr="A picture containing sitting, water, holding, man&#10;&#10;Description automatically generated">
            <a:extLst>
              <a:ext uri="{FF2B5EF4-FFF2-40B4-BE49-F238E27FC236}">
                <a16:creationId xmlns:a16="http://schemas.microsoft.com/office/drawing/2014/main" id="{E457B12D-1663-544E-863B-1867A54108C8}"/>
              </a:ext>
            </a:extLst>
          </p:cNvPr>
          <p:cNvPicPr>
            <a:picLocks noChangeAspect="1"/>
          </p:cNvPicPr>
          <p:nvPr userDrawn="1"/>
        </p:nvPicPr>
        <p:blipFill>
          <a:blip r:embed="rId2"/>
          <a:stretch>
            <a:fillRect/>
          </a:stretch>
        </p:blipFill>
        <p:spPr>
          <a:xfrm>
            <a:off x="0" y="0"/>
            <a:ext cx="4064000" cy="6858000"/>
          </a:xfrm>
          <a:prstGeom prst="rect">
            <a:avLst/>
          </a:prstGeom>
        </p:spPr>
      </p:pic>
      <p:sp>
        <p:nvSpPr>
          <p:cNvPr id="2" name="Title 1"/>
          <p:cNvSpPr>
            <a:spLocks noGrp="1"/>
          </p:cNvSpPr>
          <p:nvPr>
            <p:ph type="title"/>
          </p:nvPr>
        </p:nvSpPr>
        <p:spPr>
          <a:xfrm>
            <a:off x="624993" y="0"/>
            <a:ext cx="3141938" cy="6858000"/>
          </a:xfrm>
        </p:spPr>
        <p:txBody>
          <a:bodyPr anchor="ctr" anchorCtr="0"/>
          <a:lstStyle>
            <a:lvl1pPr algn="l">
              <a:defRPr>
                <a:solidFill>
                  <a:schemeClr val="bg1"/>
                </a:solidFill>
              </a:defRPr>
            </a:lvl1pPr>
          </a:lstStyle>
          <a:p>
            <a:r>
              <a:rPr lang="en-US"/>
              <a:t>Click to edit Master title style</a:t>
            </a:r>
            <a:endParaRPr lang="en-US" dirty="0"/>
          </a:p>
        </p:txBody>
      </p:sp>
      <p:sp>
        <p:nvSpPr>
          <p:cNvPr id="4" name="Content Placeholder 3"/>
          <p:cNvSpPr>
            <a:spLocks noGrp="1"/>
          </p:cNvSpPr>
          <p:nvPr>
            <p:ph sz="half" idx="2"/>
          </p:nvPr>
        </p:nvSpPr>
        <p:spPr>
          <a:xfrm>
            <a:off x="4631633" y="665922"/>
            <a:ext cx="6722165" cy="5267739"/>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rot="16200000">
            <a:off x="2028066" y="3349487"/>
            <a:ext cx="4075044" cy="159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A20F998-33D0-2946-A296-496C0576A6D8}"/>
              </a:ext>
            </a:extLst>
          </p:cNvPr>
          <p:cNvSpPr>
            <a:spLocks noGrp="1"/>
          </p:cNvSpPr>
          <p:nvPr>
            <p:ph type="ftr" sz="quarter" idx="10"/>
          </p:nvPr>
        </p:nvSpPr>
        <p:spPr>
          <a:xfrm>
            <a:off x="4631633" y="6356350"/>
            <a:ext cx="4114800" cy="365125"/>
          </a:xfrm>
        </p:spPr>
        <p:txBody>
          <a:bodyPr/>
          <a:lstStyle/>
          <a:p>
            <a:endParaRPr lang="en-US" dirty="0"/>
          </a:p>
        </p:txBody>
      </p:sp>
    </p:spTree>
    <p:extLst>
      <p:ext uri="{BB962C8B-B14F-4D97-AF65-F5344CB8AC3E}">
        <p14:creationId xmlns:p14="http://schemas.microsoft.com/office/powerpoint/2010/main" val="75993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2188367"/>
            <a:ext cx="5157787" cy="3167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671759"/>
            <a:ext cx="5157787" cy="35179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2188367"/>
            <a:ext cx="5183188" cy="3167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671759"/>
            <a:ext cx="5183188" cy="35179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931F3BED-8493-B64A-9866-A2A0FDF6B8FE}"/>
              </a:ext>
            </a:extLst>
          </p:cNvPr>
          <p:cNvSpPr>
            <a:spLocks noGrp="1"/>
          </p:cNvSpPr>
          <p:nvPr>
            <p:ph type="ftr" sz="quarter" idx="10"/>
          </p:nvPr>
        </p:nvSpPr>
        <p:spPr/>
        <p:txBody>
          <a:bodyPr/>
          <a:lstStyle/>
          <a:p>
            <a:endParaRPr lang="en-US" dirty="0"/>
          </a:p>
        </p:txBody>
      </p:sp>
      <p:pic>
        <p:nvPicPr>
          <p:cNvPr id="9" name="Picture 8">
            <a:extLst>
              <a:ext uri="{FF2B5EF4-FFF2-40B4-BE49-F238E27FC236}">
                <a16:creationId xmlns:a16="http://schemas.microsoft.com/office/drawing/2014/main" id="{44CF159B-0810-CF45-A61C-AB5FE55D822B}"/>
              </a:ext>
            </a:extLst>
          </p:cNvPr>
          <p:cNvPicPr>
            <a:picLocks noChangeAspect="1"/>
          </p:cNvPicPr>
          <p:nvPr userDrawn="1"/>
        </p:nvPicPr>
        <p:blipFill>
          <a:blip r:embed="rId2"/>
          <a:stretch>
            <a:fillRect/>
          </a:stretch>
        </p:blipFill>
        <p:spPr>
          <a:xfrm>
            <a:off x="0" y="-1"/>
            <a:ext cx="12192000" cy="1083733"/>
          </a:xfrm>
          <a:prstGeom prst="rect">
            <a:avLst/>
          </a:prstGeom>
        </p:spPr>
      </p:pic>
      <p:sp>
        <p:nvSpPr>
          <p:cNvPr id="10" name="Title 7">
            <a:extLst>
              <a:ext uri="{FF2B5EF4-FFF2-40B4-BE49-F238E27FC236}">
                <a16:creationId xmlns:a16="http://schemas.microsoft.com/office/drawing/2014/main" id="{B678812B-93EF-7446-97EA-63DE5C32828D}"/>
              </a:ext>
            </a:extLst>
          </p:cNvPr>
          <p:cNvSpPr>
            <a:spLocks noGrp="1"/>
          </p:cNvSpPr>
          <p:nvPr>
            <p:ph type="title"/>
          </p:nvPr>
        </p:nvSpPr>
        <p:spPr>
          <a:xfrm>
            <a:off x="838200" y="1083731"/>
            <a:ext cx="10515600" cy="937950"/>
          </a:xfrm>
        </p:spPr>
        <p:txBody>
          <a:bodyPr anchor="ctr" anchorCtr="0"/>
          <a:lstStyle/>
          <a:p>
            <a:r>
              <a:rPr lang="en-US"/>
              <a:t>Click to edit Master title style</a:t>
            </a:r>
            <a:endParaRPr lang="en-US" dirty="0"/>
          </a:p>
        </p:txBody>
      </p:sp>
      <p:sp>
        <p:nvSpPr>
          <p:cNvPr id="13" name="Rectangle 12">
            <a:extLst>
              <a:ext uri="{FF2B5EF4-FFF2-40B4-BE49-F238E27FC236}">
                <a16:creationId xmlns:a16="http://schemas.microsoft.com/office/drawing/2014/main" id="{803A9773-968D-BD42-A70D-60F7D2ABBFCA}"/>
              </a:ext>
            </a:extLst>
          </p:cNvPr>
          <p:cNvSpPr/>
          <p:nvPr userDrawn="1"/>
        </p:nvSpPr>
        <p:spPr>
          <a:xfrm>
            <a:off x="838200" y="0"/>
            <a:ext cx="3919538" cy="1083733"/>
          </a:xfrm>
          <a:prstGeom prst="rect">
            <a:avLst/>
          </a:prstGeom>
        </p:spPr>
        <p:txBody>
          <a:bodyPr wrap="none" anchor="ctr" anchorCtr="0">
            <a:noAutofit/>
          </a:bodyPr>
          <a:lstStyle/>
          <a:p>
            <a:r>
              <a:rPr lang="en-US" b="0" i="0" u="none" strike="noStrike" dirty="0">
                <a:solidFill>
                  <a:schemeClr val="bg1"/>
                </a:solidFill>
                <a:effectLst/>
                <a:latin typeface="Arial" panose="020B0604020202020204" pitchFamily="34" charset="0"/>
                <a:cs typeface="Arial" panose="020B0604020202020204" pitchFamily="34" charset="0"/>
              </a:rPr>
              <a:t>Using Oral Fluid to Detect Drugs</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5854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peaker Transition Slide">
    <p:spTree>
      <p:nvGrpSpPr>
        <p:cNvPr id="1" name=""/>
        <p:cNvGrpSpPr/>
        <p:nvPr/>
      </p:nvGrpSpPr>
      <p:grpSpPr>
        <a:xfrm>
          <a:off x="0" y="0"/>
          <a:ext cx="0" cy="0"/>
          <a:chOff x="0" y="0"/>
          <a:chExt cx="0" cy="0"/>
        </a:xfrm>
      </p:grpSpPr>
      <p:pic>
        <p:nvPicPr>
          <p:cNvPr id="3" name="Picture 2" descr="A picture containing sitting, water, holding, man&#10;&#10;Description automatically generated">
            <a:extLst>
              <a:ext uri="{FF2B5EF4-FFF2-40B4-BE49-F238E27FC236}">
                <a16:creationId xmlns:a16="http://schemas.microsoft.com/office/drawing/2014/main" id="{5C3E30F8-78E0-164E-BB2B-70384FF122E9}"/>
              </a:ext>
            </a:extLst>
          </p:cNvPr>
          <p:cNvPicPr>
            <a:picLocks noChangeAspect="1"/>
          </p:cNvPicPr>
          <p:nvPr userDrawn="1"/>
        </p:nvPicPr>
        <p:blipFill>
          <a:blip r:embed="rId2"/>
          <a:stretch>
            <a:fillRect/>
          </a:stretch>
        </p:blipFill>
        <p:spPr>
          <a:xfrm>
            <a:off x="0" y="0"/>
            <a:ext cx="4064000" cy="6858000"/>
          </a:xfrm>
          <a:prstGeom prst="rect">
            <a:avLst/>
          </a:prstGeom>
        </p:spPr>
      </p:pic>
      <p:sp>
        <p:nvSpPr>
          <p:cNvPr id="4" name="Rectangle 3">
            <a:extLst>
              <a:ext uri="{FF2B5EF4-FFF2-40B4-BE49-F238E27FC236}">
                <a16:creationId xmlns:a16="http://schemas.microsoft.com/office/drawing/2014/main" id="{585997D6-3C29-AE49-BA41-8141A3D07A1C}"/>
              </a:ext>
            </a:extLst>
          </p:cNvPr>
          <p:cNvSpPr/>
          <p:nvPr userDrawn="1"/>
        </p:nvSpPr>
        <p:spPr>
          <a:xfrm rot="16200000">
            <a:off x="2028066" y="3349487"/>
            <a:ext cx="4075044" cy="159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A6C78D88-D311-8D49-9978-0739CF50C552}"/>
              </a:ext>
            </a:extLst>
          </p:cNvPr>
          <p:cNvSpPr>
            <a:spLocks noGrp="1"/>
          </p:cNvSpPr>
          <p:nvPr>
            <p:ph type="ctrTitle" hasCustomPrompt="1"/>
          </p:nvPr>
        </p:nvSpPr>
        <p:spPr>
          <a:xfrm>
            <a:off x="4670077" y="2059175"/>
            <a:ext cx="6921256" cy="1722710"/>
          </a:xfrm>
        </p:spPr>
        <p:txBody>
          <a:bodyPr anchor="t" anchorCtr="0">
            <a:normAutofit/>
          </a:bodyPr>
          <a:lstStyle>
            <a:lvl1pPr algn="r">
              <a:defRPr sz="4800">
                <a:solidFill>
                  <a:schemeClr val="tx2"/>
                </a:solidFill>
              </a:defRPr>
            </a:lvl1pPr>
          </a:lstStyle>
          <a:p>
            <a:r>
              <a:rPr lang="en-US" dirty="0"/>
              <a:t>Click to edit </a:t>
            </a:r>
            <a:br>
              <a:rPr lang="en-US" dirty="0"/>
            </a:br>
            <a:r>
              <a:rPr lang="en-US" dirty="0"/>
              <a:t>Master title style</a:t>
            </a:r>
          </a:p>
        </p:txBody>
      </p:sp>
      <p:sp>
        <p:nvSpPr>
          <p:cNvPr id="6" name="Subtitle 2">
            <a:extLst>
              <a:ext uri="{FF2B5EF4-FFF2-40B4-BE49-F238E27FC236}">
                <a16:creationId xmlns:a16="http://schemas.microsoft.com/office/drawing/2014/main" id="{538D56B8-030D-C547-9250-0FEE546285F6}"/>
              </a:ext>
            </a:extLst>
          </p:cNvPr>
          <p:cNvSpPr>
            <a:spLocks noGrp="1"/>
          </p:cNvSpPr>
          <p:nvPr>
            <p:ph type="subTitle" idx="1"/>
          </p:nvPr>
        </p:nvSpPr>
        <p:spPr>
          <a:xfrm>
            <a:off x="4670077" y="4006035"/>
            <a:ext cx="6921256" cy="409789"/>
          </a:xfrm>
        </p:spPr>
        <p:txBody>
          <a:bodyPr/>
          <a:lstStyle>
            <a:lvl1pPr marL="0" indent="0" algn="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Text Placeholder 11">
            <a:extLst>
              <a:ext uri="{FF2B5EF4-FFF2-40B4-BE49-F238E27FC236}">
                <a16:creationId xmlns:a16="http://schemas.microsoft.com/office/drawing/2014/main" id="{33D4063A-8C7E-3044-B7F3-77F8C14B91D2}"/>
              </a:ext>
            </a:extLst>
          </p:cNvPr>
          <p:cNvSpPr>
            <a:spLocks noGrp="1"/>
          </p:cNvSpPr>
          <p:nvPr>
            <p:ph type="body" sz="quarter" idx="10"/>
          </p:nvPr>
        </p:nvSpPr>
        <p:spPr>
          <a:xfrm>
            <a:off x="4670549" y="4554311"/>
            <a:ext cx="6921256" cy="377825"/>
          </a:xfrm>
        </p:spPr>
        <p:txBody>
          <a:bodyPr>
            <a:normAutofit/>
          </a:bodyPr>
          <a:lstStyle>
            <a:lvl1pPr marL="0" indent="0" algn="r">
              <a:buFontTx/>
              <a:buNone/>
              <a:defRPr sz="1800">
                <a:solidFill>
                  <a:schemeClr val="accent1">
                    <a:lumMod val="60000"/>
                    <a:lumOff val="40000"/>
                  </a:schemeClr>
                </a:solidFill>
              </a:defRPr>
            </a:lvl1pPr>
          </a:lstStyle>
          <a:p>
            <a:pPr lvl="0"/>
            <a:r>
              <a:rPr lang="en-US"/>
              <a:t>Edit Master text styles</a:t>
            </a:r>
          </a:p>
        </p:txBody>
      </p:sp>
      <p:sp>
        <p:nvSpPr>
          <p:cNvPr id="2" name="Footer Placeholder 1">
            <a:extLst>
              <a:ext uri="{FF2B5EF4-FFF2-40B4-BE49-F238E27FC236}">
                <a16:creationId xmlns:a16="http://schemas.microsoft.com/office/drawing/2014/main" id="{0BE60130-2369-644C-8C11-F4F93EE68AA5}"/>
              </a:ext>
            </a:extLst>
          </p:cNvPr>
          <p:cNvSpPr>
            <a:spLocks noGrp="1"/>
          </p:cNvSpPr>
          <p:nvPr>
            <p:ph type="ftr" sz="quarter" idx="11"/>
          </p:nvPr>
        </p:nvSpPr>
        <p:spPr>
          <a:xfrm>
            <a:off x="4670077" y="6356350"/>
            <a:ext cx="4114800" cy="365125"/>
          </a:xfrm>
        </p:spPr>
        <p:txBody>
          <a:bodyPr/>
          <a:lstStyle/>
          <a:p>
            <a:endParaRPr lang="en-US" dirty="0"/>
          </a:p>
        </p:txBody>
      </p:sp>
    </p:spTree>
    <p:extLst>
      <p:ext uri="{BB962C8B-B14F-4D97-AF65-F5344CB8AC3E}">
        <p14:creationId xmlns:p14="http://schemas.microsoft.com/office/powerpoint/2010/main" val="18297309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2"/>
            <a:ext cx="10363200" cy="4186236"/>
          </a:xfrm>
        </p:spPr>
        <p:txBody>
          <a:bodyPr anchor="b">
            <a:noAutofit/>
          </a:bodyPr>
          <a:lstStyle>
            <a:lvl1pPr>
              <a:lnSpc>
                <a:spcPct val="100000"/>
              </a:lnSpc>
              <a:defRPr sz="6600">
                <a:solidFill>
                  <a:schemeClr val="accent4">
                    <a:lumMod val="60000"/>
                    <a:lumOff val="40000"/>
                  </a:schemeClr>
                </a:solidFill>
              </a:defRPr>
            </a:lvl1pPr>
          </a:lstStyle>
          <a:p>
            <a:r>
              <a:rPr lang="en-US" dirty="0"/>
              <a:t>Click to edit Master title style</a:t>
            </a:r>
          </a:p>
        </p:txBody>
      </p:sp>
      <p:sp>
        <p:nvSpPr>
          <p:cNvPr id="3" name="Subtitle 2"/>
          <p:cNvSpPr>
            <a:spLocks noGrp="1"/>
          </p:cNvSpPr>
          <p:nvPr>
            <p:ph type="subTitle" idx="1"/>
          </p:nvPr>
        </p:nvSpPr>
        <p:spPr>
          <a:xfrm>
            <a:off x="1828800" y="5031742"/>
            <a:ext cx="8534400" cy="1140458"/>
          </a:xfrm>
        </p:spPr>
        <p:txBody>
          <a:bodyPr>
            <a:normAutofit/>
          </a:bodyPr>
          <a:lstStyle>
            <a:lvl1pPr marL="0" indent="0" algn="ctr">
              <a:buNone/>
              <a:defRPr sz="3200">
                <a:solidFill>
                  <a:schemeClr val="bg1"/>
                </a:solidFill>
                <a:latin typeface="+mj-lt"/>
              </a:defRPr>
            </a:lvl1pPr>
            <a:lvl2pPr marL="457206" indent="0" algn="ctr">
              <a:buNone/>
              <a:defRPr>
                <a:solidFill>
                  <a:schemeClr val="tx1">
                    <a:tint val="75000"/>
                  </a:schemeClr>
                </a:solidFill>
              </a:defRPr>
            </a:lvl2pPr>
            <a:lvl3pPr marL="914411" indent="0" algn="ctr">
              <a:buNone/>
              <a:defRPr>
                <a:solidFill>
                  <a:schemeClr val="tx1">
                    <a:tint val="75000"/>
                  </a:schemeClr>
                </a:solidFill>
              </a:defRPr>
            </a:lvl3pPr>
            <a:lvl4pPr marL="1371617" indent="0" algn="ctr">
              <a:buNone/>
              <a:defRPr>
                <a:solidFill>
                  <a:schemeClr val="tx1">
                    <a:tint val="75000"/>
                  </a:schemeClr>
                </a:solidFill>
              </a:defRPr>
            </a:lvl4pPr>
            <a:lvl5pPr marL="1828823" indent="0" algn="ctr">
              <a:buNone/>
              <a:defRPr>
                <a:solidFill>
                  <a:schemeClr val="tx1">
                    <a:tint val="75000"/>
                  </a:schemeClr>
                </a:solidFill>
              </a:defRPr>
            </a:lvl5pPr>
            <a:lvl6pPr marL="2286029" indent="0" algn="ctr">
              <a:buNone/>
              <a:defRPr>
                <a:solidFill>
                  <a:schemeClr val="tx1">
                    <a:tint val="75000"/>
                  </a:schemeClr>
                </a:solidFill>
              </a:defRPr>
            </a:lvl6pPr>
            <a:lvl7pPr marL="2743234" indent="0" algn="ctr">
              <a:buNone/>
              <a:defRPr>
                <a:solidFill>
                  <a:schemeClr val="tx1">
                    <a:tint val="75000"/>
                  </a:schemeClr>
                </a:solidFill>
              </a:defRPr>
            </a:lvl7pPr>
            <a:lvl8pPr marL="3200440" indent="0" algn="ctr">
              <a:buNone/>
              <a:defRPr>
                <a:solidFill>
                  <a:schemeClr val="tx1">
                    <a:tint val="75000"/>
                  </a:schemeClr>
                </a:solidFill>
              </a:defRPr>
            </a:lvl8pPr>
            <a:lvl9pPr marL="3657646" indent="0" algn="ctr">
              <a:buNone/>
              <a:defRPr>
                <a:solidFill>
                  <a:schemeClr val="tx1">
                    <a:tint val="75000"/>
                  </a:schemeClr>
                </a:solidFill>
              </a:defRPr>
            </a:lvl9pPr>
          </a:lstStyle>
          <a:p>
            <a:r>
              <a:rPr lang="en-US" dirty="0"/>
              <a:t>Click to edit Master subtitle style</a:t>
            </a:r>
          </a:p>
        </p:txBody>
      </p:sp>
      <p:sp>
        <p:nvSpPr>
          <p:cNvPr id="10" name="Slide Number Placeholder 9"/>
          <p:cNvSpPr>
            <a:spLocks noGrp="1"/>
          </p:cNvSpPr>
          <p:nvPr>
            <p:ph type="sldNum" sz="quarter" idx="12"/>
          </p:nvPr>
        </p:nvSpPr>
        <p:spPr/>
        <p:txBody>
          <a:bodyPr/>
          <a:lstStyle>
            <a:lvl1pPr>
              <a:defRPr sz="1400">
                <a:solidFill>
                  <a:schemeClr val="bg1"/>
                </a:solidFill>
              </a:defRPr>
            </a:lvl1pPr>
          </a:lstStyle>
          <a:p>
            <a:fld id="{401CF334-2D5C-4859-84A6-CA7E6E43FAEB}" type="slidenum">
              <a:rPr lang="en-US" smtClean="0"/>
              <a:pPr/>
              <a:t>‹#›</a:t>
            </a:fld>
            <a:endParaRPr lang="en-US" dirty="0"/>
          </a:p>
        </p:txBody>
      </p:sp>
      <p:grpSp>
        <p:nvGrpSpPr>
          <p:cNvPr id="11" name="Group 10"/>
          <p:cNvGrpSpPr/>
          <p:nvPr userDrawn="1"/>
        </p:nvGrpSpPr>
        <p:grpSpPr>
          <a:xfrm>
            <a:off x="5723554" y="4847593"/>
            <a:ext cx="744892" cy="134617"/>
            <a:chOff x="5716506" y="3904301"/>
            <a:chExt cx="744892" cy="134617"/>
          </a:xfrm>
        </p:grpSpPr>
        <p:sp>
          <p:nvSpPr>
            <p:cNvPr id="12" name="Oval 11"/>
            <p:cNvSpPr/>
            <p:nvPr/>
          </p:nvSpPr>
          <p:spPr>
            <a:xfrm>
              <a:off x="6025356" y="3904301"/>
              <a:ext cx="136365" cy="132397"/>
            </a:xfrm>
            <a:prstGeom prst="ellipse">
              <a:avLst/>
            </a:prstGeom>
            <a:solidFill>
              <a:srgbClr val="FF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Oval 12"/>
            <p:cNvSpPr/>
            <p:nvPr/>
          </p:nvSpPr>
          <p:spPr>
            <a:xfrm>
              <a:off x="6328753" y="3904301"/>
              <a:ext cx="132645" cy="132396"/>
            </a:xfrm>
            <a:prstGeom prst="ellipse">
              <a:avLst/>
            </a:prstGeom>
            <a:solidFill>
              <a:srgbClr val="FF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Oval 13"/>
            <p:cNvSpPr/>
            <p:nvPr/>
          </p:nvSpPr>
          <p:spPr>
            <a:xfrm>
              <a:off x="5716506" y="3906521"/>
              <a:ext cx="141818" cy="132397"/>
            </a:xfrm>
            <a:prstGeom prst="ellipse">
              <a:avLst/>
            </a:prstGeom>
            <a:solidFill>
              <a:srgbClr val="FF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0467" y="198425"/>
            <a:ext cx="7327269" cy="2377440"/>
          </a:xfrm>
          <a:prstGeom prst="rect">
            <a:avLst/>
          </a:prstGeom>
        </p:spPr>
      </p:pic>
    </p:spTree>
    <p:extLst>
      <p:ext uri="{BB962C8B-B14F-4D97-AF65-F5344CB8AC3E}">
        <p14:creationId xmlns:p14="http://schemas.microsoft.com/office/powerpoint/2010/main" val="408436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625"/>
            <a:ext cx="10972800" cy="1600200"/>
          </a:xfrm>
        </p:spPr>
        <p:txBody>
          <a:bodyPr/>
          <a:lstStyle>
            <a:lvl1pPr>
              <a:defRPr>
                <a:solidFill>
                  <a:schemeClr val="accent4">
                    <a:lumMod val="60000"/>
                    <a:lumOff val="40000"/>
                  </a:schemeClr>
                </a:solidFill>
                <a:effectLst>
                  <a:outerShdw blurRad="38100" dist="38100" dir="2700000" algn="tl">
                    <a:srgbClr val="000000">
                      <a:alpha val="43137"/>
                    </a:srgbClr>
                  </a:outerShdw>
                </a:effectLst>
              </a:defRPr>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
        <p:nvSpPr>
          <p:cNvPr id="8" name="Footer Placeholder 4"/>
          <p:cNvSpPr>
            <a:spLocks noGrp="1"/>
          </p:cNvSpPr>
          <p:nvPr>
            <p:ph type="ftr" sz="quarter" idx="3"/>
          </p:nvPr>
        </p:nvSpPr>
        <p:spPr>
          <a:xfrm>
            <a:off x="760576" y="6356352"/>
            <a:ext cx="4201948" cy="365125"/>
          </a:xfrm>
          <a:prstGeom prst="rect">
            <a:avLst/>
          </a:prstGeom>
        </p:spPr>
        <p:txBody>
          <a:bodyPr vert="horz" lIns="45720" tIns="45720" rIns="91440" bIns="45720" rtlCol="0" anchor="ctr"/>
          <a:lstStyle>
            <a:lvl1pPr algn="l">
              <a:defRPr sz="1400">
                <a:solidFill>
                  <a:schemeClr val="bg1"/>
                </a:solidFill>
                <a:latin typeface="+mj-lt"/>
              </a:defRPr>
            </a:lvl1pPr>
          </a:lstStyle>
          <a:p>
            <a:r>
              <a:rPr lang="en-US"/>
              <a:t>ADFS Regional Training Seminar</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012" y="5958587"/>
            <a:ext cx="660188" cy="795528"/>
          </a:xfrm>
          <a:prstGeom prst="rect">
            <a:avLst/>
          </a:prstGeom>
        </p:spPr>
      </p:pic>
    </p:spTree>
    <p:extLst>
      <p:ext uri="{BB962C8B-B14F-4D97-AF65-F5344CB8AC3E}">
        <p14:creationId xmlns:p14="http://schemas.microsoft.com/office/powerpoint/2010/main" val="2921551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buClr>
                <a:srgbClr val="FF0000"/>
              </a:buClr>
              <a:defRPr>
                <a:solidFill>
                  <a:schemeClr val="bg1"/>
                </a:solidFill>
              </a:defRPr>
            </a:lvl1pPr>
            <a:lvl2pPr>
              <a:buClr>
                <a:srgbClr val="FF0000"/>
              </a:buClr>
              <a:defRPr sz="3200">
                <a:solidFill>
                  <a:schemeClr val="bg1"/>
                </a:solidFill>
              </a:defRPr>
            </a:lvl2pPr>
            <a:lvl3pPr>
              <a:buClr>
                <a:srgbClr val="FF0000"/>
              </a:buClr>
              <a:defRPr sz="3200">
                <a:solidFill>
                  <a:schemeClr val="bg1"/>
                </a:solidFill>
              </a:defRPr>
            </a:lvl3pPr>
            <a:lvl4pPr>
              <a:buClr>
                <a:srgbClr val="FF0000"/>
              </a:buClr>
              <a:defRPr sz="3200">
                <a:solidFill>
                  <a:schemeClr val="bg1"/>
                </a:solidFill>
              </a:defRPr>
            </a:lvl4pPr>
            <a:lvl5pPr>
              <a:buClr>
                <a:srgbClr val="FF0000"/>
              </a:buClr>
              <a:defRPr sz="3200">
                <a:solidFill>
                  <a:schemeClr val="bg1"/>
                </a:solidFill>
              </a:defRPr>
            </a:lvl5pPr>
            <a:lvl6pPr>
              <a:defRPr>
                <a:solidFill>
                  <a:schemeClr val="tx1"/>
                </a:solidFill>
              </a:defRPr>
            </a:lvl6pPr>
            <a:lvl7pPr>
              <a:defRPr>
                <a:solidFill>
                  <a:schemeClr val="tx1"/>
                </a:solidFill>
              </a:defRPr>
            </a:lvl7pPr>
            <a:lvl8pPr>
              <a:defRPr>
                <a:solidFill>
                  <a:schemeClr val="tx1"/>
                </a:solidFill>
              </a:defRPr>
            </a:lvl8pPr>
            <a:lvl9pPr>
              <a:buFont typeface="Arial" pitchFamily="34" charset="0"/>
              <a:buChar char="•"/>
              <a:defRPr>
                <a:solidFill>
                  <a:schemeClr val="tx1"/>
                </a:solidFill>
              </a:defRPr>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8" name="Footer Placeholder 4"/>
          <p:cNvSpPr>
            <a:spLocks noGrp="1"/>
          </p:cNvSpPr>
          <p:nvPr>
            <p:ph type="ftr" sz="quarter" idx="3"/>
          </p:nvPr>
        </p:nvSpPr>
        <p:spPr>
          <a:xfrm>
            <a:off x="760576" y="6356352"/>
            <a:ext cx="4201948" cy="365125"/>
          </a:xfrm>
          <a:prstGeom prst="rect">
            <a:avLst/>
          </a:prstGeom>
        </p:spPr>
        <p:txBody>
          <a:bodyPr vert="horz" lIns="45720" tIns="45720" rIns="91440" bIns="45720" rtlCol="0" anchor="ctr"/>
          <a:lstStyle>
            <a:lvl1pPr algn="l">
              <a:defRPr sz="1400">
                <a:solidFill>
                  <a:schemeClr val="bg1"/>
                </a:solidFill>
                <a:latin typeface="+mj-lt"/>
              </a:defRPr>
            </a:lvl1pPr>
          </a:lstStyle>
          <a:p>
            <a:r>
              <a:rPr lang="en-US"/>
              <a:t>ADFS Regional Training Seminar</a:t>
            </a: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012" y="5958587"/>
            <a:ext cx="660188" cy="795528"/>
          </a:xfrm>
          <a:prstGeom prst="rect">
            <a:avLst/>
          </a:prstGeom>
        </p:spPr>
      </p:pic>
    </p:spTree>
    <p:extLst>
      <p:ext uri="{BB962C8B-B14F-4D97-AF65-F5344CB8AC3E}">
        <p14:creationId xmlns:p14="http://schemas.microsoft.com/office/powerpoint/2010/main" val="202617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7" name="Title 1"/>
          <p:cNvSpPr>
            <a:spLocks noGrp="1"/>
          </p:cNvSpPr>
          <p:nvPr>
            <p:ph type="title"/>
          </p:nvPr>
        </p:nvSpPr>
        <p:spPr>
          <a:xfrm>
            <a:off x="609600" y="304800"/>
            <a:ext cx="10972800" cy="914400"/>
          </a:xfrm>
        </p:spPr>
        <p:txBody>
          <a:bodyPr/>
          <a:lstStyle>
            <a:lvl1pPr>
              <a:defRPr>
                <a:solidFill>
                  <a:srgbClr val="3C88B8"/>
                </a:solidFill>
              </a:defRPr>
            </a:lvl1pPr>
          </a:lstStyle>
          <a:p>
            <a:r>
              <a:rPr lang="en-US"/>
              <a:t>Click to edit Master title style</a:t>
            </a:r>
          </a:p>
        </p:txBody>
      </p:sp>
      <p:sp>
        <p:nvSpPr>
          <p:cNvPr id="8" name="Content Placeholder 2"/>
          <p:cNvSpPr>
            <a:spLocks noGrp="1"/>
          </p:cNvSpPr>
          <p:nvPr>
            <p:ph idx="1"/>
          </p:nvPr>
        </p:nvSpPr>
        <p:spPr>
          <a:xfrm>
            <a:off x="609600" y="1443737"/>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0"/>
          </p:nvPr>
        </p:nvSpPr>
        <p:spPr/>
        <p:txBody>
          <a:bodyPr/>
          <a:lstStyle>
            <a:lvl1pPr>
              <a:defRPr/>
            </a:lvl1pPr>
          </a:lstStyle>
          <a:p>
            <a:pPr>
              <a:defRPr/>
            </a:pPr>
            <a:fld id="{EB5B211B-6CDE-354E-B413-760AD5C8D5E9}" type="slidenum">
              <a:rPr lang="en-US"/>
              <a:pPr>
                <a:defRPr/>
              </a:pPr>
              <a:t>‹#›</a:t>
            </a:fld>
            <a:endParaRPr lang="en-US"/>
          </a:p>
        </p:txBody>
      </p:sp>
    </p:spTree>
    <p:extLst>
      <p:ext uri="{BB962C8B-B14F-4D97-AF65-F5344CB8AC3E}">
        <p14:creationId xmlns:p14="http://schemas.microsoft.com/office/powerpoint/2010/main" val="18946094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ivider Slid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0" name="Picture Placeholder 13">
            <a:extLst>
              <a:ext uri="{FF2B5EF4-FFF2-40B4-BE49-F238E27FC236}">
                <a16:creationId xmlns:a16="http://schemas.microsoft.com/office/drawing/2014/main" id="{FE1CFFBA-D756-4740-B375-252727F02D1E}"/>
              </a:ext>
            </a:extLst>
          </p:cNvPr>
          <p:cNvSpPr>
            <a:spLocks noGrp="1"/>
          </p:cNvSpPr>
          <p:nvPr>
            <p:ph type="pic" sz="quarter" idx="15"/>
          </p:nvPr>
        </p:nvSpPr>
        <p:spPr>
          <a:xfrm>
            <a:off x="2264229" y="0"/>
            <a:ext cx="9927771" cy="6858000"/>
          </a:xfrm>
          <a:solidFill>
            <a:schemeClr val="bg1">
              <a:lumMod val="50000"/>
            </a:schemeClr>
          </a:solidFill>
        </p:spPr>
        <p:txBody>
          <a:bodyPr/>
          <a:lstStyle/>
          <a:p>
            <a:r>
              <a:rPr lang="en-US"/>
              <a:t>Click icon to add picture</a:t>
            </a:r>
          </a:p>
        </p:txBody>
      </p:sp>
      <p:grpSp>
        <p:nvGrpSpPr>
          <p:cNvPr id="12" name="Group 11">
            <a:extLst>
              <a:ext uri="{FF2B5EF4-FFF2-40B4-BE49-F238E27FC236}">
                <a16:creationId xmlns:a16="http://schemas.microsoft.com/office/drawing/2014/main" id="{99325050-38BE-4AB2-B450-8DC9C0EDD386}"/>
              </a:ext>
            </a:extLst>
          </p:cNvPr>
          <p:cNvGrpSpPr/>
          <p:nvPr userDrawn="1"/>
        </p:nvGrpSpPr>
        <p:grpSpPr>
          <a:xfrm>
            <a:off x="883522" y="408327"/>
            <a:ext cx="5276606" cy="5768636"/>
            <a:chOff x="883522" y="408327"/>
            <a:chExt cx="5276606" cy="5768636"/>
          </a:xfrm>
        </p:grpSpPr>
        <p:sp>
          <p:nvSpPr>
            <p:cNvPr id="13" name="Rectangle 12">
              <a:extLst>
                <a:ext uri="{FF2B5EF4-FFF2-40B4-BE49-F238E27FC236}">
                  <a16:creationId xmlns:a16="http://schemas.microsoft.com/office/drawing/2014/main" id="{3D68A4CE-A5FD-4656-82E1-43D586CC441E}"/>
                </a:ext>
              </a:extLst>
            </p:cNvPr>
            <p:cNvSpPr/>
            <p:nvPr/>
          </p:nvSpPr>
          <p:spPr>
            <a:xfrm>
              <a:off x="1808217" y="1403690"/>
              <a:ext cx="4351911" cy="4773273"/>
            </a:xfrm>
            <a:prstGeom prst="rect">
              <a:avLst/>
            </a:prstGeom>
            <a:gradFill>
              <a:gsLst>
                <a:gs pos="0">
                  <a:schemeClr val="accent5">
                    <a:lumMod val="50000"/>
                    <a:alpha val="70000"/>
                  </a:schemeClr>
                </a:gs>
                <a:gs pos="100000">
                  <a:schemeClr val="accent1">
                    <a:alpha val="70000"/>
                  </a:schemeClr>
                </a:gs>
                <a:gs pos="50000">
                  <a:schemeClr val="accent5">
                    <a:lumMod val="75000"/>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a:extLst>
                <a:ext uri="{FF2B5EF4-FFF2-40B4-BE49-F238E27FC236}">
                  <a16:creationId xmlns:a16="http://schemas.microsoft.com/office/drawing/2014/main" id="{E66B1E37-8CEC-44ED-A239-C755B72AC61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0" cy="4572000"/>
            </a:xfrm>
            <a:prstGeom prst="rect">
              <a:avLst/>
            </a:prstGeom>
          </p:spPr>
        </p:pic>
        <p:sp>
          <p:nvSpPr>
            <p:cNvPr id="14" name="Rectangle 13">
              <a:extLst>
                <a:ext uri="{FF2B5EF4-FFF2-40B4-BE49-F238E27FC236}">
                  <a16:creationId xmlns:a16="http://schemas.microsoft.com/office/drawing/2014/main" id="{B7E28405-97F5-4E03-86F1-FAE2FEA6CFF8}"/>
                </a:ext>
              </a:extLst>
            </p:cNvPr>
            <p:cNvSpPr/>
            <p:nvPr/>
          </p:nvSpPr>
          <p:spPr>
            <a:xfrm>
              <a:off x="883522" y="408327"/>
              <a:ext cx="4351911" cy="477327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1">
            <a:extLst>
              <a:ext uri="{FF2B5EF4-FFF2-40B4-BE49-F238E27FC236}">
                <a16:creationId xmlns:a16="http://schemas.microsoft.com/office/drawing/2014/main" id="{719FCC9B-E3B8-49CF-BD22-D553FFAAE5D5}"/>
              </a:ext>
            </a:extLst>
          </p:cNvPr>
          <p:cNvSpPr>
            <a:spLocks noGrp="1"/>
          </p:cNvSpPr>
          <p:nvPr>
            <p:ph type="title"/>
          </p:nvPr>
        </p:nvSpPr>
        <p:spPr>
          <a:xfrm>
            <a:off x="838200" y="1501775"/>
            <a:ext cx="4351911" cy="2384466"/>
          </a:xfrm>
        </p:spPr>
        <p:txBody>
          <a:bodyPr>
            <a:normAutofit/>
          </a:bodyPr>
          <a:lstStyle>
            <a:lvl1pPr algn="ctr">
              <a:defRPr sz="4400" b="1" spc="300">
                <a:solidFill>
                  <a:schemeClr val="bg1"/>
                </a:solidFill>
                <a:latin typeface="+mj-lt"/>
              </a:defRPr>
            </a:lvl1pPr>
          </a:lstStyle>
          <a:p>
            <a:r>
              <a:rPr lang="en-US"/>
              <a:t>Click to edit Master title style</a:t>
            </a:r>
          </a:p>
        </p:txBody>
      </p:sp>
      <p:sp>
        <p:nvSpPr>
          <p:cNvPr id="17" name="Text Placeholder 2">
            <a:extLst>
              <a:ext uri="{FF2B5EF4-FFF2-40B4-BE49-F238E27FC236}">
                <a16:creationId xmlns:a16="http://schemas.microsoft.com/office/drawing/2014/main" id="{4F21EA87-CE67-4A1E-B2E0-513F775C76A7}"/>
              </a:ext>
            </a:extLst>
          </p:cNvPr>
          <p:cNvSpPr>
            <a:spLocks noGrp="1"/>
          </p:cNvSpPr>
          <p:nvPr>
            <p:ph type="body" idx="13" hasCustomPrompt="1"/>
          </p:nvPr>
        </p:nvSpPr>
        <p:spPr>
          <a:xfrm>
            <a:off x="838199" y="3886241"/>
            <a:ext cx="4351910" cy="296437"/>
          </a:xfrm>
        </p:spPr>
        <p:txBody>
          <a:bodyPr lIns="0" rIns="0">
            <a:noAutofit/>
          </a:bodyPr>
          <a:lstStyle>
            <a:lvl1pPr marL="0" indent="0" algn="ctr">
              <a:buNone/>
              <a:defRPr sz="2000" spc="6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STYLES</a:t>
            </a:r>
          </a:p>
        </p:txBody>
      </p:sp>
    </p:spTree>
    <p:extLst>
      <p:ext uri="{BB962C8B-B14F-4D97-AF65-F5344CB8AC3E}">
        <p14:creationId xmlns:p14="http://schemas.microsoft.com/office/powerpoint/2010/main" val="3326867268"/>
      </p:ext>
    </p:extLst>
  </p:cSld>
  <p:clrMapOvr>
    <a:masterClrMapping/>
  </p:clrMapOvr>
  <p:transition spd="med">
    <p:pull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Divider Slide 2">
    <p:spTree>
      <p:nvGrpSpPr>
        <p:cNvPr id="1" name=""/>
        <p:cNvGrpSpPr/>
        <p:nvPr/>
      </p:nvGrpSpPr>
      <p:grpSpPr>
        <a:xfrm>
          <a:off x="0" y="0"/>
          <a:ext cx="0" cy="0"/>
          <a:chOff x="0" y="0"/>
          <a:chExt cx="0" cy="0"/>
        </a:xfrm>
      </p:grpSpPr>
      <p:sp>
        <p:nvSpPr>
          <p:cNvPr id="7" name="Picture Placeholder 13">
            <a:extLst>
              <a:ext uri="{FF2B5EF4-FFF2-40B4-BE49-F238E27FC236}">
                <a16:creationId xmlns:a16="http://schemas.microsoft.com/office/drawing/2014/main" id="{B599FEC8-12D0-4EB5-8573-C891D56C84E0}"/>
              </a:ext>
            </a:extLst>
          </p:cNvPr>
          <p:cNvSpPr>
            <a:spLocks noGrp="1"/>
          </p:cNvSpPr>
          <p:nvPr>
            <p:ph type="pic" sz="quarter" idx="15"/>
          </p:nvPr>
        </p:nvSpPr>
        <p:spPr>
          <a:xfrm>
            <a:off x="-71015" y="0"/>
            <a:ext cx="12263015" cy="6858000"/>
          </a:xfrm>
          <a:solidFill>
            <a:schemeClr val="bg1">
              <a:lumMod val="50000"/>
            </a:schemeClr>
          </a:solidFill>
        </p:spPr>
        <p:txBody>
          <a:bodyPr/>
          <a:lstStyle/>
          <a:p>
            <a:r>
              <a:rPr lang="en-US"/>
              <a:t>Click icon to add picture</a:t>
            </a:r>
          </a:p>
        </p:txBody>
      </p:sp>
      <p:grpSp>
        <p:nvGrpSpPr>
          <p:cNvPr id="14" name="Group 13">
            <a:extLst>
              <a:ext uri="{FF2B5EF4-FFF2-40B4-BE49-F238E27FC236}">
                <a16:creationId xmlns:a16="http://schemas.microsoft.com/office/drawing/2014/main" id="{7BF3BF7F-F094-497C-9310-2FE8B059E82B}"/>
              </a:ext>
            </a:extLst>
          </p:cNvPr>
          <p:cNvGrpSpPr/>
          <p:nvPr userDrawn="1"/>
        </p:nvGrpSpPr>
        <p:grpSpPr>
          <a:xfrm flipH="1" flipV="1">
            <a:off x="3581398" y="412000"/>
            <a:ext cx="5276606" cy="5768636"/>
            <a:chOff x="883522" y="408327"/>
            <a:chExt cx="5276606" cy="5768636"/>
          </a:xfrm>
        </p:grpSpPr>
        <p:sp>
          <p:nvSpPr>
            <p:cNvPr id="15" name="Rectangle 14">
              <a:extLst>
                <a:ext uri="{FF2B5EF4-FFF2-40B4-BE49-F238E27FC236}">
                  <a16:creationId xmlns:a16="http://schemas.microsoft.com/office/drawing/2014/main" id="{2D49E498-4E90-44A2-B49F-157DFF9E8581}"/>
                </a:ext>
              </a:extLst>
            </p:cNvPr>
            <p:cNvSpPr/>
            <p:nvPr/>
          </p:nvSpPr>
          <p:spPr>
            <a:xfrm>
              <a:off x="1808217" y="1403690"/>
              <a:ext cx="4351911" cy="4773273"/>
            </a:xfrm>
            <a:prstGeom prst="rect">
              <a:avLst/>
            </a:prstGeom>
            <a:gradFill>
              <a:gsLst>
                <a:gs pos="0">
                  <a:schemeClr val="accent5">
                    <a:lumMod val="50000"/>
                    <a:alpha val="70000"/>
                  </a:schemeClr>
                </a:gs>
                <a:gs pos="100000">
                  <a:schemeClr val="accent1">
                    <a:alpha val="70000"/>
                  </a:schemeClr>
                </a:gs>
                <a:gs pos="50000">
                  <a:schemeClr val="accent5">
                    <a:lumMod val="75000"/>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B2D9F108-8C30-4BEC-8122-BE26326444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0" cy="4572000"/>
            </a:xfrm>
            <a:prstGeom prst="rect">
              <a:avLst/>
            </a:prstGeom>
          </p:spPr>
        </p:pic>
        <p:sp>
          <p:nvSpPr>
            <p:cNvPr id="16" name="Rectangle 15">
              <a:extLst>
                <a:ext uri="{FF2B5EF4-FFF2-40B4-BE49-F238E27FC236}">
                  <a16:creationId xmlns:a16="http://schemas.microsoft.com/office/drawing/2014/main" id="{FAB546B5-7C56-40DD-B1DF-AE850DE5FDB3}"/>
                </a:ext>
              </a:extLst>
            </p:cNvPr>
            <p:cNvSpPr/>
            <p:nvPr/>
          </p:nvSpPr>
          <p:spPr>
            <a:xfrm>
              <a:off x="883522" y="408327"/>
              <a:ext cx="4351911" cy="477327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a:extLst>
              <a:ext uri="{FF2B5EF4-FFF2-40B4-BE49-F238E27FC236}">
                <a16:creationId xmlns:a16="http://schemas.microsoft.com/office/drawing/2014/main" id="{4C30FD01-9DD8-4ECA-AC52-7C41002A99B3}"/>
              </a:ext>
            </a:extLst>
          </p:cNvPr>
          <p:cNvSpPr>
            <a:spLocks noGrp="1"/>
          </p:cNvSpPr>
          <p:nvPr>
            <p:ph type="title"/>
          </p:nvPr>
        </p:nvSpPr>
        <p:spPr>
          <a:xfrm>
            <a:off x="4506095" y="1742989"/>
            <a:ext cx="4351911" cy="3352800"/>
          </a:xfrm>
        </p:spPr>
        <p:txBody>
          <a:bodyPr>
            <a:normAutofit/>
          </a:bodyPr>
          <a:lstStyle>
            <a:lvl1pPr algn="ctr">
              <a:defRPr sz="4400" b="1" spc="300">
                <a:solidFill>
                  <a:schemeClr val="bg1"/>
                </a:solidFill>
                <a:latin typeface="+mj-lt"/>
              </a:defRPr>
            </a:lvl1pPr>
          </a:lstStyle>
          <a:p>
            <a:r>
              <a:rPr lang="en-US"/>
              <a:t>Click to edit Master title style</a:t>
            </a:r>
          </a:p>
        </p:txBody>
      </p:sp>
      <p:sp>
        <p:nvSpPr>
          <p:cNvPr id="5" name="Text Placeholder 4">
            <a:extLst>
              <a:ext uri="{FF2B5EF4-FFF2-40B4-BE49-F238E27FC236}">
                <a16:creationId xmlns:a16="http://schemas.microsoft.com/office/drawing/2014/main" id="{CF74E604-03CA-4DD7-B530-20755B110F02}"/>
              </a:ext>
            </a:extLst>
          </p:cNvPr>
          <p:cNvSpPr>
            <a:spLocks noGrp="1"/>
          </p:cNvSpPr>
          <p:nvPr>
            <p:ph type="body" sz="quarter" idx="18"/>
          </p:nvPr>
        </p:nvSpPr>
        <p:spPr>
          <a:xfrm>
            <a:off x="4505325" y="4102099"/>
            <a:ext cx="4352925" cy="783409"/>
          </a:xfrm>
        </p:spPr>
        <p:txBody>
          <a:bodyPr/>
          <a:lstStyle/>
          <a:p>
            <a:pPr lvl="0"/>
            <a:r>
              <a:rPr lang="en-US"/>
              <a:t>Click to edit Master text</a:t>
            </a:r>
          </a:p>
        </p:txBody>
      </p:sp>
    </p:spTree>
    <p:extLst>
      <p:ext uri="{BB962C8B-B14F-4D97-AF65-F5344CB8AC3E}">
        <p14:creationId xmlns:p14="http://schemas.microsoft.com/office/powerpoint/2010/main" val="1697838548"/>
      </p:ext>
    </p:extLst>
  </p:cSld>
  <p:clrMapOvr>
    <a:masterClrMapping/>
  </p:clrMapOvr>
  <p:transition spd="med">
    <p:pull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 name="Picture Placeholder 13">
            <a:extLst>
              <a:ext uri="{FF2B5EF4-FFF2-40B4-BE49-F238E27FC236}">
                <a16:creationId xmlns:a16="http://schemas.microsoft.com/office/drawing/2014/main" id="{0CBD5E02-927B-4DF7-8968-617C1C8F0F0E}"/>
              </a:ext>
            </a:extLst>
          </p:cNvPr>
          <p:cNvSpPr>
            <a:spLocks noGrp="1"/>
          </p:cNvSpPr>
          <p:nvPr>
            <p:ph type="pic" sz="quarter" idx="15"/>
          </p:nvPr>
        </p:nvSpPr>
        <p:spPr>
          <a:xfrm>
            <a:off x="1" y="0"/>
            <a:ext cx="7249885" cy="6858000"/>
          </a:xfrm>
          <a:solidFill>
            <a:schemeClr val="bg1">
              <a:lumMod val="50000"/>
            </a:schemeClr>
          </a:solidFill>
        </p:spPr>
        <p:txBody>
          <a:bodyPr/>
          <a:lstStyle/>
          <a:p>
            <a:r>
              <a:rPr lang="en-US"/>
              <a:t>Click icon to add picture</a:t>
            </a:r>
          </a:p>
        </p:txBody>
      </p:sp>
      <p:grpSp>
        <p:nvGrpSpPr>
          <p:cNvPr id="5" name="Group 4">
            <a:extLst>
              <a:ext uri="{FF2B5EF4-FFF2-40B4-BE49-F238E27FC236}">
                <a16:creationId xmlns:a16="http://schemas.microsoft.com/office/drawing/2014/main" id="{1E8CB484-5390-4B2F-9BFB-D0733BEE88A5}"/>
              </a:ext>
            </a:extLst>
          </p:cNvPr>
          <p:cNvGrpSpPr/>
          <p:nvPr userDrawn="1"/>
        </p:nvGrpSpPr>
        <p:grpSpPr>
          <a:xfrm flipH="1">
            <a:off x="4115984" y="252563"/>
            <a:ext cx="7433283" cy="5995838"/>
            <a:chOff x="252031" y="391887"/>
            <a:chExt cx="7433283" cy="6215741"/>
          </a:xfrm>
        </p:grpSpPr>
        <p:sp>
          <p:nvSpPr>
            <p:cNvPr id="24" name="Rectangle 23">
              <a:extLst>
                <a:ext uri="{FF2B5EF4-FFF2-40B4-BE49-F238E27FC236}">
                  <a16:creationId xmlns:a16="http://schemas.microsoft.com/office/drawing/2014/main" id="{A8354BDC-9788-4AB5-A841-99D95C68804F}"/>
                </a:ext>
              </a:extLst>
            </p:cNvPr>
            <p:cNvSpPr/>
            <p:nvPr userDrawn="1"/>
          </p:nvSpPr>
          <p:spPr>
            <a:xfrm>
              <a:off x="979713" y="1181214"/>
              <a:ext cx="6117771" cy="5426414"/>
            </a:xfrm>
            <a:prstGeom prst="rect">
              <a:avLst/>
            </a:prstGeom>
            <a:gradFill>
              <a:gsLst>
                <a:gs pos="0">
                  <a:schemeClr val="accent5">
                    <a:lumMod val="50000"/>
                    <a:alpha val="70000"/>
                  </a:schemeClr>
                </a:gs>
                <a:gs pos="100000">
                  <a:schemeClr val="accent1">
                    <a:alpha val="70000"/>
                  </a:schemeClr>
                </a:gs>
                <a:gs pos="51000">
                  <a:schemeClr val="accent5">
                    <a:lumMod val="75000"/>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6778BD9-B865-4156-B319-6A8242F0D4D5}"/>
                </a:ext>
              </a:extLst>
            </p:cNvPr>
            <p:cNvSpPr/>
            <p:nvPr userDrawn="1"/>
          </p:nvSpPr>
          <p:spPr>
            <a:xfrm>
              <a:off x="609600" y="391887"/>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EB70006-7799-4F63-912B-45662CE14500}"/>
                </a:ext>
              </a:extLst>
            </p:cNvPr>
            <p:cNvSpPr/>
            <p:nvPr userDrawn="1"/>
          </p:nvSpPr>
          <p:spPr>
            <a:xfrm>
              <a:off x="252031" y="655467"/>
              <a:ext cx="6475341" cy="570179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5510539" y="916440"/>
            <a:ext cx="6117771" cy="573989"/>
          </a:xfrm>
        </p:spPr>
        <p:txBody>
          <a:bodyPr lIns="0" rIns="0">
            <a:noAutofit/>
          </a:bodyPr>
          <a:lstStyle>
            <a:lvl1pPr>
              <a:defRPr sz="3200" b="1" spc="0">
                <a:solidFill>
                  <a:schemeClr val="bg1"/>
                </a:solidFill>
                <a:latin typeface="+mj-lt"/>
              </a:defRPr>
            </a:lvl1pPr>
          </a:lstStyle>
          <a:p>
            <a:r>
              <a:rPr lang="en-US"/>
              <a:t>CLICK TO EDIT MASTER</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5510539" y="1962673"/>
            <a:ext cx="6117771" cy="3676128"/>
          </a:xfrm>
        </p:spPr>
        <p:txBody>
          <a:bodyPr lIns="0" rIns="0">
            <a:normAutofit/>
          </a:bodyPr>
          <a:lstStyle>
            <a:lvl1pPr>
              <a:lnSpc>
                <a:spcPct val="150000"/>
              </a:lnSpc>
              <a:defRPr sz="1600">
                <a:solidFill>
                  <a:schemeClr val="bg1"/>
                </a:solidFill>
              </a:defRPr>
            </a:lvl1pPr>
            <a:lvl2pPr>
              <a:lnSpc>
                <a:spcPct val="150000"/>
              </a:lnSpc>
              <a:defRPr sz="1600">
                <a:solidFill>
                  <a:schemeClr val="bg1"/>
                </a:solidFill>
              </a:defRPr>
            </a:lvl2pPr>
            <a:lvl3pPr>
              <a:lnSpc>
                <a:spcPct val="150000"/>
              </a:lnSpc>
              <a:defRPr sz="1400">
                <a:solidFill>
                  <a:schemeClr val="bg1"/>
                </a:solidFill>
              </a:defRPr>
            </a:lvl3pPr>
            <a:lvl4pPr>
              <a:lnSpc>
                <a:spcPct val="150000"/>
              </a:lnSpc>
              <a:defRPr sz="1200">
                <a:solidFill>
                  <a:schemeClr val="bg1"/>
                </a:solidFill>
              </a:defRPr>
            </a:lvl4pPr>
            <a:lvl5pPr>
              <a:lnSpc>
                <a:spcPct val="150000"/>
              </a:lnSpc>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6CAAB964-0A56-4842-AA82-7610F726CD14}"/>
              </a:ext>
            </a:extLst>
          </p:cNvPr>
          <p:cNvSpPr>
            <a:spLocks noGrp="1"/>
          </p:cNvSpPr>
          <p:nvPr>
            <p:ph type="body" idx="13" hasCustomPrompt="1"/>
          </p:nvPr>
        </p:nvSpPr>
        <p:spPr>
          <a:xfrm>
            <a:off x="5535810" y="1555002"/>
            <a:ext cx="6076915" cy="407670"/>
          </a:xfrm>
        </p:spPr>
        <p:txBody>
          <a:bodyPr lIns="0" rIns="0">
            <a:noAutofit/>
          </a:bodyPr>
          <a:lstStyle>
            <a:lvl1pPr marL="0" indent="0">
              <a:buNone/>
              <a:defRPr sz="2000" spc="6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Footer Placeholder 3">
            <a:extLst>
              <a:ext uri="{FF2B5EF4-FFF2-40B4-BE49-F238E27FC236}">
                <a16:creationId xmlns:a16="http://schemas.microsoft.com/office/drawing/2014/main" id="{7BFE929D-DC77-46CA-82A0-DBC67BEA93A1}"/>
              </a:ext>
            </a:extLst>
          </p:cNvPr>
          <p:cNvSpPr>
            <a:spLocks noGrp="1"/>
          </p:cNvSpPr>
          <p:nvPr>
            <p:ph type="ftr" sz="quarter" idx="16"/>
          </p:nvPr>
        </p:nvSpPr>
        <p:spPr/>
        <p:txBody>
          <a:bodyPr/>
          <a:lstStyle/>
          <a:p>
            <a:r>
              <a:rPr lang="en-US"/>
              <a:t>Add a Footer</a:t>
            </a:r>
          </a:p>
        </p:txBody>
      </p:sp>
      <p:sp>
        <p:nvSpPr>
          <p:cNvPr id="6" name="Slide Number Placeholder 5">
            <a:extLst>
              <a:ext uri="{FF2B5EF4-FFF2-40B4-BE49-F238E27FC236}">
                <a16:creationId xmlns:a16="http://schemas.microsoft.com/office/drawing/2014/main" id="{04A17937-35A7-4492-BF9B-0912A22FF3FD}"/>
              </a:ext>
            </a:extLst>
          </p:cNvPr>
          <p:cNvSpPr>
            <a:spLocks noGrp="1"/>
          </p:cNvSpPr>
          <p:nvPr>
            <p:ph type="sldNum" sz="quarter" idx="17"/>
          </p:nvPr>
        </p:nvSpPr>
        <p:spPr/>
        <p:txBody>
          <a:bodyPr/>
          <a:lstStyle/>
          <a:p>
            <a:fld id="{8C2E478F-E849-4A8C-AF1F-CBCC78A7CBFA}" type="slidenum">
              <a:rPr lang="en-US" smtClean="0"/>
              <a:pPr/>
              <a:t>‹#›</a:t>
            </a:fld>
            <a:endParaRPr lang="en-US"/>
          </a:p>
        </p:txBody>
      </p:sp>
    </p:spTree>
    <p:extLst>
      <p:ext uri="{BB962C8B-B14F-4D97-AF65-F5344CB8AC3E}">
        <p14:creationId xmlns:p14="http://schemas.microsoft.com/office/powerpoint/2010/main" val="306178974"/>
      </p:ext>
    </p:extLst>
  </p:cSld>
  <p:clrMapOvr>
    <a:masterClrMapping/>
  </p:clrMapOvr>
  <p:transition spd="med">
    <p:pull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Picture with Caption">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D40C7A-92CE-46D6-B056-C75D73663328}"/>
              </a:ext>
            </a:extLst>
          </p:cNvPr>
          <p:cNvSpPr/>
          <p:nvPr userDrawn="1"/>
        </p:nvSpPr>
        <p:spPr>
          <a:xfrm>
            <a:off x="609600" y="391887"/>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2877C5F-FF39-4400-9C13-0D7F04A0C78F}"/>
              </a:ext>
            </a:extLst>
          </p:cNvPr>
          <p:cNvSpPr/>
          <p:nvPr userDrawn="1"/>
        </p:nvSpPr>
        <p:spPr>
          <a:xfrm>
            <a:off x="6727371" y="-1"/>
            <a:ext cx="1238278" cy="685800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AE90E16-AEC5-4F82-85B0-DDEA26AA939A}"/>
              </a:ext>
            </a:extLst>
          </p:cNvPr>
          <p:cNvSpPr>
            <a:spLocks noGrp="1"/>
          </p:cNvSpPr>
          <p:nvPr>
            <p:ph type="pic" idx="1"/>
          </p:nvPr>
        </p:nvSpPr>
        <p:spPr>
          <a:xfrm>
            <a:off x="7097484" y="0"/>
            <a:ext cx="5094515" cy="6858000"/>
          </a:xfrm>
          <a:solidFill>
            <a:schemeClr val="bg1">
              <a:lumMod val="5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Rectangle 12">
            <a:extLst>
              <a:ext uri="{FF2B5EF4-FFF2-40B4-BE49-F238E27FC236}">
                <a16:creationId xmlns:a16="http://schemas.microsoft.com/office/drawing/2014/main" id="{EA1A2116-206B-49CD-9ECC-078E4F72904C}"/>
              </a:ext>
            </a:extLst>
          </p:cNvPr>
          <p:cNvSpPr/>
          <p:nvPr userDrawn="1"/>
        </p:nvSpPr>
        <p:spPr>
          <a:xfrm>
            <a:off x="979713" y="1224451"/>
            <a:ext cx="6117771" cy="5426414"/>
          </a:xfrm>
          <a:prstGeom prst="rect">
            <a:avLst/>
          </a:prstGeom>
          <a:gradFill>
            <a:gsLst>
              <a:gs pos="0">
                <a:schemeClr val="accent5">
                  <a:lumMod val="50000"/>
                  <a:alpha val="70000"/>
                </a:schemeClr>
              </a:gs>
              <a:gs pos="100000">
                <a:schemeClr val="accent1">
                  <a:alpha val="70000"/>
                </a:schemeClr>
              </a:gs>
              <a:gs pos="50000">
                <a:schemeClr val="accent5">
                  <a:lumMod val="75000"/>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69E75A6-06C5-49D0-9164-3098CE0E53D8}"/>
              </a:ext>
            </a:extLst>
          </p:cNvPr>
          <p:cNvSpPr/>
          <p:nvPr userDrawn="1"/>
        </p:nvSpPr>
        <p:spPr>
          <a:xfrm>
            <a:off x="979713" y="655467"/>
            <a:ext cx="5747658" cy="570179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9B7F3105-8D8F-4FF3-9A7F-0F067BB810A1}"/>
              </a:ext>
            </a:extLst>
          </p:cNvPr>
          <p:cNvSpPr>
            <a:spLocks noGrp="1"/>
          </p:cNvSpPr>
          <p:nvPr>
            <p:ph type="ftr" sz="quarter" idx="14"/>
          </p:nvPr>
        </p:nvSpPr>
        <p:spPr/>
        <p:txBody>
          <a:bodyPr/>
          <a:lstStyle/>
          <a:p>
            <a:r>
              <a:rPr lang="en-US"/>
              <a:t>Add a Footer</a:t>
            </a:r>
          </a:p>
        </p:txBody>
      </p:sp>
      <p:sp>
        <p:nvSpPr>
          <p:cNvPr id="4" name="Text Placeholder 3">
            <a:extLst>
              <a:ext uri="{FF2B5EF4-FFF2-40B4-BE49-F238E27FC236}">
                <a16:creationId xmlns:a16="http://schemas.microsoft.com/office/drawing/2014/main" id="{F41E2B8D-1C12-403F-BE59-ECC565466CB0}"/>
              </a:ext>
            </a:extLst>
          </p:cNvPr>
          <p:cNvSpPr>
            <a:spLocks noGrp="1"/>
          </p:cNvSpPr>
          <p:nvPr>
            <p:ph type="body" sz="half" idx="2"/>
          </p:nvPr>
        </p:nvSpPr>
        <p:spPr>
          <a:xfrm>
            <a:off x="957943" y="2546851"/>
            <a:ext cx="5138057" cy="3396749"/>
          </a:xfrm>
        </p:spPr>
        <p:txBody>
          <a:bodyPr/>
          <a:lstStyle>
            <a:lvl1pPr marL="0" indent="0">
              <a:lnSpc>
                <a:spcPct val="150000"/>
              </a:lnSpc>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9AF0F519-65FC-434F-8F2F-F778A20A82ED}"/>
              </a:ext>
            </a:extLst>
          </p:cNvPr>
          <p:cNvSpPr>
            <a:spLocks noGrp="1"/>
          </p:cNvSpPr>
          <p:nvPr>
            <p:ph type="title"/>
          </p:nvPr>
        </p:nvSpPr>
        <p:spPr>
          <a:xfrm>
            <a:off x="957943" y="1480457"/>
            <a:ext cx="5138057" cy="979308"/>
          </a:xfrm>
        </p:spPr>
        <p:txBody>
          <a:bodyPr anchor="b"/>
          <a:lstStyle>
            <a:lvl1pPr>
              <a:defRPr sz="3200" b="1">
                <a:solidFill>
                  <a:schemeClr val="bg1"/>
                </a:solidFill>
                <a:latin typeface="+mn-lt"/>
              </a:defRPr>
            </a:lvl1pPr>
          </a:lstStyle>
          <a:p>
            <a:r>
              <a:rPr lang="en-US"/>
              <a:t>Click to edit Master title style</a:t>
            </a:r>
          </a:p>
        </p:txBody>
      </p:sp>
      <p:sp>
        <p:nvSpPr>
          <p:cNvPr id="9" name="Slide Number Placeholder 8">
            <a:extLst>
              <a:ext uri="{FF2B5EF4-FFF2-40B4-BE49-F238E27FC236}">
                <a16:creationId xmlns:a16="http://schemas.microsoft.com/office/drawing/2014/main" id="{BD117255-8347-4647-9EA2-7ED06A73C1A2}"/>
              </a:ext>
            </a:extLst>
          </p:cNvPr>
          <p:cNvSpPr>
            <a:spLocks noGrp="1"/>
          </p:cNvSpPr>
          <p:nvPr>
            <p:ph type="sldNum" sz="quarter" idx="15"/>
          </p:nvPr>
        </p:nvSpPr>
        <p:spPr/>
        <p:txBody>
          <a:bodyPr/>
          <a:lstStyle/>
          <a:p>
            <a:fld id="{8C2E478F-E849-4A8C-AF1F-CBCC78A7CBFA}" type="slidenum">
              <a:rPr lang="en-US" smtClean="0"/>
              <a:pPr/>
              <a:t>‹#›</a:t>
            </a:fld>
            <a:endParaRPr lang="en-US"/>
          </a:p>
        </p:txBody>
      </p:sp>
    </p:spTree>
    <p:extLst>
      <p:ext uri="{BB962C8B-B14F-4D97-AF65-F5344CB8AC3E}">
        <p14:creationId xmlns:p14="http://schemas.microsoft.com/office/powerpoint/2010/main" val="4025342449"/>
      </p:ext>
    </p:extLst>
  </p:cSld>
  <p:clrMapOvr>
    <a:masterClrMapping/>
  </p:clrMapOvr>
  <p:transition spd="med">
    <p:pull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itle and Content">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42E9CCD-6BB8-4209-A6BA-851867956084}"/>
              </a:ext>
            </a:extLst>
          </p:cNvPr>
          <p:cNvSpPr>
            <a:spLocks noGrp="1"/>
          </p:cNvSpPr>
          <p:nvPr>
            <p:ph sz="quarter" idx="16"/>
          </p:nvPr>
        </p:nvSpPr>
        <p:spPr>
          <a:xfrm>
            <a:off x="6400191" y="470641"/>
            <a:ext cx="5220309" cy="59167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1E8CB484-5390-4B2F-9BFB-D0733BEE88A5}"/>
              </a:ext>
            </a:extLst>
          </p:cNvPr>
          <p:cNvGrpSpPr/>
          <p:nvPr userDrawn="1"/>
        </p:nvGrpSpPr>
        <p:grpSpPr>
          <a:xfrm>
            <a:off x="657060" y="435124"/>
            <a:ext cx="5134751" cy="6215741"/>
            <a:chOff x="252031" y="391887"/>
            <a:chExt cx="7433283" cy="6215741"/>
          </a:xfrm>
        </p:grpSpPr>
        <p:sp>
          <p:nvSpPr>
            <p:cNvPr id="24" name="Rectangle 23">
              <a:extLst>
                <a:ext uri="{FF2B5EF4-FFF2-40B4-BE49-F238E27FC236}">
                  <a16:creationId xmlns:a16="http://schemas.microsoft.com/office/drawing/2014/main" id="{A8354BDC-9788-4AB5-A841-99D95C68804F}"/>
                </a:ext>
              </a:extLst>
            </p:cNvPr>
            <p:cNvSpPr/>
            <p:nvPr userDrawn="1"/>
          </p:nvSpPr>
          <p:spPr>
            <a:xfrm>
              <a:off x="979713" y="1181214"/>
              <a:ext cx="6117771" cy="5426414"/>
            </a:xfrm>
            <a:prstGeom prst="rect">
              <a:avLst/>
            </a:prstGeom>
            <a:gradFill>
              <a:gsLst>
                <a:gs pos="0">
                  <a:schemeClr val="accent5">
                    <a:lumMod val="50000"/>
                    <a:alpha val="70000"/>
                  </a:schemeClr>
                </a:gs>
                <a:gs pos="100000">
                  <a:srgbClr val="C0F400">
                    <a:alpha val="70000"/>
                  </a:srgbClr>
                </a:gs>
                <a:gs pos="50000">
                  <a:schemeClr val="accent1">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6778BD9-B865-4156-B319-6A8242F0D4D5}"/>
                </a:ext>
              </a:extLst>
            </p:cNvPr>
            <p:cNvSpPr/>
            <p:nvPr userDrawn="1"/>
          </p:nvSpPr>
          <p:spPr>
            <a:xfrm>
              <a:off x="609600" y="391887"/>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EB70006-7799-4F63-912B-45662CE14500}"/>
                </a:ext>
              </a:extLst>
            </p:cNvPr>
            <p:cNvSpPr/>
            <p:nvPr userDrawn="1"/>
          </p:nvSpPr>
          <p:spPr>
            <a:xfrm>
              <a:off x="252031" y="655467"/>
              <a:ext cx="6475341" cy="570179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599167" y="1099002"/>
            <a:ext cx="4226024" cy="573989"/>
          </a:xfrm>
        </p:spPr>
        <p:txBody>
          <a:bodyPr lIns="0" rIns="0">
            <a:noAutofit/>
          </a:bodyPr>
          <a:lstStyle>
            <a:lvl1pPr>
              <a:defRPr sz="3200" b="1" spc="0">
                <a:solidFill>
                  <a:schemeClr val="bg1"/>
                </a:solidFill>
                <a:latin typeface="+mj-lt"/>
              </a:defRPr>
            </a:lvl1pPr>
          </a:lstStyle>
          <a:p>
            <a:r>
              <a:rPr lang="en-US"/>
              <a:t>CLICK TO EDIT MASTER</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599167" y="2145234"/>
            <a:ext cx="4226024" cy="3857329"/>
          </a:xfrm>
        </p:spPr>
        <p:txBody>
          <a:bodyPr lIns="0" rIns="0">
            <a:normAutofit/>
          </a:bodyPr>
          <a:lstStyle>
            <a:lvl1pPr>
              <a:lnSpc>
                <a:spcPct val="150000"/>
              </a:lnSpc>
              <a:defRPr sz="1600">
                <a:solidFill>
                  <a:schemeClr val="bg1"/>
                </a:solidFill>
              </a:defRPr>
            </a:lvl1pPr>
            <a:lvl2pPr>
              <a:lnSpc>
                <a:spcPct val="150000"/>
              </a:lnSpc>
              <a:defRPr sz="1600">
                <a:solidFill>
                  <a:schemeClr val="bg1"/>
                </a:solidFill>
              </a:defRPr>
            </a:lvl2pPr>
            <a:lvl3pPr>
              <a:lnSpc>
                <a:spcPct val="150000"/>
              </a:lnSpc>
              <a:defRPr sz="1400">
                <a:solidFill>
                  <a:schemeClr val="bg1"/>
                </a:solidFill>
              </a:defRPr>
            </a:lvl3pPr>
            <a:lvl4pPr>
              <a:lnSpc>
                <a:spcPct val="150000"/>
              </a:lnSpc>
              <a:defRPr sz="1200">
                <a:solidFill>
                  <a:schemeClr val="bg1"/>
                </a:solidFill>
              </a:defRPr>
            </a:lvl4pPr>
            <a:lvl5pPr>
              <a:lnSpc>
                <a:spcPct val="150000"/>
              </a:lnSpc>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6CAAB964-0A56-4842-AA82-7610F726CD14}"/>
              </a:ext>
            </a:extLst>
          </p:cNvPr>
          <p:cNvSpPr>
            <a:spLocks noGrp="1"/>
          </p:cNvSpPr>
          <p:nvPr>
            <p:ph type="body" idx="13" hasCustomPrompt="1"/>
          </p:nvPr>
        </p:nvSpPr>
        <p:spPr>
          <a:xfrm>
            <a:off x="611804" y="1737564"/>
            <a:ext cx="4197802" cy="407670"/>
          </a:xfrm>
        </p:spPr>
        <p:txBody>
          <a:bodyPr lIns="0" rIns="0">
            <a:noAutofit/>
          </a:bodyPr>
          <a:lstStyle>
            <a:lvl1pPr marL="0" indent="0">
              <a:buNone/>
              <a:defRPr sz="2000" spc="6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STYLES</a:t>
            </a:r>
          </a:p>
        </p:txBody>
      </p:sp>
      <p:sp>
        <p:nvSpPr>
          <p:cNvPr id="4" name="Footer Placeholder 3">
            <a:extLst>
              <a:ext uri="{FF2B5EF4-FFF2-40B4-BE49-F238E27FC236}">
                <a16:creationId xmlns:a16="http://schemas.microsoft.com/office/drawing/2014/main" id="{15311BA1-4F61-4FA7-9C20-685B3689CAEF}"/>
              </a:ext>
            </a:extLst>
          </p:cNvPr>
          <p:cNvSpPr>
            <a:spLocks noGrp="1"/>
          </p:cNvSpPr>
          <p:nvPr>
            <p:ph type="ftr" sz="quarter" idx="17"/>
          </p:nvPr>
        </p:nvSpPr>
        <p:spPr/>
        <p:txBody>
          <a:bodyPr/>
          <a:lstStyle/>
          <a:p>
            <a:r>
              <a:rPr lang="en-US"/>
              <a:t>Add a Footer</a:t>
            </a:r>
          </a:p>
        </p:txBody>
      </p:sp>
      <p:sp>
        <p:nvSpPr>
          <p:cNvPr id="8" name="Slide Number Placeholder 7">
            <a:extLst>
              <a:ext uri="{FF2B5EF4-FFF2-40B4-BE49-F238E27FC236}">
                <a16:creationId xmlns:a16="http://schemas.microsoft.com/office/drawing/2014/main" id="{8EF357A5-40C6-41A4-B1BE-0AF78D459AC3}"/>
              </a:ext>
            </a:extLst>
          </p:cNvPr>
          <p:cNvSpPr>
            <a:spLocks noGrp="1"/>
          </p:cNvSpPr>
          <p:nvPr>
            <p:ph type="sldNum" sz="quarter" idx="18"/>
          </p:nvPr>
        </p:nvSpPr>
        <p:spPr/>
        <p:txBody>
          <a:bodyPr/>
          <a:lstStyle/>
          <a:p>
            <a:fld id="{8C2E478F-E849-4A8C-AF1F-CBCC78A7CBFA}" type="slidenum">
              <a:rPr lang="en-US" smtClean="0"/>
              <a:pPr/>
              <a:t>‹#›</a:t>
            </a:fld>
            <a:endParaRPr lang="en-US"/>
          </a:p>
        </p:txBody>
      </p:sp>
    </p:spTree>
    <p:extLst>
      <p:ext uri="{BB962C8B-B14F-4D97-AF65-F5344CB8AC3E}">
        <p14:creationId xmlns:p14="http://schemas.microsoft.com/office/powerpoint/2010/main" val="4020597380"/>
      </p:ext>
    </p:extLst>
  </p:cSld>
  <p:clrMapOvr>
    <a:masterClrMapping/>
  </p:clrMapOvr>
  <p:transition spd="med">
    <p:pull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Cover Slid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52A32AF-62A0-4A11-B830-1542614A95F7}"/>
              </a:ext>
            </a:extLst>
          </p:cNvPr>
          <p:cNvSpPr>
            <a:spLocks noGrp="1"/>
          </p:cNvSpPr>
          <p:nvPr>
            <p:ph type="pic" sz="quarter" idx="10"/>
          </p:nvPr>
        </p:nvSpPr>
        <p:spPr>
          <a:xfrm>
            <a:off x="0" y="0"/>
            <a:ext cx="12192000" cy="6858000"/>
          </a:xfrm>
        </p:spPr>
        <p:txBody>
          <a:bodyPr/>
          <a:lstStyle>
            <a:lvl1pPr marL="0" indent="0">
              <a:buNone/>
              <a:defRPr/>
            </a:lvl1pPr>
          </a:lstStyle>
          <a:p>
            <a:endParaRPr lang="en-US"/>
          </a:p>
        </p:txBody>
      </p:sp>
      <p:sp>
        <p:nvSpPr>
          <p:cNvPr id="2" name="Title 1">
            <a:extLst>
              <a:ext uri="{FF2B5EF4-FFF2-40B4-BE49-F238E27FC236}">
                <a16:creationId xmlns:a16="http://schemas.microsoft.com/office/drawing/2014/main" id="{0DE73F1A-AAF0-4EB4-8DF0-C152BD93C69B}"/>
              </a:ext>
            </a:extLst>
          </p:cNvPr>
          <p:cNvSpPr>
            <a:spLocks noGrp="1"/>
          </p:cNvSpPr>
          <p:nvPr>
            <p:ph type="ctrTitle" hasCustomPrompt="1"/>
          </p:nvPr>
        </p:nvSpPr>
        <p:spPr>
          <a:xfrm>
            <a:off x="2791372" y="2238426"/>
            <a:ext cx="6609256" cy="1508126"/>
          </a:xfrm>
        </p:spPr>
        <p:txBody>
          <a:bodyPr anchor="b">
            <a:normAutofit/>
          </a:bodyPr>
          <a:lstStyle>
            <a:lvl1pPr algn="ctr">
              <a:defRPr sz="4400" b="1">
                <a:solidFill>
                  <a:schemeClr val="bg1"/>
                </a:solidFill>
                <a:latin typeface="+mj-lt"/>
              </a:defRPr>
            </a:lvl1pPr>
          </a:lstStyle>
          <a:p>
            <a:r>
              <a:rPr lang="en-US"/>
              <a:t>Click to edit </a:t>
            </a:r>
            <a:br>
              <a:rPr lang="en-US"/>
            </a:br>
            <a:r>
              <a:rPr lang="en-US"/>
              <a:t>Master title style</a:t>
            </a:r>
          </a:p>
        </p:txBody>
      </p:sp>
      <p:sp>
        <p:nvSpPr>
          <p:cNvPr id="3" name="Subtitle 2">
            <a:extLst>
              <a:ext uri="{FF2B5EF4-FFF2-40B4-BE49-F238E27FC236}">
                <a16:creationId xmlns:a16="http://schemas.microsoft.com/office/drawing/2014/main" id="{A3075AE6-92D3-4205-B268-E1AD6C5901DE}"/>
              </a:ext>
            </a:extLst>
          </p:cNvPr>
          <p:cNvSpPr>
            <a:spLocks noGrp="1"/>
          </p:cNvSpPr>
          <p:nvPr>
            <p:ph type="subTitle" idx="1"/>
          </p:nvPr>
        </p:nvSpPr>
        <p:spPr>
          <a:xfrm>
            <a:off x="2791372" y="3838627"/>
            <a:ext cx="6609256" cy="450503"/>
          </a:xfrm>
        </p:spPr>
        <p:txBody>
          <a:bodyPr/>
          <a:lstStyle>
            <a:lvl1pPr marL="0" indent="0" algn="ctr">
              <a:buNone/>
              <a:defRPr sz="2400" spc="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56305961"/>
      </p:ext>
    </p:extLst>
  </p:cSld>
  <p:clrMapOvr>
    <a:masterClrMapping/>
  </p:clrMapOvr>
  <p:transition spd="med">
    <p:pull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 with Caption">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BD117255-8347-4647-9EA2-7ED06A73C1A2}"/>
              </a:ext>
            </a:extLst>
          </p:cNvPr>
          <p:cNvSpPr>
            <a:spLocks noGrp="1"/>
          </p:cNvSpPr>
          <p:nvPr>
            <p:ph type="sldNum" sz="quarter" idx="15"/>
          </p:nvPr>
        </p:nvSpPr>
        <p:spPr/>
        <p:txBody>
          <a:bodyPr/>
          <a:lstStyle/>
          <a:p>
            <a:fld id="{8C2E478F-E849-4A8C-AF1F-CBCC78A7CBFA}" type="slidenum">
              <a:rPr lang="en-US" smtClean="0"/>
              <a:pPr/>
              <a:t>‹#›</a:t>
            </a:fld>
            <a:endParaRPr lang="en-US"/>
          </a:p>
        </p:txBody>
      </p:sp>
      <p:sp>
        <p:nvSpPr>
          <p:cNvPr id="11" name="Content Placeholder 2">
            <a:extLst>
              <a:ext uri="{FF2B5EF4-FFF2-40B4-BE49-F238E27FC236}">
                <a16:creationId xmlns:a16="http://schemas.microsoft.com/office/drawing/2014/main" id="{9F3E8482-B43D-4B69-8645-6B735F91B920}"/>
              </a:ext>
            </a:extLst>
          </p:cNvPr>
          <p:cNvSpPr>
            <a:spLocks noGrp="1"/>
          </p:cNvSpPr>
          <p:nvPr>
            <p:ph idx="1"/>
          </p:nvPr>
        </p:nvSpPr>
        <p:spPr>
          <a:xfrm>
            <a:off x="6294478" y="587829"/>
            <a:ext cx="5326022" cy="5273221"/>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5DDDD410-5ABA-46A5-B282-F37437EFB673}"/>
              </a:ext>
            </a:extLst>
          </p:cNvPr>
          <p:cNvSpPr/>
          <p:nvPr userDrawn="1"/>
        </p:nvSpPr>
        <p:spPr>
          <a:xfrm>
            <a:off x="1159727" y="1224451"/>
            <a:ext cx="4226024"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9BC9CBF-CF7B-4E39-9FD1-961882EC596A}"/>
              </a:ext>
            </a:extLst>
          </p:cNvPr>
          <p:cNvSpPr/>
          <p:nvPr userDrawn="1"/>
        </p:nvSpPr>
        <p:spPr>
          <a:xfrm>
            <a:off x="657060" y="698704"/>
            <a:ext cx="4473025" cy="5701790"/>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97A3D921-B9D5-42DC-9037-298968D94C95}"/>
              </a:ext>
            </a:extLst>
          </p:cNvPr>
          <p:cNvGrpSpPr/>
          <p:nvPr userDrawn="1"/>
        </p:nvGrpSpPr>
        <p:grpSpPr>
          <a:xfrm>
            <a:off x="657060" y="435124"/>
            <a:ext cx="5134751" cy="6215741"/>
            <a:chOff x="252031" y="391887"/>
            <a:chExt cx="7433283" cy="6215741"/>
          </a:xfrm>
        </p:grpSpPr>
        <p:sp>
          <p:nvSpPr>
            <p:cNvPr id="17" name="Rectangle 16">
              <a:extLst>
                <a:ext uri="{FF2B5EF4-FFF2-40B4-BE49-F238E27FC236}">
                  <a16:creationId xmlns:a16="http://schemas.microsoft.com/office/drawing/2014/main" id="{9BDB1890-91F2-49FC-B0F4-3F3FF11B6A1A}"/>
                </a:ext>
              </a:extLst>
            </p:cNvPr>
            <p:cNvSpPr/>
            <p:nvPr userDrawn="1"/>
          </p:nvSpPr>
          <p:spPr>
            <a:xfrm>
              <a:off x="979713" y="1181214"/>
              <a:ext cx="6117771" cy="5426414"/>
            </a:xfrm>
            <a:prstGeom prst="rect">
              <a:avLst/>
            </a:prstGeom>
            <a:gradFill>
              <a:gsLst>
                <a:gs pos="0">
                  <a:schemeClr val="accent5">
                    <a:lumMod val="50000"/>
                    <a:alpha val="70000"/>
                  </a:schemeClr>
                </a:gs>
                <a:gs pos="100000">
                  <a:schemeClr val="accent1">
                    <a:alpha val="70000"/>
                  </a:schemeClr>
                </a:gs>
                <a:gs pos="53000">
                  <a:schemeClr val="accent5">
                    <a:lumMod val="75000"/>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A62F937-16D4-4A6C-B247-D0A62BC6560D}"/>
                </a:ext>
              </a:extLst>
            </p:cNvPr>
            <p:cNvSpPr/>
            <p:nvPr userDrawn="1"/>
          </p:nvSpPr>
          <p:spPr>
            <a:xfrm>
              <a:off x="609600" y="391887"/>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9335681-5A6F-48BE-8160-2000D0F242FB}"/>
                </a:ext>
              </a:extLst>
            </p:cNvPr>
            <p:cNvSpPr/>
            <p:nvPr userDrawn="1"/>
          </p:nvSpPr>
          <p:spPr>
            <a:xfrm>
              <a:off x="252031" y="655467"/>
              <a:ext cx="6475341" cy="570179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 Placeholder 3">
            <a:extLst>
              <a:ext uri="{FF2B5EF4-FFF2-40B4-BE49-F238E27FC236}">
                <a16:creationId xmlns:a16="http://schemas.microsoft.com/office/drawing/2014/main" id="{F41E2B8D-1C12-403F-BE59-ECC565466CB0}"/>
              </a:ext>
            </a:extLst>
          </p:cNvPr>
          <p:cNvSpPr>
            <a:spLocks noGrp="1"/>
          </p:cNvSpPr>
          <p:nvPr>
            <p:ph type="body" sz="half" idx="2"/>
          </p:nvPr>
        </p:nvSpPr>
        <p:spPr>
          <a:xfrm>
            <a:off x="609601" y="2546851"/>
            <a:ext cx="4101084" cy="3396749"/>
          </a:xfrm>
        </p:spPr>
        <p:txBody>
          <a:bodyPr/>
          <a:lstStyle>
            <a:lvl1pPr marL="0" indent="0">
              <a:lnSpc>
                <a:spcPct val="150000"/>
              </a:lnSpc>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9AF0F519-65FC-434F-8F2F-F778A20A82ED}"/>
              </a:ext>
            </a:extLst>
          </p:cNvPr>
          <p:cNvSpPr>
            <a:spLocks noGrp="1"/>
          </p:cNvSpPr>
          <p:nvPr>
            <p:ph type="title"/>
          </p:nvPr>
        </p:nvSpPr>
        <p:spPr>
          <a:xfrm>
            <a:off x="609601" y="1480457"/>
            <a:ext cx="4101084" cy="979308"/>
          </a:xfrm>
        </p:spPr>
        <p:txBody>
          <a:bodyPr anchor="b"/>
          <a:lstStyle>
            <a:lvl1pPr>
              <a:defRPr sz="3200" b="1">
                <a:solidFill>
                  <a:schemeClr val="bg1"/>
                </a:solidFill>
                <a:latin typeface="+mn-lt"/>
              </a:defRPr>
            </a:lvl1pPr>
          </a:lstStyle>
          <a:p>
            <a:r>
              <a:rPr lang="en-US"/>
              <a:t>Click to edit Master title style</a:t>
            </a:r>
          </a:p>
        </p:txBody>
      </p:sp>
      <p:sp>
        <p:nvSpPr>
          <p:cNvPr id="8" name="Footer Placeholder 7">
            <a:extLst>
              <a:ext uri="{FF2B5EF4-FFF2-40B4-BE49-F238E27FC236}">
                <a16:creationId xmlns:a16="http://schemas.microsoft.com/office/drawing/2014/main" id="{9B7F3105-8D8F-4FF3-9A7F-0F067BB810A1}"/>
              </a:ext>
            </a:extLst>
          </p:cNvPr>
          <p:cNvSpPr>
            <a:spLocks noGrp="1"/>
          </p:cNvSpPr>
          <p:nvPr>
            <p:ph type="ftr" sz="quarter" idx="14"/>
          </p:nvPr>
        </p:nvSpPr>
        <p:spPr/>
        <p:txBody>
          <a:bodyPr/>
          <a:lstStyle/>
          <a:p>
            <a:r>
              <a:rPr lang="en-US"/>
              <a:t>Add a Footer</a:t>
            </a:r>
          </a:p>
        </p:txBody>
      </p:sp>
    </p:spTree>
    <p:extLst>
      <p:ext uri="{BB962C8B-B14F-4D97-AF65-F5344CB8AC3E}">
        <p14:creationId xmlns:p14="http://schemas.microsoft.com/office/powerpoint/2010/main" val="1554636874"/>
      </p:ext>
    </p:extLst>
  </p:cSld>
  <p:clrMapOvr>
    <a:masterClrMapping/>
  </p:clrMapOvr>
  <p:transition spd="med">
    <p:pull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Large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a:solidFill>
            <a:schemeClr val="bg1">
              <a:lumMod val="50000"/>
            </a:schemeClr>
          </a:solidFill>
        </p:spPr>
        <p:txBody>
          <a:bodyPr/>
          <a:lstStyle/>
          <a:p>
            <a:r>
              <a:rPr lang="en-US"/>
              <a:t>Click icon to add picture</a:t>
            </a:r>
          </a:p>
        </p:txBody>
      </p:sp>
      <p:sp>
        <p:nvSpPr>
          <p:cNvPr id="5" name="Title 4">
            <a:extLst>
              <a:ext uri="{FF2B5EF4-FFF2-40B4-BE49-F238E27FC236}">
                <a16:creationId xmlns:a16="http://schemas.microsoft.com/office/drawing/2014/main" id="{AF50108F-20E3-412D-860B-14CB11988FE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264478"/>
      </p:ext>
    </p:extLst>
  </p:cSld>
  <p:clrMapOvr>
    <a:masterClrMapping/>
  </p:clrMapOvr>
  <p:transition spd="med">
    <p:pull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person&#10;&#10;Description automatically generated">
            <a:extLst>
              <a:ext uri="{FF2B5EF4-FFF2-40B4-BE49-F238E27FC236}">
                <a16:creationId xmlns:a16="http://schemas.microsoft.com/office/drawing/2014/main" id="{42C8CF9F-5E56-49F0-87CB-72FE55114D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9" name="Graphic 8">
            <a:extLst>
              <a:ext uri="{FF2B5EF4-FFF2-40B4-BE49-F238E27FC236}">
                <a16:creationId xmlns:a16="http://schemas.microsoft.com/office/drawing/2014/main" id="{34065FA6-C87B-44AF-B4F4-73373856F0B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5771" y="2493698"/>
            <a:ext cx="8940965" cy="2006071"/>
          </a:xfrm>
          <a:prstGeom prst="rect">
            <a:avLst/>
          </a:prstGeom>
        </p:spPr>
      </p:pic>
    </p:spTree>
    <p:extLst>
      <p:ext uri="{BB962C8B-B14F-4D97-AF65-F5344CB8AC3E}">
        <p14:creationId xmlns:p14="http://schemas.microsoft.com/office/powerpoint/2010/main" val="33807931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randed Section">
    <p:spTree>
      <p:nvGrpSpPr>
        <p:cNvPr id="1" name=""/>
        <p:cNvGrpSpPr/>
        <p:nvPr/>
      </p:nvGrpSpPr>
      <p:grpSpPr>
        <a:xfrm>
          <a:off x="0" y="0"/>
          <a:ext cx="0" cy="0"/>
          <a:chOff x="0" y="0"/>
          <a:chExt cx="0" cy="0"/>
        </a:xfrm>
      </p:grpSpPr>
      <p:pic>
        <p:nvPicPr>
          <p:cNvPr id="5" name="Picture 4" descr="Shape, circle&#10;&#10;Description automatically generated">
            <a:extLst>
              <a:ext uri="{FF2B5EF4-FFF2-40B4-BE49-F238E27FC236}">
                <a16:creationId xmlns:a16="http://schemas.microsoft.com/office/drawing/2014/main" id="{B89B9AA7-F5A2-458E-B7A1-4854ACBA66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661D70DE-BE37-4A46-B150-00DBEF4FC713}"/>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321B6ED-7153-482F-B73F-58A67999D0D9}"/>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7EBB334-7C5B-4A8B-A68E-ECF88E3D2A1C}"/>
              </a:ext>
            </a:extLst>
          </p:cNvPr>
          <p:cNvSpPr>
            <a:spLocks noGrp="1"/>
          </p:cNvSpPr>
          <p:nvPr>
            <p:ph type="sldNum" sz="quarter" idx="12"/>
          </p:nvPr>
        </p:nvSpPr>
        <p:spPr>
          <a:xfrm>
            <a:off x="9372600" y="6415617"/>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29155482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d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A923BC-9319-4786-9C41-71200596D07F}"/>
              </a:ext>
            </a:extLst>
          </p:cNvPr>
          <p:cNvSpPr/>
          <p:nvPr userDrawn="1"/>
        </p:nvSpPr>
        <p:spPr>
          <a:xfrm>
            <a:off x="0" y="0"/>
            <a:ext cx="12192000" cy="6858000"/>
          </a:xfrm>
          <a:prstGeom prst="rect">
            <a:avLst/>
          </a:prstGeom>
          <a:solidFill>
            <a:srgbClr val="EF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3F851843-B47F-46CA-A2CF-6E8E1EE9D2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53400" y="774473"/>
            <a:ext cx="3454400" cy="4804230"/>
          </a:xfrm>
          <a:prstGeom prst="rect">
            <a:avLst/>
          </a:prstGeom>
        </p:spPr>
      </p:pic>
      <p:sp>
        <p:nvSpPr>
          <p:cNvPr id="2" name="Title 1">
            <a:extLst>
              <a:ext uri="{FF2B5EF4-FFF2-40B4-BE49-F238E27FC236}">
                <a16:creationId xmlns:a16="http://schemas.microsoft.com/office/drawing/2014/main" id="{661D70DE-BE37-4A46-B150-00DBEF4FC713}"/>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321B6ED-7153-482F-B73F-58A67999D0D9}"/>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7EBB334-7C5B-4A8B-A68E-ECF88E3D2A1C}"/>
              </a:ext>
            </a:extLst>
          </p:cNvPr>
          <p:cNvSpPr>
            <a:spLocks noGrp="1"/>
          </p:cNvSpPr>
          <p:nvPr>
            <p:ph type="sldNum" sz="quarter" idx="12"/>
          </p:nvPr>
        </p:nvSpPr>
        <p:spPr>
          <a:xfrm>
            <a:off x="9127067" y="6356350"/>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27342268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Yellow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A923BC-9319-4786-9C41-71200596D07F}"/>
              </a:ext>
            </a:extLst>
          </p:cNvPr>
          <p:cNvSpPr/>
          <p:nvPr userDrawn="1"/>
        </p:nvSpPr>
        <p:spPr>
          <a:xfrm>
            <a:off x="0" y="0"/>
            <a:ext cx="12192000" cy="6858000"/>
          </a:xfrm>
          <a:prstGeom prst="rect">
            <a:avLst/>
          </a:prstGeom>
          <a:solidFill>
            <a:srgbClr val="FFD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3F851843-B47F-46CA-A2CF-6E8E1EE9D2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53400" y="774473"/>
            <a:ext cx="3454400" cy="4804230"/>
          </a:xfrm>
          <a:prstGeom prst="rect">
            <a:avLst/>
          </a:prstGeom>
        </p:spPr>
      </p:pic>
      <p:sp>
        <p:nvSpPr>
          <p:cNvPr id="2" name="Title 1">
            <a:extLst>
              <a:ext uri="{FF2B5EF4-FFF2-40B4-BE49-F238E27FC236}">
                <a16:creationId xmlns:a16="http://schemas.microsoft.com/office/drawing/2014/main" id="{661D70DE-BE37-4A46-B150-00DBEF4FC713}"/>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321B6ED-7153-482F-B73F-58A67999D0D9}"/>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7EBB334-7C5B-4A8B-A68E-ECF88E3D2A1C}"/>
              </a:ext>
            </a:extLst>
          </p:cNvPr>
          <p:cNvSpPr>
            <a:spLocks noGrp="1"/>
          </p:cNvSpPr>
          <p:nvPr>
            <p:ph type="sldNum" sz="quarter" idx="12"/>
          </p:nvPr>
        </p:nvSpPr>
        <p:spPr>
          <a:xfrm>
            <a:off x="9127067" y="6356350"/>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36404648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een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3D2765-B7DD-4E96-9756-ED141D796D5D}"/>
              </a:ext>
            </a:extLst>
          </p:cNvPr>
          <p:cNvSpPr/>
          <p:nvPr userDrawn="1"/>
        </p:nvSpPr>
        <p:spPr>
          <a:xfrm>
            <a:off x="0" y="0"/>
            <a:ext cx="12192000" cy="6858000"/>
          </a:xfrm>
          <a:prstGeom prst="rect">
            <a:avLst/>
          </a:prstGeom>
          <a:solidFill>
            <a:srgbClr val="88C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4CEDC39E-0656-49F4-92F1-551CCC22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53400" y="774473"/>
            <a:ext cx="3454400" cy="4804230"/>
          </a:xfrm>
          <a:prstGeom prst="rect">
            <a:avLst/>
          </a:prstGeom>
        </p:spPr>
      </p:pic>
      <p:sp>
        <p:nvSpPr>
          <p:cNvPr id="9" name="Title 1">
            <a:extLst>
              <a:ext uri="{FF2B5EF4-FFF2-40B4-BE49-F238E27FC236}">
                <a16:creationId xmlns:a16="http://schemas.microsoft.com/office/drawing/2014/main" id="{FF8344C5-08B4-45E2-8374-44C417606188}"/>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32FBA7F0-CBC2-46CB-8AE0-B1630CF158A6}"/>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Slide Number Placeholder 5">
            <a:extLst>
              <a:ext uri="{FF2B5EF4-FFF2-40B4-BE49-F238E27FC236}">
                <a16:creationId xmlns:a16="http://schemas.microsoft.com/office/drawing/2014/main" id="{E451C156-2914-4E2E-AC33-6D432DF22D67}"/>
              </a:ext>
            </a:extLst>
          </p:cNvPr>
          <p:cNvSpPr>
            <a:spLocks noGrp="1"/>
          </p:cNvSpPr>
          <p:nvPr>
            <p:ph type="sldNum" sz="quarter" idx="12"/>
          </p:nvPr>
        </p:nvSpPr>
        <p:spPr>
          <a:xfrm>
            <a:off x="9127067" y="6356350"/>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15389578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8899204-766B-4C01-8E96-B020262D00F2}"/>
              </a:ext>
            </a:extLst>
          </p:cNvPr>
          <p:cNvSpPr>
            <a:spLocks noGrp="1"/>
          </p:cNvSpPr>
          <p:nvPr>
            <p:ph type="sldNum" sz="quarter" idx="12"/>
          </p:nvPr>
        </p:nvSpPr>
        <p:spPr>
          <a:xfrm>
            <a:off x="9347200" y="6407150"/>
            <a:ext cx="2743200" cy="365125"/>
          </a:xfrm>
          <a:prstGeom prst="rect">
            <a:avLst/>
          </a:prstGeom>
        </p:spPr>
        <p:txBody>
          <a:bodyPr/>
          <a:lstStyle/>
          <a:p>
            <a:fld id="{27E16C0C-6FB0-4EFF-ADEE-30E9E324E0EA}" type="slidenum">
              <a:rPr lang="en-US" smtClean="0"/>
              <a:pPr/>
              <a:t>‹#›</a:t>
            </a:fld>
            <a:endParaRPr lang="en-US"/>
          </a:p>
        </p:txBody>
      </p:sp>
      <p:sp>
        <p:nvSpPr>
          <p:cNvPr id="8" name="Rectangle 7">
            <a:extLst>
              <a:ext uri="{FF2B5EF4-FFF2-40B4-BE49-F238E27FC236}">
                <a16:creationId xmlns:a16="http://schemas.microsoft.com/office/drawing/2014/main" id="{FC9DC521-3AC7-4BBE-97A8-EFA0080B8D2B}"/>
              </a:ext>
            </a:extLst>
          </p:cNvPr>
          <p:cNvSpPr/>
          <p:nvPr userDrawn="1"/>
        </p:nvSpPr>
        <p:spPr>
          <a:xfrm>
            <a:off x="0" y="0"/>
            <a:ext cx="3581401" cy="6858000"/>
          </a:xfrm>
          <a:prstGeom prst="rect">
            <a:avLst/>
          </a:prstGeom>
          <a:solidFill>
            <a:srgbClr val="88C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5D185A9-11FF-4106-9889-B00AE14C786D}"/>
              </a:ext>
            </a:extLst>
          </p:cNvPr>
          <p:cNvSpPr/>
          <p:nvPr userDrawn="1"/>
        </p:nvSpPr>
        <p:spPr>
          <a:xfrm>
            <a:off x="872068" y="1507068"/>
            <a:ext cx="3581400" cy="3581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A46BD49-43B9-446B-B6C8-8C48A38E4716}"/>
              </a:ext>
            </a:extLst>
          </p:cNvPr>
          <p:cNvSpPr/>
          <p:nvPr userDrawn="1"/>
        </p:nvSpPr>
        <p:spPr>
          <a:xfrm>
            <a:off x="1024468" y="1659468"/>
            <a:ext cx="3276599" cy="3276599"/>
          </a:xfrm>
          <a:prstGeom prst="ellipse">
            <a:avLst/>
          </a:prstGeom>
          <a:solidFill>
            <a:srgbClr val="EF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A829352-C443-4E61-AA93-5BB13F216694}"/>
              </a:ext>
            </a:extLst>
          </p:cNvPr>
          <p:cNvSpPr txBox="1"/>
          <p:nvPr userDrawn="1"/>
        </p:nvSpPr>
        <p:spPr>
          <a:xfrm>
            <a:off x="5012267" y="2659559"/>
            <a:ext cx="6468533" cy="769441"/>
          </a:xfrm>
          <a:prstGeom prst="rect">
            <a:avLst/>
          </a:prstGeom>
          <a:noFill/>
        </p:spPr>
        <p:txBody>
          <a:bodyPr wrap="square" rtlCol="0">
            <a:spAutoFit/>
          </a:bodyPr>
          <a:lstStyle/>
          <a:p>
            <a:r>
              <a:rPr lang="en-US" sz="4400" b="1">
                <a:latin typeface="Arial" panose="020B0604020202020204" pitchFamily="34" charset="0"/>
                <a:cs typeface="Arial" panose="020B0604020202020204" pitchFamily="34" charset="0"/>
              </a:rPr>
              <a:t>Speaker Name</a:t>
            </a:r>
          </a:p>
        </p:txBody>
      </p:sp>
      <p:sp>
        <p:nvSpPr>
          <p:cNvPr id="13" name="TextBox 12">
            <a:extLst>
              <a:ext uri="{FF2B5EF4-FFF2-40B4-BE49-F238E27FC236}">
                <a16:creationId xmlns:a16="http://schemas.microsoft.com/office/drawing/2014/main" id="{03D56E3D-0352-4FA0-A556-5D6DA6211E64}"/>
              </a:ext>
            </a:extLst>
          </p:cNvPr>
          <p:cNvSpPr txBox="1"/>
          <p:nvPr userDrawn="1"/>
        </p:nvSpPr>
        <p:spPr>
          <a:xfrm>
            <a:off x="5012267" y="3297767"/>
            <a:ext cx="6468533" cy="446276"/>
          </a:xfrm>
          <a:prstGeom prst="rect">
            <a:avLst/>
          </a:prstGeom>
          <a:noFill/>
        </p:spPr>
        <p:txBody>
          <a:bodyPr wrap="square" rtlCol="0">
            <a:spAutoFit/>
          </a:bodyPr>
          <a:lstStyle/>
          <a:p>
            <a:r>
              <a:rPr lang="en-US" sz="2300" b="0">
                <a:latin typeface="Arial" panose="020B0604020202020204" pitchFamily="34" charset="0"/>
                <a:cs typeface="Arial" panose="020B0604020202020204" pitchFamily="34" charset="0"/>
              </a:rPr>
              <a:t>Speaker Title</a:t>
            </a:r>
          </a:p>
        </p:txBody>
      </p:sp>
      <p:sp>
        <p:nvSpPr>
          <p:cNvPr id="14" name="TextBox 13">
            <a:extLst>
              <a:ext uri="{FF2B5EF4-FFF2-40B4-BE49-F238E27FC236}">
                <a16:creationId xmlns:a16="http://schemas.microsoft.com/office/drawing/2014/main" id="{3BDBA0DD-1239-4624-9FA4-1FB6B8A46855}"/>
              </a:ext>
            </a:extLst>
          </p:cNvPr>
          <p:cNvSpPr txBox="1"/>
          <p:nvPr userDrawn="1"/>
        </p:nvSpPr>
        <p:spPr>
          <a:xfrm>
            <a:off x="643468" y="172995"/>
            <a:ext cx="6468533" cy="461665"/>
          </a:xfrm>
          <a:prstGeom prst="rect">
            <a:avLst/>
          </a:prstGeom>
          <a:noFill/>
        </p:spPr>
        <p:txBody>
          <a:bodyPr wrap="square" rtlCol="0">
            <a:spAutoFit/>
          </a:bodyPr>
          <a:lstStyle/>
          <a:p>
            <a:r>
              <a:rPr lang="en-US" sz="2400" b="1">
                <a:solidFill>
                  <a:schemeClr val="bg1"/>
                </a:solidFill>
                <a:latin typeface="Arial" panose="020B0604020202020204" pitchFamily="34" charset="0"/>
                <a:cs typeface="Arial" panose="020B0604020202020204" pitchFamily="34" charset="0"/>
              </a:rPr>
              <a:t>Guest Speaker</a:t>
            </a:r>
          </a:p>
        </p:txBody>
      </p:sp>
      <p:sp>
        <p:nvSpPr>
          <p:cNvPr id="15" name="TextBox 14">
            <a:extLst>
              <a:ext uri="{FF2B5EF4-FFF2-40B4-BE49-F238E27FC236}">
                <a16:creationId xmlns:a16="http://schemas.microsoft.com/office/drawing/2014/main" id="{D842D10C-14A5-4518-A0E1-9D856ABEEE4F}"/>
              </a:ext>
            </a:extLst>
          </p:cNvPr>
          <p:cNvSpPr txBox="1"/>
          <p:nvPr userDrawn="1"/>
        </p:nvSpPr>
        <p:spPr>
          <a:xfrm>
            <a:off x="1854200" y="2956299"/>
            <a:ext cx="1659467" cy="646331"/>
          </a:xfrm>
          <a:prstGeom prst="rect">
            <a:avLst/>
          </a:prstGeom>
          <a:noFill/>
        </p:spPr>
        <p:txBody>
          <a:bodyPr wrap="square" rtlCol="0">
            <a:spAutoFit/>
          </a:bodyPr>
          <a:lstStyle/>
          <a:p>
            <a:pPr algn="ctr"/>
            <a:r>
              <a:rPr lang="en-US">
                <a:solidFill>
                  <a:schemeClr val="bg1"/>
                </a:solidFill>
              </a:rPr>
              <a:t>Replace Me With Photo</a:t>
            </a:r>
          </a:p>
        </p:txBody>
      </p:sp>
    </p:spTree>
    <p:extLst>
      <p:ext uri="{BB962C8B-B14F-4D97-AF65-F5344CB8AC3E}">
        <p14:creationId xmlns:p14="http://schemas.microsoft.com/office/powerpoint/2010/main" val="22244922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B72BBE-DFD3-4B67-9950-6D921AC3A194}"/>
              </a:ext>
            </a:extLst>
          </p:cNvPr>
          <p:cNvSpPr/>
          <p:nvPr userDrawn="1"/>
        </p:nvSpPr>
        <p:spPr>
          <a:xfrm>
            <a:off x="0" y="6189662"/>
            <a:ext cx="12192000" cy="668337"/>
          </a:xfrm>
          <a:prstGeom prst="rect">
            <a:avLst/>
          </a:prstGeom>
          <a:solidFill>
            <a:srgbClr val="EF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1D7996-9FCD-4675-B09E-9DE18C19156E}"/>
              </a:ext>
            </a:extLst>
          </p:cNvPr>
          <p:cNvSpPr>
            <a:spLocks noGrp="1"/>
          </p:cNvSpPr>
          <p:nvPr>
            <p:ph type="title"/>
          </p:nvPr>
        </p:nvSpPr>
        <p:spPr>
          <a:xfrm>
            <a:off x="314855" y="5555"/>
            <a:ext cx="10515600"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CF785E23-1ED3-4CB1-9DC7-8772382D7A5F}"/>
              </a:ext>
            </a:extLst>
          </p:cNvPr>
          <p:cNvSpPr>
            <a:spLocks noGrp="1"/>
          </p:cNvSpPr>
          <p:nvPr>
            <p:ph type="body" idx="1"/>
          </p:nvPr>
        </p:nvSpPr>
        <p:spPr>
          <a:xfrm>
            <a:off x="314855" y="1681163"/>
            <a:ext cx="5157787" cy="823912"/>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5AEC3D-76DC-4977-BAAA-C3A2AB14B6CD}"/>
              </a:ext>
            </a:extLst>
          </p:cNvPr>
          <p:cNvSpPr>
            <a:spLocks noGrp="1"/>
          </p:cNvSpPr>
          <p:nvPr>
            <p:ph sz="half" idx="2"/>
          </p:nvPr>
        </p:nvSpPr>
        <p:spPr>
          <a:xfrm>
            <a:off x="314854" y="2505075"/>
            <a:ext cx="5157787" cy="368458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C0551217-08ED-4C4C-951B-14C17E874818}"/>
              </a:ext>
            </a:extLst>
          </p:cNvPr>
          <p:cNvSpPr>
            <a:spLocks noGrp="1"/>
          </p:cNvSpPr>
          <p:nvPr>
            <p:ph type="sldNum" sz="quarter" idx="12"/>
          </p:nvPr>
        </p:nvSpPr>
        <p:spPr>
          <a:xfrm>
            <a:off x="9347200" y="6356350"/>
            <a:ext cx="2743200" cy="365125"/>
          </a:xfrm>
          <a:prstGeom prst="rect">
            <a:avLst/>
          </a:prstGeom>
        </p:spPr>
        <p:txBody>
          <a:bodyPr/>
          <a:lstStyle>
            <a:lvl1pPr>
              <a:defRPr b="1">
                <a:solidFill>
                  <a:schemeClr val="bg1"/>
                </a:solidFill>
              </a:defRPr>
            </a:lvl1pPr>
          </a:lstStyle>
          <a:p>
            <a:fld id="{27E16C0C-6FB0-4EFF-ADEE-30E9E324E0EA}" type="slidenum">
              <a:rPr lang="en-US" smtClean="0"/>
              <a:pPr/>
              <a:t>‹#›</a:t>
            </a:fld>
            <a:endParaRPr lang="en-US"/>
          </a:p>
        </p:txBody>
      </p:sp>
      <p:pic>
        <p:nvPicPr>
          <p:cNvPr id="8" name="Picture 7" descr="Logo&#10;&#10;Description automatically generated">
            <a:extLst>
              <a:ext uri="{FF2B5EF4-FFF2-40B4-BE49-F238E27FC236}">
                <a16:creationId xmlns:a16="http://schemas.microsoft.com/office/drawing/2014/main" id="{112D1291-E6D8-4312-9706-5FAEF42EE8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22445"/>
            <a:ext cx="1032933" cy="1032933"/>
          </a:xfrm>
          <a:prstGeom prst="rect">
            <a:avLst/>
          </a:prstGeom>
        </p:spPr>
      </p:pic>
    </p:spTree>
    <p:extLst>
      <p:ext uri="{BB962C8B-B14F-4D97-AF65-F5344CB8AC3E}">
        <p14:creationId xmlns:p14="http://schemas.microsoft.com/office/powerpoint/2010/main" val="23950174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869916-21E5-427E-B4AE-132125D897E5}"/>
              </a:ext>
            </a:extLst>
          </p:cNvPr>
          <p:cNvSpPr/>
          <p:nvPr userDrawn="1"/>
        </p:nvSpPr>
        <p:spPr>
          <a:xfrm>
            <a:off x="0" y="6189662"/>
            <a:ext cx="12192000" cy="668337"/>
          </a:xfrm>
          <a:prstGeom prst="rect">
            <a:avLst/>
          </a:prstGeom>
          <a:solidFill>
            <a:srgbClr val="88C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8">
            <a:extLst>
              <a:ext uri="{FF2B5EF4-FFF2-40B4-BE49-F238E27FC236}">
                <a16:creationId xmlns:a16="http://schemas.microsoft.com/office/drawing/2014/main" id="{A2F112BF-A53B-4692-BBA8-3C8CF89FD2DD}"/>
              </a:ext>
            </a:extLst>
          </p:cNvPr>
          <p:cNvSpPr>
            <a:spLocks noGrp="1"/>
          </p:cNvSpPr>
          <p:nvPr>
            <p:ph type="sldNum" sz="quarter" idx="12"/>
          </p:nvPr>
        </p:nvSpPr>
        <p:spPr>
          <a:xfrm>
            <a:off x="9347200" y="6356350"/>
            <a:ext cx="2743200" cy="365125"/>
          </a:xfrm>
          <a:prstGeom prst="rect">
            <a:avLst/>
          </a:prstGeom>
        </p:spPr>
        <p:txBody>
          <a:bodyPr/>
          <a:lstStyle>
            <a:lvl1pPr>
              <a:defRPr b="1">
                <a:solidFill>
                  <a:schemeClr val="bg1"/>
                </a:solidFill>
              </a:defRPr>
            </a:lvl1pPr>
          </a:lstStyle>
          <a:p>
            <a:fld id="{27E16C0C-6FB0-4EFF-ADEE-30E9E324E0EA}" type="slidenum">
              <a:rPr lang="en-US" smtClean="0"/>
              <a:pPr/>
              <a:t>‹#›</a:t>
            </a:fld>
            <a:endParaRPr lang="en-US"/>
          </a:p>
        </p:txBody>
      </p:sp>
      <p:pic>
        <p:nvPicPr>
          <p:cNvPr id="9" name="Picture 8" descr="Logo&#10;&#10;Description automatically generated">
            <a:extLst>
              <a:ext uri="{FF2B5EF4-FFF2-40B4-BE49-F238E27FC236}">
                <a16:creationId xmlns:a16="http://schemas.microsoft.com/office/drawing/2014/main" id="{A0F0BFFD-39B5-4E59-A127-D5ECD7819A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22445"/>
            <a:ext cx="1032933" cy="1032933"/>
          </a:xfrm>
          <a:prstGeom prst="rect">
            <a:avLst/>
          </a:prstGeom>
        </p:spPr>
      </p:pic>
      <p:sp>
        <p:nvSpPr>
          <p:cNvPr id="13" name="Title 1">
            <a:extLst>
              <a:ext uri="{FF2B5EF4-FFF2-40B4-BE49-F238E27FC236}">
                <a16:creationId xmlns:a16="http://schemas.microsoft.com/office/drawing/2014/main" id="{5A99EFA0-7B37-4637-9B2C-D84DED1759DE}"/>
              </a:ext>
            </a:extLst>
          </p:cNvPr>
          <p:cNvSpPr>
            <a:spLocks noGrp="1"/>
          </p:cNvSpPr>
          <p:nvPr>
            <p:ph type="title"/>
          </p:nvPr>
        </p:nvSpPr>
        <p:spPr>
          <a:xfrm>
            <a:off x="314855" y="136525"/>
            <a:ext cx="11562292"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14" name="Text Placeholder 2">
            <a:extLst>
              <a:ext uri="{FF2B5EF4-FFF2-40B4-BE49-F238E27FC236}">
                <a16:creationId xmlns:a16="http://schemas.microsoft.com/office/drawing/2014/main" id="{DAC5D6E7-BED7-4532-9469-3142A39EFE1B}"/>
              </a:ext>
            </a:extLst>
          </p:cNvPr>
          <p:cNvSpPr>
            <a:spLocks noGrp="1"/>
          </p:cNvSpPr>
          <p:nvPr>
            <p:ph type="body" idx="1"/>
          </p:nvPr>
        </p:nvSpPr>
        <p:spPr>
          <a:xfrm>
            <a:off x="314855" y="1681162"/>
            <a:ext cx="5222345" cy="4059237"/>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2DF74B39-4C10-471C-B018-EEAC1B249DB6}"/>
              </a:ext>
            </a:extLst>
          </p:cNvPr>
          <p:cNvSpPr>
            <a:spLocks noGrp="1"/>
          </p:cNvSpPr>
          <p:nvPr>
            <p:ph type="body" idx="13"/>
          </p:nvPr>
        </p:nvSpPr>
        <p:spPr>
          <a:xfrm>
            <a:off x="6654802" y="1681163"/>
            <a:ext cx="5222345" cy="4059236"/>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1804851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Yellow Section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24B86-79AC-40A3-9931-296BC4F80A78}"/>
              </a:ext>
            </a:extLst>
          </p:cNvPr>
          <p:cNvSpPr>
            <a:spLocks noGrp="1"/>
          </p:cNvSpPr>
          <p:nvPr>
            <p:ph type="title"/>
          </p:nvPr>
        </p:nvSpPr>
        <p:spPr>
          <a:xfrm>
            <a:off x="314855" y="136525"/>
            <a:ext cx="11562292"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1D869916-21E5-427E-B4AE-132125D897E5}"/>
              </a:ext>
            </a:extLst>
          </p:cNvPr>
          <p:cNvSpPr/>
          <p:nvPr userDrawn="1"/>
        </p:nvSpPr>
        <p:spPr>
          <a:xfrm>
            <a:off x="0" y="6189662"/>
            <a:ext cx="12192000" cy="668337"/>
          </a:xfrm>
          <a:prstGeom prst="rect">
            <a:avLst/>
          </a:prstGeom>
          <a:solidFill>
            <a:srgbClr val="F3D0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8">
            <a:extLst>
              <a:ext uri="{FF2B5EF4-FFF2-40B4-BE49-F238E27FC236}">
                <a16:creationId xmlns:a16="http://schemas.microsoft.com/office/drawing/2014/main" id="{A2F112BF-A53B-4692-BBA8-3C8CF89FD2DD}"/>
              </a:ext>
            </a:extLst>
          </p:cNvPr>
          <p:cNvSpPr>
            <a:spLocks noGrp="1"/>
          </p:cNvSpPr>
          <p:nvPr>
            <p:ph type="sldNum" sz="quarter" idx="12"/>
          </p:nvPr>
        </p:nvSpPr>
        <p:spPr>
          <a:xfrm>
            <a:off x="9347200" y="6356350"/>
            <a:ext cx="2743200" cy="365125"/>
          </a:xfrm>
          <a:prstGeom prst="rect">
            <a:avLst/>
          </a:prstGeom>
        </p:spPr>
        <p:txBody>
          <a:bodyPr/>
          <a:lstStyle>
            <a:lvl1pPr>
              <a:defRPr b="1">
                <a:solidFill>
                  <a:schemeClr val="bg1"/>
                </a:solidFill>
              </a:defRPr>
            </a:lvl1pPr>
          </a:lstStyle>
          <a:p>
            <a:fld id="{27E16C0C-6FB0-4EFF-ADEE-30E9E324E0EA}" type="slidenum">
              <a:rPr lang="en-US" smtClean="0"/>
              <a:pPr/>
              <a:t>‹#›</a:t>
            </a:fld>
            <a:endParaRPr lang="en-US"/>
          </a:p>
        </p:txBody>
      </p:sp>
      <p:pic>
        <p:nvPicPr>
          <p:cNvPr id="9" name="Picture 8" descr="Logo&#10;&#10;Description automatically generated">
            <a:extLst>
              <a:ext uri="{FF2B5EF4-FFF2-40B4-BE49-F238E27FC236}">
                <a16:creationId xmlns:a16="http://schemas.microsoft.com/office/drawing/2014/main" id="{A0F0BFFD-39B5-4E59-A127-D5ECD7819A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22445"/>
            <a:ext cx="1032933" cy="1032933"/>
          </a:xfrm>
          <a:prstGeom prst="rect">
            <a:avLst/>
          </a:prstGeom>
        </p:spPr>
      </p:pic>
      <p:sp>
        <p:nvSpPr>
          <p:cNvPr id="10" name="Text Placeholder 2">
            <a:extLst>
              <a:ext uri="{FF2B5EF4-FFF2-40B4-BE49-F238E27FC236}">
                <a16:creationId xmlns:a16="http://schemas.microsoft.com/office/drawing/2014/main" id="{70A8597B-855D-441E-810A-E87144CB7422}"/>
              </a:ext>
            </a:extLst>
          </p:cNvPr>
          <p:cNvSpPr>
            <a:spLocks noGrp="1"/>
          </p:cNvSpPr>
          <p:nvPr>
            <p:ph type="body" idx="1"/>
          </p:nvPr>
        </p:nvSpPr>
        <p:spPr>
          <a:xfrm>
            <a:off x="314855" y="1681162"/>
            <a:ext cx="5222345" cy="4059237"/>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2">
            <a:extLst>
              <a:ext uri="{FF2B5EF4-FFF2-40B4-BE49-F238E27FC236}">
                <a16:creationId xmlns:a16="http://schemas.microsoft.com/office/drawing/2014/main" id="{8359C350-5D9E-4391-9F35-0DAF929679BC}"/>
              </a:ext>
            </a:extLst>
          </p:cNvPr>
          <p:cNvSpPr>
            <a:spLocks noGrp="1"/>
          </p:cNvSpPr>
          <p:nvPr>
            <p:ph type="body" idx="13"/>
          </p:nvPr>
        </p:nvSpPr>
        <p:spPr>
          <a:xfrm>
            <a:off x="6654802" y="1681163"/>
            <a:ext cx="5222345" cy="4059236"/>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5347783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190629" y="1151930"/>
            <a:ext cx="9810751" cy="2321719"/>
          </a:xfrm>
          <a:prstGeom prst="rect">
            <a:avLst/>
          </a:prstGeom>
        </p:spPr>
        <p:txBody>
          <a:bodyPr anchor="b"/>
          <a:lstStyle/>
          <a:p>
            <a:r>
              <a:t>Title Text</a:t>
            </a:r>
          </a:p>
        </p:txBody>
      </p:sp>
      <p:sp>
        <p:nvSpPr>
          <p:cNvPr id="12" name="Body Level One…"/>
          <p:cNvSpPr txBox="1">
            <a:spLocks noGrp="1"/>
          </p:cNvSpPr>
          <p:nvPr>
            <p:ph type="body" sz="quarter" idx="1"/>
          </p:nvPr>
        </p:nvSpPr>
        <p:spPr>
          <a:xfrm>
            <a:off x="1190629" y="3545086"/>
            <a:ext cx="9810751" cy="794742"/>
          </a:xfrm>
          <a:prstGeom prst="rect">
            <a:avLst/>
          </a:prstGeom>
        </p:spPr>
        <p:txBody>
          <a:bodyPr anchor="t"/>
          <a:lstStyle>
            <a:lvl1pPr marL="0" indent="0" algn="ctr">
              <a:spcBef>
                <a:spcPts val="0"/>
              </a:spcBef>
              <a:buSzTx/>
              <a:buNone/>
              <a:defRPr sz="2601"/>
            </a:lvl1pPr>
            <a:lvl2pPr marL="0" indent="160704" algn="ctr">
              <a:spcBef>
                <a:spcPts val="0"/>
              </a:spcBef>
              <a:buSzTx/>
              <a:buNone/>
              <a:defRPr sz="2601"/>
            </a:lvl2pPr>
            <a:lvl3pPr marL="0" indent="321407" algn="ctr">
              <a:spcBef>
                <a:spcPts val="0"/>
              </a:spcBef>
              <a:buSzTx/>
              <a:buNone/>
              <a:defRPr sz="2601"/>
            </a:lvl3pPr>
            <a:lvl4pPr marL="0" indent="482111" algn="ctr">
              <a:spcBef>
                <a:spcPts val="0"/>
              </a:spcBef>
              <a:buSzTx/>
              <a:buNone/>
              <a:defRPr sz="2601"/>
            </a:lvl4pPr>
            <a:lvl5pPr marL="0" indent="642816" algn="ctr">
              <a:spcBef>
                <a:spcPts val="0"/>
              </a:spcBef>
              <a:buSzTx/>
              <a:buNone/>
              <a:defRPr sz="2601"/>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784258893"/>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C17139-F571-4F7A-B5E1-6EC59D881090}" type="datetimeFigureOut">
              <a:rPr lang="en-US">
                <a:solidFill>
                  <a:prstClr val="black">
                    <a:tint val="75000"/>
                  </a:prstClr>
                </a:solidFill>
              </a:rPr>
              <a:pPr/>
              <a:t>7/30/2021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038F1F9-4338-4A15-A9D5-78A23AC74AA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79559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110065" y="701487"/>
            <a:ext cx="5486400" cy="1313715"/>
          </a:xfrm>
        </p:spPr>
        <p:txBody>
          <a:bodyPr>
            <a:normAutofit/>
          </a:bodyPr>
          <a:lstStyle>
            <a:lvl1pPr>
              <a:defRPr sz="3200"/>
            </a:lvl1pPr>
          </a:lstStyle>
          <a:p>
            <a:r>
              <a:rPr lang="en-US"/>
              <a:t>Click to edit Master title style</a:t>
            </a:r>
          </a:p>
        </p:txBody>
      </p:sp>
      <p:sp>
        <p:nvSpPr>
          <p:cNvPr id="3" name="Content Placeholder 2"/>
          <p:cNvSpPr>
            <a:spLocks noGrp="1"/>
          </p:cNvSpPr>
          <p:nvPr>
            <p:ph sz="half" idx="1" hasCustomPrompt="1"/>
          </p:nvPr>
        </p:nvSpPr>
        <p:spPr>
          <a:xfrm>
            <a:off x="0" y="0"/>
            <a:ext cx="5486400" cy="6858000"/>
          </a:xfrm>
        </p:spPr>
        <p:txBody>
          <a:bodyPr anchor="t" anchorCtr="1"/>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1">
                <a:solidFill>
                  <a:schemeClr val="accent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or chart}</a:t>
            </a:r>
          </a:p>
        </p:txBody>
      </p:sp>
      <p:sp>
        <p:nvSpPr>
          <p:cNvPr id="4" name="Content Placeholder 3"/>
          <p:cNvSpPr>
            <a:spLocks noGrp="1"/>
          </p:cNvSpPr>
          <p:nvPr>
            <p:ph sz="half" idx="2"/>
          </p:nvPr>
        </p:nvSpPr>
        <p:spPr>
          <a:xfrm>
            <a:off x="6110065" y="2377441"/>
            <a:ext cx="5486400" cy="4114800"/>
          </a:xfrm>
        </p:spPr>
        <p:txBody>
          <a:bodyPr>
            <a:normAutofit/>
          </a:bodyPr>
          <a:lstStyle>
            <a:lvl1pPr marL="0" indent="0">
              <a:buNone/>
              <a:defRPr sz="16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Edit Master text styles</a:t>
            </a:r>
          </a:p>
        </p:txBody>
      </p:sp>
      <p:sp>
        <p:nvSpPr>
          <p:cNvPr id="8" name="Slide Number Placeholder 7"/>
          <p:cNvSpPr>
            <a:spLocks noGrp="1"/>
          </p:cNvSpPr>
          <p:nvPr>
            <p:ph type="sldNum" sz="quarter" idx="10"/>
          </p:nvPr>
        </p:nvSpPr>
        <p:spPr/>
        <p:txBody>
          <a:bodyPr/>
          <a:lstStyle/>
          <a:p>
            <a:fld id="{51958082-F318-42B1-9B3A-17B8BA734747}" type="slidenum">
              <a:rPr lang="en-US" smtClean="0"/>
              <a:pPr/>
              <a:t>‹#›</a:t>
            </a:fld>
            <a:endParaRPr lang="en-US"/>
          </a:p>
        </p:txBody>
      </p:sp>
      <p:sp>
        <p:nvSpPr>
          <p:cNvPr id="9" name="Line"/>
          <p:cNvSpPr/>
          <p:nvPr userDrawn="1"/>
        </p:nvSpPr>
        <p:spPr>
          <a:xfrm>
            <a:off x="6110065" y="2133158"/>
            <a:ext cx="5486400" cy="0"/>
          </a:xfrm>
          <a:prstGeom prst="line">
            <a:avLst/>
          </a:prstGeom>
          <a:ln w="38100" cap="rnd">
            <a:solidFill>
              <a:srgbClr val="929292"/>
            </a:solidFill>
            <a:custDash>
              <a:ds d="100000" sp="200000"/>
            </a:custDash>
          </a:ln>
        </p:spPr>
        <p:txBody>
          <a:bodyPr lIns="0" tIns="0" rIns="0" bIns="0" anchor="ctr"/>
          <a:lstStyle/>
          <a:p>
            <a:pPr defTabSz="825500">
              <a:defRPr sz="3200" b="0">
                <a:solidFill>
                  <a:srgbClr val="FFFFFF"/>
                </a:solidFill>
                <a:latin typeface="+mn-lt"/>
                <a:ea typeface="+mn-ea"/>
                <a:cs typeface="+mn-cs"/>
                <a:sym typeface="Helvetica Neue Medium"/>
              </a:defRPr>
            </a:pPr>
            <a:endParaRPr sz="3200"/>
          </a:p>
        </p:txBody>
      </p:sp>
    </p:spTree>
    <p:extLst>
      <p:ext uri="{BB962C8B-B14F-4D97-AF65-F5344CB8AC3E}">
        <p14:creationId xmlns:p14="http://schemas.microsoft.com/office/powerpoint/2010/main" val="25677895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hart Slide">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51958082-F318-42B1-9B3A-17B8BA734747}" type="slidenum">
              <a:rPr lang="en-US" smtClean="0"/>
              <a:pPr/>
              <a:t>‹#›</a:t>
            </a:fld>
            <a:endParaRPr lang="en-US"/>
          </a:p>
        </p:txBody>
      </p:sp>
      <p:sp>
        <p:nvSpPr>
          <p:cNvPr id="6" name="Text Placeholder 2"/>
          <p:cNvSpPr>
            <a:spLocks noGrp="1"/>
          </p:cNvSpPr>
          <p:nvPr>
            <p:ph type="body" idx="1" hasCustomPrompt="1"/>
          </p:nvPr>
        </p:nvSpPr>
        <p:spPr>
          <a:xfrm>
            <a:off x="609600" y="457200"/>
            <a:ext cx="4876800" cy="823912"/>
          </a:xfrm>
        </p:spPr>
        <p:txBody>
          <a:bodyPr anchor="b"/>
          <a:lstStyle>
            <a:lvl1pPr marL="0" indent="0" algn="ctr">
              <a:buNone/>
              <a:defRPr sz="2400" b="0" i="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8" name="Text Placeholder 2"/>
          <p:cNvSpPr>
            <a:spLocks noGrp="1"/>
          </p:cNvSpPr>
          <p:nvPr>
            <p:ph type="body" idx="11" hasCustomPrompt="1"/>
          </p:nvPr>
        </p:nvSpPr>
        <p:spPr>
          <a:xfrm>
            <a:off x="6705600" y="457200"/>
            <a:ext cx="4876800" cy="823912"/>
          </a:xfrm>
        </p:spPr>
        <p:txBody>
          <a:bodyPr anchor="b"/>
          <a:lstStyle>
            <a:lvl1pPr marL="0" indent="0" algn="ctr">
              <a:buNone/>
              <a:defRPr sz="2400" b="0" i="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2" name="Line"/>
          <p:cNvSpPr/>
          <p:nvPr userDrawn="1"/>
        </p:nvSpPr>
        <p:spPr>
          <a:xfrm rot="5400000">
            <a:off x="3667125" y="4029075"/>
            <a:ext cx="4857750" cy="0"/>
          </a:xfrm>
          <a:prstGeom prst="line">
            <a:avLst/>
          </a:prstGeom>
          <a:ln w="38100" cap="rnd">
            <a:solidFill>
              <a:srgbClr val="929292"/>
            </a:solidFill>
            <a:custDash>
              <a:ds d="100000" sp="200000"/>
            </a:custDash>
          </a:ln>
        </p:spPr>
        <p:txBody>
          <a:bodyPr lIns="0" tIns="0" rIns="0" bIns="0" anchor="ctr"/>
          <a:lstStyle/>
          <a:p>
            <a:pPr defTabSz="825500">
              <a:defRPr sz="3200" b="0">
                <a:solidFill>
                  <a:srgbClr val="FFFFFF"/>
                </a:solidFill>
                <a:latin typeface="+mn-lt"/>
                <a:ea typeface="+mn-ea"/>
                <a:cs typeface="+mn-cs"/>
                <a:sym typeface="Helvetica Neue Medium"/>
              </a:defRPr>
            </a:pPr>
            <a:endParaRPr sz="3200"/>
          </a:p>
        </p:txBody>
      </p:sp>
      <p:sp>
        <p:nvSpPr>
          <p:cNvPr id="16" name="Chart Placeholder 15"/>
          <p:cNvSpPr>
            <a:spLocks noGrp="1"/>
          </p:cNvSpPr>
          <p:nvPr>
            <p:ph type="chart" sz="quarter" idx="12"/>
          </p:nvPr>
        </p:nvSpPr>
        <p:spPr>
          <a:xfrm>
            <a:off x="609600" y="1562100"/>
            <a:ext cx="4876800" cy="4857750"/>
          </a:xfrm>
        </p:spPr>
        <p:txBody>
          <a:bodyPr>
            <a:normAutofit/>
          </a:bodyPr>
          <a:lstStyle>
            <a:lvl1pPr marL="0" indent="0">
              <a:buNone/>
              <a:defRPr sz="2000"/>
            </a:lvl1pPr>
          </a:lstStyle>
          <a:p>
            <a:endParaRPr lang="en-US"/>
          </a:p>
        </p:txBody>
      </p:sp>
      <p:sp>
        <p:nvSpPr>
          <p:cNvPr id="17" name="Chart Placeholder 15"/>
          <p:cNvSpPr>
            <a:spLocks noGrp="1"/>
          </p:cNvSpPr>
          <p:nvPr>
            <p:ph type="chart" sz="quarter" idx="13"/>
          </p:nvPr>
        </p:nvSpPr>
        <p:spPr>
          <a:xfrm>
            <a:off x="6705600" y="1562100"/>
            <a:ext cx="4876800" cy="4857750"/>
          </a:xfrm>
        </p:spPr>
        <p:txBody>
          <a:bodyPr>
            <a:normAutofit/>
          </a:bodyPr>
          <a:lstStyle>
            <a:lvl1pPr marL="0" indent="0">
              <a:buNone/>
              <a:defRPr sz="2000"/>
            </a:lvl1pPr>
          </a:lstStyle>
          <a:p>
            <a:endParaRPr lang="en-US"/>
          </a:p>
        </p:txBody>
      </p:sp>
    </p:spTree>
    <p:extLst>
      <p:ext uri="{BB962C8B-B14F-4D97-AF65-F5344CB8AC3E}">
        <p14:creationId xmlns:p14="http://schemas.microsoft.com/office/powerpoint/2010/main" val="2686198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554480"/>
            <a:ext cx="10972800" cy="48463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a:xfrm>
            <a:off x="11460480" y="-634"/>
            <a:ext cx="731520" cy="365760"/>
          </a:xfrm>
        </p:spPr>
        <p:txBody>
          <a:bodyPr/>
          <a:lstStyle/>
          <a:p>
            <a:fld id="{51958082-F318-42B1-9B3A-17B8BA734747}" type="slidenum">
              <a:rPr lang="en-US" smtClean="0"/>
              <a:pPr/>
              <a:t>‹#›</a:t>
            </a:fld>
            <a:endParaRPr lang="en-US"/>
          </a:p>
        </p:txBody>
      </p:sp>
      <p:sp>
        <p:nvSpPr>
          <p:cNvPr id="8" name="Line"/>
          <p:cNvSpPr/>
          <p:nvPr userDrawn="1"/>
        </p:nvSpPr>
        <p:spPr>
          <a:xfrm>
            <a:off x="609600" y="1359439"/>
            <a:ext cx="10972800" cy="1"/>
          </a:xfrm>
          <a:prstGeom prst="line">
            <a:avLst/>
          </a:prstGeom>
          <a:ln w="38100" cap="rnd">
            <a:solidFill>
              <a:srgbClr val="929292"/>
            </a:solidFill>
            <a:custDash>
              <a:ds d="100000" sp="200000"/>
            </a:custDash>
          </a:ln>
        </p:spPr>
        <p:txBody>
          <a:bodyPr lIns="0" tIns="0" rIns="0" bIns="0" anchor="ctr"/>
          <a:lstStyle/>
          <a:p>
            <a:pPr defTabSz="825500">
              <a:defRPr sz="3200" b="0">
                <a:solidFill>
                  <a:srgbClr val="FFFFFF"/>
                </a:solidFill>
                <a:latin typeface="+mn-lt"/>
                <a:ea typeface="+mn-ea"/>
                <a:cs typeface="+mn-cs"/>
                <a:sym typeface="Helvetica Neue Medium"/>
              </a:defRPr>
            </a:pPr>
            <a:endParaRPr sz="3200"/>
          </a:p>
        </p:txBody>
      </p:sp>
    </p:spTree>
    <p:extLst>
      <p:ext uri="{BB962C8B-B14F-4D97-AF65-F5344CB8AC3E}">
        <p14:creationId xmlns:p14="http://schemas.microsoft.com/office/powerpoint/2010/main" val="31754977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2263302"/>
            <a:ext cx="10972800" cy="41374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a:xfrm>
            <a:off x="11460480" y="-634"/>
            <a:ext cx="731520" cy="365760"/>
          </a:xfrm>
        </p:spPr>
        <p:txBody>
          <a:bodyPr/>
          <a:lstStyle/>
          <a:p>
            <a:fld id="{51958082-F318-42B1-9B3A-17B8BA734747}" type="slidenum">
              <a:rPr lang="en-US" smtClean="0"/>
              <a:pPr/>
              <a:t>‹#›</a:t>
            </a:fld>
            <a:endParaRPr lang="en-US"/>
          </a:p>
        </p:txBody>
      </p:sp>
      <p:sp>
        <p:nvSpPr>
          <p:cNvPr id="8" name="Line"/>
          <p:cNvSpPr/>
          <p:nvPr userDrawn="1"/>
        </p:nvSpPr>
        <p:spPr>
          <a:xfrm>
            <a:off x="609600" y="1359439"/>
            <a:ext cx="10972800" cy="1"/>
          </a:xfrm>
          <a:prstGeom prst="line">
            <a:avLst/>
          </a:prstGeom>
          <a:ln w="38100" cap="rnd">
            <a:solidFill>
              <a:srgbClr val="929292"/>
            </a:solidFill>
            <a:custDash>
              <a:ds d="100000" sp="200000"/>
            </a:custDash>
          </a:ln>
        </p:spPr>
        <p:txBody>
          <a:bodyPr lIns="0" tIns="0" rIns="0" bIns="0" anchor="ctr"/>
          <a:lstStyle/>
          <a:p>
            <a:pPr defTabSz="825500">
              <a:defRPr sz="3200" b="0">
                <a:solidFill>
                  <a:srgbClr val="FFFFFF"/>
                </a:solidFill>
                <a:latin typeface="+mn-lt"/>
                <a:ea typeface="+mn-ea"/>
                <a:cs typeface="+mn-cs"/>
                <a:sym typeface="Helvetica Neue Medium"/>
              </a:defRPr>
            </a:pPr>
            <a:endParaRPr sz="3200"/>
          </a:p>
        </p:txBody>
      </p:sp>
      <p:sp>
        <p:nvSpPr>
          <p:cNvPr id="5" name="Text Placeholder 4"/>
          <p:cNvSpPr>
            <a:spLocks noGrp="1"/>
          </p:cNvSpPr>
          <p:nvPr>
            <p:ph type="body" sz="quarter" idx="11" hasCustomPrompt="1"/>
          </p:nvPr>
        </p:nvSpPr>
        <p:spPr>
          <a:xfrm>
            <a:off x="609600" y="1472227"/>
            <a:ext cx="10972800" cy="635437"/>
          </a:xfrm>
        </p:spPr>
        <p:txBody>
          <a:bodyPr/>
          <a:lstStyle>
            <a:lvl1pPr marL="0" indent="0">
              <a:lnSpc>
                <a:spcPct val="100000"/>
              </a:lnSpc>
              <a:spcBef>
                <a:spcPts val="0"/>
              </a:spcBef>
              <a:buNone/>
              <a:defRPr sz="2400" i="1">
                <a:solidFill>
                  <a:schemeClr val="accent1"/>
                </a:solidFill>
              </a:defRPr>
            </a:lvl1pPr>
          </a:lstStyle>
          <a:p>
            <a:pPr lvl="0"/>
            <a:r>
              <a:rPr lang="en-US"/>
              <a:t>Optional Subheading </a:t>
            </a:r>
          </a:p>
        </p:txBody>
      </p:sp>
    </p:spTree>
    <p:extLst>
      <p:ext uri="{BB962C8B-B14F-4D97-AF65-F5344CB8AC3E}">
        <p14:creationId xmlns:p14="http://schemas.microsoft.com/office/powerpoint/2010/main" val="10527634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Slide">
    <p:bg>
      <p:bgPr>
        <a:gradFill>
          <a:gsLst>
            <a:gs pos="0">
              <a:srgbClr val="075C97"/>
            </a:gs>
            <a:gs pos="72000">
              <a:srgbClr val="054671"/>
            </a:gs>
            <a:gs pos="100000">
              <a:srgbClr val="05467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47396" y="2949989"/>
            <a:ext cx="7137430" cy="1353837"/>
          </a:xfrm>
        </p:spPr>
        <p:txBody>
          <a:bodyPr anchor="b"/>
          <a:lstStyle>
            <a:lvl1pPr algn="l">
              <a:defRPr sz="4500" b="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747396" y="4570884"/>
            <a:ext cx="7137430" cy="1074644"/>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22" name="Picture 2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8658" y="1094959"/>
            <a:ext cx="2592027" cy="1664886"/>
          </a:xfrm>
          <a:prstGeom prst="rect">
            <a:avLst/>
          </a:prstGeom>
        </p:spPr>
      </p:pic>
      <p:sp>
        <p:nvSpPr>
          <p:cNvPr id="33" name="Picture Placeholder 32"/>
          <p:cNvSpPr>
            <a:spLocks noGrp="1"/>
          </p:cNvSpPr>
          <p:nvPr>
            <p:ph type="pic" sz="quarter" idx="18" hasCustomPrompt="1"/>
          </p:nvPr>
        </p:nvSpPr>
        <p:spPr>
          <a:xfrm>
            <a:off x="8076706" y="0"/>
            <a:ext cx="4115294" cy="6858000"/>
          </a:xfrm>
          <a:custGeom>
            <a:avLst/>
            <a:gdLst>
              <a:gd name="connsiteX0" fmla="*/ 0 w 4115294"/>
              <a:gd name="connsiteY0" fmla="*/ 0 h 6858000"/>
              <a:gd name="connsiteX1" fmla="*/ 4115294 w 4115294"/>
              <a:gd name="connsiteY1" fmla="*/ 0 h 6858000"/>
              <a:gd name="connsiteX2" fmla="*/ 4115294 w 4115294"/>
              <a:gd name="connsiteY2" fmla="*/ 6858000 h 6858000"/>
              <a:gd name="connsiteX3" fmla="*/ 1292984 w 4115294"/>
              <a:gd name="connsiteY3" fmla="*/ 6858000 h 6858000"/>
              <a:gd name="connsiteX4" fmla="*/ 1333821 w 4115294"/>
              <a:gd name="connsiteY4" fmla="*/ 6547712 h 6858000"/>
              <a:gd name="connsiteX5" fmla="*/ 1404178 w 4115294"/>
              <a:gd name="connsiteY5" fmla="*/ 5285874 h 6858000"/>
              <a:gd name="connsiteX6" fmla="*/ 9811 w 4115294"/>
              <a:gd name="connsiteY6" fmla="*/ 153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5294" h="6858000">
                <a:moveTo>
                  <a:pt x="0" y="0"/>
                </a:moveTo>
                <a:lnTo>
                  <a:pt x="4115294" y="0"/>
                </a:lnTo>
                <a:lnTo>
                  <a:pt x="4115294" y="6858000"/>
                </a:lnTo>
                <a:lnTo>
                  <a:pt x="1292984" y="6858000"/>
                </a:lnTo>
                <a:lnTo>
                  <a:pt x="1333821" y="6547712"/>
                </a:lnTo>
                <a:cubicBezTo>
                  <a:pt x="1380150" y="6136276"/>
                  <a:pt x="1404178" y="5714883"/>
                  <a:pt x="1404178" y="5285874"/>
                </a:cubicBezTo>
                <a:cubicBezTo>
                  <a:pt x="1404178" y="3283834"/>
                  <a:pt x="880901" y="1447635"/>
                  <a:pt x="9811" y="15369"/>
                </a:cubicBezTo>
                <a:close/>
              </a:path>
            </a:pathLst>
          </a:custGeom>
          <a:solidFill>
            <a:schemeClr val="bg1"/>
          </a:solidFill>
        </p:spPr>
        <p:txBody>
          <a:bodyPr wrap="square">
            <a:noAutofit/>
          </a:bodyPr>
          <a:lstStyle>
            <a:lvl1pPr marL="0" indent="0" algn="r">
              <a:buNone/>
              <a:defRPr>
                <a:solidFill>
                  <a:schemeClr val="bg1">
                    <a:lumMod val="65000"/>
                  </a:schemeClr>
                </a:solidFill>
              </a:defRPr>
            </a:lvl1pPr>
          </a:lstStyle>
          <a:p>
            <a:r>
              <a:rPr lang="en-US" dirty="0"/>
              <a:t>To add image: </a:t>
            </a:r>
            <a:br>
              <a:rPr lang="en-US" dirty="0"/>
            </a:br>
            <a:r>
              <a:rPr lang="en-US" dirty="0"/>
              <a:t>drag picture to placeholder, </a:t>
            </a:r>
            <a:br>
              <a:rPr lang="en-US" dirty="0"/>
            </a:br>
            <a:r>
              <a:rPr lang="en-US" dirty="0"/>
              <a:t>click icon or leave blank.</a:t>
            </a:r>
          </a:p>
        </p:txBody>
      </p:sp>
      <p:sp>
        <p:nvSpPr>
          <p:cNvPr id="38" name="Freeform 37"/>
          <p:cNvSpPr/>
          <p:nvPr/>
        </p:nvSpPr>
        <p:spPr>
          <a:xfrm>
            <a:off x="6937159" y="0"/>
            <a:ext cx="2543727" cy="5484949"/>
          </a:xfrm>
          <a:custGeom>
            <a:avLst/>
            <a:gdLst>
              <a:gd name="connsiteX0" fmla="*/ 0 w 2543727"/>
              <a:gd name="connsiteY0" fmla="*/ 0 h 5484949"/>
              <a:gd name="connsiteX1" fmla="*/ 1139550 w 2543727"/>
              <a:gd name="connsiteY1" fmla="*/ 0 h 5484949"/>
              <a:gd name="connsiteX2" fmla="*/ 1149360 w 2543727"/>
              <a:gd name="connsiteY2" fmla="*/ 15368 h 5484949"/>
              <a:gd name="connsiteX3" fmla="*/ 2543727 w 2543727"/>
              <a:gd name="connsiteY3" fmla="*/ 5285873 h 5484949"/>
              <a:gd name="connsiteX4" fmla="*/ 2540017 w 2543727"/>
              <a:gd name="connsiteY4" fmla="*/ 5484949 h 5484949"/>
              <a:gd name="connsiteX5" fmla="*/ 2534219 w 2543727"/>
              <a:gd name="connsiteY5" fmla="*/ 5251751 h 5484949"/>
              <a:gd name="connsiteX6" fmla="*/ 26834 w 2543727"/>
              <a:gd name="connsiteY6" fmla="*/ 22623 h 5484949"/>
              <a:gd name="connsiteX7" fmla="*/ 0 w 2543727"/>
              <a:gd name="connsiteY7" fmla="*/ 0 h 5484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3727" h="5484949">
                <a:moveTo>
                  <a:pt x="0" y="0"/>
                </a:moveTo>
                <a:lnTo>
                  <a:pt x="1139550" y="0"/>
                </a:lnTo>
                <a:lnTo>
                  <a:pt x="1149360" y="15368"/>
                </a:lnTo>
                <a:cubicBezTo>
                  <a:pt x="2020450" y="1447634"/>
                  <a:pt x="2543727" y="3283833"/>
                  <a:pt x="2543727" y="5285873"/>
                </a:cubicBezTo>
                <a:lnTo>
                  <a:pt x="2540017" y="5484949"/>
                </a:lnTo>
                <a:lnTo>
                  <a:pt x="2534219" y="5251751"/>
                </a:lnTo>
                <a:cubicBezTo>
                  <a:pt x="2430249" y="3165936"/>
                  <a:pt x="1480523" y="1307034"/>
                  <a:pt x="26834" y="22623"/>
                </a:cubicBez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48021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Footer Placeholder 3">
            <a:extLst>
              <a:ext uri="{FF2B5EF4-FFF2-40B4-BE49-F238E27FC236}">
                <a16:creationId xmlns:a16="http://schemas.microsoft.com/office/drawing/2014/main" id="{6C404170-8B9B-E940-9A85-970D8E4BB964}"/>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1813591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08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FAF1980-FD32-764B-85E0-23063F5FACD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192000" cy="6858001"/>
          </a:xfrm>
          <a:prstGeom prst="rect">
            <a:avLst/>
          </a:prstGeom>
        </p:spPr>
      </p:pic>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C63FD873-8656-3440-B31E-02FCC179867C}"/>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1885982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0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and Content-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838200" y="365129"/>
            <a:ext cx="10515600" cy="1325563"/>
          </a:xfrm>
        </p:spPr>
        <p:txBody>
          <a:bodyPr/>
          <a:lstStyle>
            <a:lvl1pPr algn="ctr">
              <a:defRPr b="0"/>
            </a:lvl1pPr>
          </a:lstStyle>
          <a:p>
            <a:r>
              <a:rPr lang="en-US"/>
              <a:t>Click to edit Master title style</a:t>
            </a:r>
            <a:endParaRPr lang="en-US" dirty="0"/>
          </a:p>
        </p:txBody>
      </p:sp>
      <p:cxnSp>
        <p:nvCxnSpPr>
          <p:cNvPr id="8" name="Straight Connector 7"/>
          <p:cNvCxnSpPr/>
          <p:nvPr/>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Footer Placeholder 3">
            <a:extLst>
              <a:ext uri="{FF2B5EF4-FFF2-40B4-BE49-F238E27FC236}">
                <a16:creationId xmlns:a16="http://schemas.microsoft.com/office/drawing/2014/main" id="{D2F6316B-DBF8-074C-872C-92E516EDA7E0}"/>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24834286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Content-3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334772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838200" y="365129"/>
            <a:ext cx="10515600" cy="1325563"/>
          </a:xfrm>
        </p:spPr>
        <p:txBody>
          <a:bodyPr/>
          <a:lstStyle>
            <a:lvl1pPr algn="ctr">
              <a:defRPr b="0"/>
            </a:lvl1pPr>
          </a:lstStyle>
          <a:p>
            <a:r>
              <a:rPr lang="en-US"/>
              <a:t>Click to edit Master title style</a:t>
            </a:r>
            <a:endParaRPr lang="en-US" dirty="0"/>
          </a:p>
        </p:txBody>
      </p:sp>
      <p:cxnSp>
        <p:nvCxnSpPr>
          <p:cNvPr id="8" name="Straight Connector 7"/>
          <p:cNvCxnSpPr/>
          <p:nvPr/>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1"/>
          </p:nvPr>
        </p:nvSpPr>
        <p:spPr>
          <a:xfrm>
            <a:off x="4422138" y="1825625"/>
            <a:ext cx="334772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half" idx="12"/>
          </p:nvPr>
        </p:nvSpPr>
        <p:spPr>
          <a:xfrm>
            <a:off x="8006076" y="1825625"/>
            <a:ext cx="334772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3">
            <a:extLst>
              <a:ext uri="{FF2B5EF4-FFF2-40B4-BE49-F238E27FC236}">
                <a16:creationId xmlns:a16="http://schemas.microsoft.com/office/drawing/2014/main" id="{F26F38E8-71E7-7A49-988B-C1B5141EF8CB}"/>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19324480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838200" y="365129"/>
            <a:ext cx="10515600" cy="1325563"/>
          </a:xfrm>
        </p:spPr>
        <p:txBody>
          <a:bodyPr/>
          <a:lstStyle>
            <a:lvl1pPr algn="ctr">
              <a:defRPr b="0"/>
            </a:lvl1pPr>
          </a:lstStyle>
          <a:p>
            <a:r>
              <a:rPr lang="en-US"/>
              <a:t>Click to edit Master title style</a:t>
            </a:r>
            <a:endParaRPr lang="en-US" dirty="0"/>
          </a:p>
        </p:txBody>
      </p:sp>
      <p:cxnSp>
        <p:nvCxnSpPr>
          <p:cNvPr id="6" name="Straight Connector 5"/>
          <p:cNvCxnSpPr/>
          <p:nvPr/>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F30AEBC-3A75-5944-B4E5-DA110489CCE6}"/>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37687699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22AD5CAE-ACE8-3C44-92A6-02D01AEEE614}"/>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20687614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Sid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838200" y="365129"/>
            <a:ext cx="3347723" cy="5811834"/>
          </a:xfrm>
        </p:spPr>
        <p:txBody>
          <a:bodyPr/>
          <a:lstStyle>
            <a:lvl1pPr algn="l">
              <a:defRPr b="0"/>
            </a:lvl1pPr>
          </a:lstStyle>
          <a:p>
            <a:r>
              <a:rPr lang="en-US"/>
              <a:t>Click to edit Master title style</a:t>
            </a:r>
            <a:endParaRPr lang="en-US" dirty="0"/>
          </a:p>
        </p:txBody>
      </p:sp>
      <p:cxnSp>
        <p:nvCxnSpPr>
          <p:cNvPr id="8" name="Straight Connector 7"/>
          <p:cNvCxnSpPr/>
          <p:nvPr/>
        </p:nvCxnSpPr>
        <p:spPr>
          <a:xfrm rot="5400000">
            <a:off x="1401580" y="3281363"/>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1"/>
          </p:nvPr>
        </p:nvSpPr>
        <p:spPr>
          <a:xfrm>
            <a:off x="4422138" y="365129"/>
            <a:ext cx="6931661" cy="58118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3">
            <a:extLst>
              <a:ext uri="{FF2B5EF4-FFF2-40B4-BE49-F238E27FC236}">
                <a16:creationId xmlns:a16="http://schemas.microsoft.com/office/drawing/2014/main" id="{5F58DF1E-D951-8946-8270-127A38AEAD05}"/>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41668547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ransition Slide">
    <p:bg>
      <p:bgPr>
        <a:solidFill>
          <a:schemeClr val="bg1"/>
        </a:solidFill>
        <a:effectLst/>
      </p:bgPr>
    </p:bg>
    <p:spTree>
      <p:nvGrpSpPr>
        <p:cNvPr id="1" name=""/>
        <p:cNvGrpSpPr/>
        <p:nvPr/>
      </p:nvGrpSpPr>
      <p:grpSpPr>
        <a:xfrm>
          <a:off x="0" y="0"/>
          <a:ext cx="0" cy="0"/>
          <a:chOff x="0" y="0"/>
          <a:chExt cx="0" cy="0"/>
        </a:xfrm>
      </p:grpSpPr>
      <p:sp>
        <p:nvSpPr>
          <p:cNvPr id="14" name="Freeform 13"/>
          <p:cNvSpPr/>
          <p:nvPr/>
        </p:nvSpPr>
        <p:spPr>
          <a:xfrm>
            <a:off x="1270214" y="0"/>
            <a:ext cx="10921786" cy="6858000"/>
          </a:xfrm>
          <a:custGeom>
            <a:avLst/>
            <a:gdLst>
              <a:gd name="connsiteX0" fmla="*/ 7882 w 10921786"/>
              <a:gd name="connsiteY0" fmla="*/ 0 h 6858000"/>
              <a:gd name="connsiteX1" fmla="*/ 10921786 w 10921786"/>
              <a:gd name="connsiteY1" fmla="*/ 0 h 6858000"/>
              <a:gd name="connsiteX2" fmla="*/ 10921786 w 10921786"/>
              <a:gd name="connsiteY2" fmla="*/ 6858000 h 6858000"/>
              <a:gd name="connsiteX3" fmla="*/ 4960249 w 10921786"/>
              <a:gd name="connsiteY3" fmla="*/ 6858000 h 6858000"/>
              <a:gd name="connsiteX4" fmla="*/ 4596307 w 10921786"/>
              <a:gd name="connsiteY4" fmla="*/ 6677490 h 6858000"/>
              <a:gd name="connsiteX5" fmla="*/ 0 w 10921786"/>
              <a:gd name="connsiteY5" fmla="*/ 282074 h 6858000"/>
              <a:gd name="connsiteX6" fmla="*/ 3737 w 10921786"/>
              <a:gd name="connsiteY6" fmla="*/ 76082 h 6858000"/>
              <a:gd name="connsiteX7" fmla="*/ 7882 w 1092178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21786" h="6858000">
                <a:moveTo>
                  <a:pt x="7882" y="0"/>
                </a:moveTo>
                <a:lnTo>
                  <a:pt x="10921786" y="0"/>
                </a:lnTo>
                <a:lnTo>
                  <a:pt x="10921786" y="6858000"/>
                </a:lnTo>
                <a:lnTo>
                  <a:pt x="4960249" y="6858000"/>
                </a:lnTo>
                <a:lnTo>
                  <a:pt x="4596307" y="6677490"/>
                </a:lnTo>
                <a:cubicBezTo>
                  <a:pt x="1806066" y="5222068"/>
                  <a:pt x="0" y="2899179"/>
                  <a:pt x="0" y="282074"/>
                </a:cubicBezTo>
                <a:cubicBezTo>
                  <a:pt x="0" y="213203"/>
                  <a:pt x="1251" y="144536"/>
                  <a:pt x="3737" y="76082"/>
                </a:cubicBezTo>
                <a:lnTo>
                  <a:pt x="7882" y="0"/>
                </a:lnTo>
                <a:close/>
              </a:path>
            </a:pathLst>
          </a:custGeom>
          <a:gradFill>
            <a:gsLst>
              <a:gs pos="0">
                <a:srgbClr val="075C97"/>
              </a:gs>
              <a:gs pos="71000">
                <a:srgbClr val="054671"/>
              </a:gs>
              <a:gs pos="100000">
                <a:srgbClr val="05467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a:spLocks noGrp="1"/>
          </p:cNvSpPr>
          <p:nvPr>
            <p:ph type="ctrTitle" hasCustomPrompt="1"/>
          </p:nvPr>
        </p:nvSpPr>
        <p:spPr>
          <a:xfrm>
            <a:off x="3817081" y="821804"/>
            <a:ext cx="7536717" cy="4994796"/>
          </a:xfrm>
        </p:spPr>
        <p:txBody>
          <a:bodyPr anchor="ctr" anchorCtr="0"/>
          <a:lstStyle>
            <a:lvl1pPr algn="r">
              <a:defRPr sz="4500" b="0">
                <a:solidFill>
                  <a:schemeClr val="bg1"/>
                </a:solidFill>
              </a:defRPr>
            </a:lvl1pPr>
          </a:lstStyle>
          <a:p>
            <a:r>
              <a:rPr lang="en-US" dirty="0"/>
              <a:t>Click to edit Master </a:t>
            </a:r>
            <a:br>
              <a:rPr lang="en-US" dirty="0"/>
            </a:br>
            <a:r>
              <a:rPr lang="en-US" dirty="0"/>
              <a:t>title style</a:t>
            </a:r>
          </a:p>
        </p:txBody>
      </p:sp>
      <p:sp>
        <p:nvSpPr>
          <p:cNvPr id="11" name="Freeform 10"/>
          <p:cNvSpPr/>
          <p:nvPr/>
        </p:nvSpPr>
        <p:spPr>
          <a:xfrm>
            <a:off x="1430837" y="1616978"/>
            <a:ext cx="4799627" cy="5241023"/>
          </a:xfrm>
          <a:custGeom>
            <a:avLst/>
            <a:gdLst>
              <a:gd name="connsiteX0" fmla="*/ 0 w 4799627"/>
              <a:gd name="connsiteY0" fmla="*/ 0 h 5241023"/>
              <a:gd name="connsiteX1" fmla="*/ 24444 w 4799627"/>
              <a:gd name="connsiteY1" fmla="*/ 102409 h 5241023"/>
              <a:gd name="connsiteX2" fmla="*/ 4435685 w 4799627"/>
              <a:gd name="connsiteY2" fmla="*/ 5060513 h 5241023"/>
              <a:gd name="connsiteX3" fmla="*/ 4799627 w 4799627"/>
              <a:gd name="connsiteY3" fmla="*/ 5241023 h 5241023"/>
              <a:gd name="connsiteX4" fmla="*/ 3227058 w 4799627"/>
              <a:gd name="connsiteY4" fmla="*/ 5241023 h 5241023"/>
              <a:gd name="connsiteX5" fmla="*/ 3190836 w 4799627"/>
              <a:gd name="connsiteY5" fmla="*/ 5211933 h 5241023"/>
              <a:gd name="connsiteX6" fmla="*/ 71851 w 4799627"/>
              <a:gd name="connsiteY6" fmla="*/ 338912 h 5241023"/>
              <a:gd name="connsiteX7" fmla="*/ 0 w 4799627"/>
              <a:gd name="connsiteY7" fmla="*/ 0 h 524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9627" h="5241023">
                <a:moveTo>
                  <a:pt x="0" y="0"/>
                </a:moveTo>
                <a:lnTo>
                  <a:pt x="24444" y="102409"/>
                </a:lnTo>
                <a:cubicBezTo>
                  <a:pt x="551253" y="2122789"/>
                  <a:pt x="2168614" y="3877983"/>
                  <a:pt x="4435685" y="5060513"/>
                </a:cubicBezTo>
                <a:lnTo>
                  <a:pt x="4799627" y="5241023"/>
                </a:lnTo>
                <a:lnTo>
                  <a:pt x="3227058" y="5241023"/>
                </a:lnTo>
                <a:lnTo>
                  <a:pt x="3190836" y="5211933"/>
                </a:lnTo>
                <a:cubicBezTo>
                  <a:pt x="1637810" y="3903746"/>
                  <a:pt x="529128" y="2221267"/>
                  <a:pt x="71851" y="338912"/>
                </a:cubicBez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ooter Placeholder 3">
            <a:extLst>
              <a:ext uri="{FF2B5EF4-FFF2-40B4-BE49-F238E27FC236}">
                <a16:creationId xmlns:a16="http://schemas.microsoft.com/office/drawing/2014/main" id="{1C8D5EFB-D27A-AE49-9BCE-6617D05A5C79}"/>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28904895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ransition Slide w/Image1">
    <p:bg>
      <p:bgPr>
        <a:solidFill>
          <a:schemeClr val="bg1"/>
        </a:solidFill>
        <a:effectLst/>
      </p:bgPr>
    </p:bg>
    <p:spTree>
      <p:nvGrpSpPr>
        <p:cNvPr id="1" name=""/>
        <p:cNvGrpSpPr/>
        <p:nvPr/>
      </p:nvGrpSpPr>
      <p:grpSpPr>
        <a:xfrm>
          <a:off x="0" y="0"/>
          <a:ext cx="0" cy="0"/>
          <a:chOff x="0" y="0"/>
          <a:chExt cx="0" cy="0"/>
        </a:xfrm>
      </p:grpSpPr>
      <p:sp>
        <p:nvSpPr>
          <p:cNvPr id="22" name="Freeform 21"/>
          <p:cNvSpPr/>
          <p:nvPr/>
        </p:nvSpPr>
        <p:spPr>
          <a:xfrm>
            <a:off x="0" y="0"/>
            <a:ext cx="8265757" cy="6858000"/>
          </a:xfrm>
          <a:custGeom>
            <a:avLst/>
            <a:gdLst>
              <a:gd name="connsiteX0" fmla="*/ 0 w 8265757"/>
              <a:gd name="connsiteY0" fmla="*/ 0 h 6858000"/>
              <a:gd name="connsiteX1" fmla="*/ 8265556 w 8265757"/>
              <a:gd name="connsiteY1" fmla="*/ 0 h 6858000"/>
              <a:gd name="connsiteX2" fmla="*/ 8265757 w 8265757"/>
              <a:gd name="connsiteY2" fmla="*/ 13368 h 6858000"/>
              <a:gd name="connsiteX3" fmla="*/ 4914299 w 8265757"/>
              <a:gd name="connsiteY3" fmla="*/ 6828910 h 6858000"/>
              <a:gd name="connsiteX4" fmla="*/ 4878077 w 8265757"/>
              <a:gd name="connsiteY4" fmla="*/ 6858000 h 6858000"/>
              <a:gd name="connsiteX5" fmla="*/ 0 w 8265757"/>
              <a:gd name="connsiteY5" fmla="*/ 6858000 h 6858000"/>
              <a:gd name="connsiteX6" fmla="*/ 0 w 8265757"/>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65757" h="6858000">
                <a:moveTo>
                  <a:pt x="0" y="0"/>
                </a:moveTo>
                <a:lnTo>
                  <a:pt x="8265556" y="0"/>
                </a:lnTo>
                <a:lnTo>
                  <a:pt x="8265757" y="13368"/>
                </a:lnTo>
                <a:cubicBezTo>
                  <a:pt x="8265757" y="2675003"/>
                  <a:pt x="6985001" y="5084661"/>
                  <a:pt x="4914299" y="6828910"/>
                </a:cubicBezTo>
                <a:lnTo>
                  <a:pt x="4878077" y="6858000"/>
                </a:lnTo>
                <a:lnTo>
                  <a:pt x="0" y="6858000"/>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p:cNvSpPr/>
          <p:nvPr/>
        </p:nvSpPr>
        <p:spPr>
          <a:xfrm flipH="1">
            <a:off x="0" y="0"/>
            <a:ext cx="8263358" cy="6858000"/>
          </a:xfrm>
          <a:custGeom>
            <a:avLst/>
            <a:gdLst>
              <a:gd name="connsiteX0" fmla="*/ 8263358 w 8263358"/>
              <a:gd name="connsiteY0" fmla="*/ 0 h 6858000"/>
              <a:gd name="connsiteX1" fmla="*/ 7882 w 8263358"/>
              <a:gd name="connsiteY1" fmla="*/ 0 h 6858000"/>
              <a:gd name="connsiteX2" fmla="*/ 3737 w 8263358"/>
              <a:gd name="connsiteY2" fmla="*/ 76082 h 6858000"/>
              <a:gd name="connsiteX3" fmla="*/ 0 w 8263358"/>
              <a:gd name="connsiteY3" fmla="*/ 282074 h 6858000"/>
              <a:gd name="connsiteX4" fmla="*/ 4596307 w 8263358"/>
              <a:gd name="connsiteY4" fmla="*/ 6677490 h 6858000"/>
              <a:gd name="connsiteX5" fmla="*/ 4960249 w 8263358"/>
              <a:gd name="connsiteY5" fmla="*/ 6858000 h 6858000"/>
              <a:gd name="connsiteX6" fmla="*/ 8263358 w 82633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63358" h="6858000">
                <a:moveTo>
                  <a:pt x="8263358" y="0"/>
                </a:moveTo>
                <a:lnTo>
                  <a:pt x="7882" y="0"/>
                </a:lnTo>
                <a:lnTo>
                  <a:pt x="3737" y="76082"/>
                </a:lnTo>
                <a:cubicBezTo>
                  <a:pt x="1251" y="144536"/>
                  <a:pt x="0" y="213203"/>
                  <a:pt x="0" y="282074"/>
                </a:cubicBezTo>
                <a:cubicBezTo>
                  <a:pt x="0" y="2899179"/>
                  <a:pt x="1806066" y="5222068"/>
                  <a:pt x="4596307" y="6677490"/>
                </a:cubicBezTo>
                <a:lnTo>
                  <a:pt x="4960249" y="6858000"/>
                </a:lnTo>
                <a:lnTo>
                  <a:pt x="8263358" y="6858000"/>
                </a:lnTo>
                <a:close/>
              </a:path>
            </a:pathLst>
          </a:custGeom>
          <a:gradFill>
            <a:gsLst>
              <a:gs pos="0">
                <a:srgbClr val="075C97"/>
              </a:gs>
              <a:gs pos="72000">
                <a:srgbClr val="054671"/>
              </a:gs>
              <a:gs pos="100000">
                <a:srgbClr val="05467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Title 1"/>
          <p:cNvSpPr>
            <a:spLocks noGrp="1"/>
          </p:cNvSpPr>
          <p:nvPr>
            <p:ph type="ctrTitle" hasCustomPrompt="1"/>
          </p:nvPr>
        </p:nvSpPr>
        <p:spPr>
          <a:xfrm>
            <a:off x="726641" y="821804"/>
            <a:ext cx="7536717" cy="4994796"/>
          </a:xfrm>
        </p:spPr>
        <p:txBody>
          <a:bodyPr anchor="ctr" anchorCtr="0"/>
          <a:lstStyle>
            <a:lvl1pPr algn="l">
              <a:defRPr sz="4500" b="0">
                <a:solidFill>
                  <a:schemeClr val="bg1"/>
                </a:solidFill>
              </a:defRPr>
            </a:lvl1pPr>
          </a:lstStyle>
          <a:p>
            <a:r>
              <a:rPr lang="en-US" dirty="0"/>
              <a:t>Click to edit Master </a:t>
            </a:r>
            <a:br>
              <a:rPr lang="en-US" dirty="0"/>
            </a:br>
            <a:r>
              <a:rPr lang="en-US" dirty="0"/>
              <a:t>title style</a:t>
            </a:r>
          </a:p>
        </p:txBody>
      </p:sp>
      <p:sp>
        <p:nvSpPr>
          <p:cNvPr id="10" name="Picture Placeholder 9"/>
          <p:cNvSpPr>
            <a:spLocks noGrp="1"/>
          </p:cNvSpPr>
          <p:nvPr>
            <p:ph type="pic" sz="quarter" idx="20" hasCustomPrompt="1"/>
          </p:nvPr>
        </p:nvSpPr>
        <p:spPr>
          <a:xfrm>
            <a:off x="4875678" y="0"/>
            <a:ext cx="7316322" cy="6858000"/>
          </a:xfrm>
          <a:custGeom>
            <a:avLst/>
            <a:gdLst>
              <a:gd name="connsiteX0" fmla="*/ 3387479 w 7316322"/>
              <a:gd name="connsiteY0" fmla="*/ 0 h 6858000"/>
              <a:gd name="connsiteX1" fmla="*/ 7316322 w 7316322"/>
              <a:gd name="connsiteY1" fmla="*/ 0 h 6858000"/>
              <a:gd name="connsiteX2" fmla="*/ 7316322 w 7316322"/>
              <a:gd name="connsiteY2" fmla="*/ 6858000 h 6858000"/>
              <a:gd name="connsiteX3" fmla="*/ 0 w 7316322"/>
              <a:gd name="connsiteY3" fmla="*/ 6858000 h 6858000"/>
              <a:gd name="connsiteX4" fmla="*/ 36222 w 7316322"/>
              <a:gd name="connsiteY4" fmla="*/ 6828910 h 6858000"/>
              <a:gd name="connsiteX5" fmla="*/ 3387680 w 7316322"/>
              <a:gd name="connsiteY5" fmla="*/ 133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6322" h="6858000">
                <a:moveTo>
                  <a:pt x="3387479" y="0"/>
                </a:moveTo>
                <a:lnTo>
                  <a:pt x="7316322" y="0"/>
                </a:lnTo>
                <a:lnTo>
                  <a:pt x="7316322" y="6858000"/>
                </a:lnTo>
                <a:lnTo>
                  <a:pt x="0" y="6858000"/>
                </a:lnTo>
                <a:lnTo>
                  <a:pt x="36222" y="6828910"/>
                </a:lnTo>
                <a:cubicBezTo>
                  <a:pt x="2106924" y="5084661"/>
                  <a:pt x="3387680" y="2675003"/>
                  <a:pt x="3387680" y="13368"/>
                </a:cubicBezTo>
                <a:close/>
              </a:path>
            </a:pathLst>
          </a:custGeom>
        </p:spPr>
        <p:txBody>
          <a:bodyPr wrap="square">
            <a:noAutofit/>
          </a:bodyPr>
          <a:lstStyle>
            <a:lvl1pPr marL="0" indent="0" algn="r">
              <a:buNone/>
              <a:defRPr>
                <a:solidFill>
                  <a:schemeClr val="bg1">
                    <a:lumMod val="65000"/>
                  </a:schemeClr>
                </a:solidFill>
              </a:defRPr>
            </a:lvl1pPr>
          </a:lstStyle>
          <a:p>
            <a:r>
              <a:rPr lang="en-US" dirty="0"/>
              <a:t>To add image: </a:t>
            </a:r>
            <a:br>
              <a:rPr lang="en-US" dirty="0"/>
            </a:br>
            <a:r>
              <a:rPr lang="en-US" dirty="0"/>
              <a:t>drag picture to placeholder, </a:t>
            </a:r>
            <a:br>
              <a:rPr lang="en-US" dirty="0"/>
            </a:br>
            <a:r>
              <a:rPr lang="en-US" dirty="0"/>
              <a:t>click icon or leave blank.</a:t>
            </a:r>
          </a:p>
        </p:txBody>
      </p:sp>
      <p:sp>
        <p:nvSpPr>
          <p:cNvPr id="6" name="Footer Placeholder 3">
            <a:extLst>
              <a:ext uri="{FF2B5EF4-FFF2-40B4-BE49-F238E27FC236}">
                <a16:creationId xmlns:a16="http://schemas.microsoft.com/office/drawing/2014/main" id="{AE545B87-D050-5040-9DE8-3A1427E782A2}"/>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17659007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ransition Slide w/Image2">
    <p:bg>
      <p:bgPr>
        <a:solidFill>
          <a:schemeClr val="bg1"/>
        </a:solidFill>
        <a:effectLst/>
      </p:bgPr>
    </p:bg>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8102278" y="821804"/>
            <a:ext cx="3251520" cy="4994796"/>
          </a:xfrm>
        </p:spPr>
        <p:txBody>
          <a:bodyPr anchor="ctr" anchorCtr="0"/>
          <a:lstStyle>
            <a:lvl1pPr algn="r">
              <a:defRPr sz="4500" b="0">
                <a:solidFill>
                  <a:schemeClr val="accent4"/>
                </a:solidFill>
              </a:defRPr>
            </a:lvl1pPr>
          </a:lstStyle>
          <a:p>
            <a:r>
              <a:rPr lang="en-US" dirty="0"/>
              <a:t>Click to edit Master </a:t>
            </a:r>
            <a:br>
              <a:rPr lang="en-US" dirty="0"/>
            </a:br>
            <a:r>
              <a:rPr lang="en-US" dirty="0"/>
              <a:t>title style</a:t>
            </a:r>
          </a:p>
        </p:txBody>
      </p:sp>
      <p:sp>
        <p:nvSpPr>
          <p:cNvPr id="46" name="Freeform 45"/>
          <p:cNvSpPr/>
          <p:nvPr/>
        </p:nvSpPr>
        <p:spPr>
          <a:xfrm flipH="1">
            <a:off x="3770015" y="1894848"/>
            <a:ext cx="4725554" cy="4963153"/>
          </a:xfrm>
          <a:custGeom>
            <a:avLst/>
            <a:gdLst>
              <a:gd name="connsiteX0" fmla="*/ 0 w 4725554"/>
              <a:gd name="connsiteY0" fmla="*/ 0 h 4963153"/>
              <a:gd name="connsiteX1" fmla="*/ 12941 w 4725554"/>
              <a:gd name="connsiteY1" fmla="*/ 61042 h 4963153"/>
              <a:gd name="connsiteX2" fmla="*/ 3131926 w 4725554"/>
              <a:gd name="connsiteY2" fmla="*/ 4934063 h 4963153"/>
              <a:gd name="connsiteX3" fmla="*/ 3168148 w 4725554"/>
              <a:gd name="connsiteY3" fmla="*/ 4963153 h 4963153"/>
              <a:gd name="connsiteX4" fmla="*/ 4725554 w 4725554"/>
              <a:gd name="connsiteY4" fmla="*/ 4963153 h 4963153"/>
              <a:gd name="connsiteX5" fmla="*/ 4361612 w 4725554"/>
              <a:gd name="connsiteY5" fmla="*/ 4782643 h 4963153"/>
              <a:gd name="connsiteX6" fmla="*/ 15971 w 4725554"/>
              <a:gd name="connsiteY6" fmla="*/ 56466 h 4963153"/>
              <a:gd name="connsiteX7" fmla="*/ 0 w 4725554"/>
              <a:gd name="connsiteY7" fmla="*/ 0 h 496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5554" h="4963153">
                <a:moveTo>
                  <a:pt x="0" y="0"/>
                </a:moveTo>
                <a:lnTo>
                  <a:pt x="12941" y="61042"/>
                </a:lnTo>
                <a:cubicBezTo>
                  <a:pt x="470218" y="1943397"/>
                  <a:pt x="1578900" y="3625876"/>
                  <a:pt x="3131926" y="4934063"/>
                </a:cubicBezTo>
                <a:lnTo>
                  <a:pt x="3168148" y="4963153"/>
                </a:lnTo>
                <a:lnTo>
                  <a:pt x="4725554" y="4963153"/>
                </a:lnTo>
                <a:lnTo>
                  <a:pt x="4361612" y="4782643"/>
                </a:lnTo>
                <a:cubicBezTo>
                  <a:pt x="2181736" y="3645595"/>
                  <a:pt x="602553" y="1979086"/>
                  <a:pt x="15971" y="56466"/>
                </a:cubicBez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Picture Placeholder 44"/>
          <p:cNvSpPr>
            <a:spLocks noGrp="1"/>
          </p:cNvSpPr>
          <p:nvPr>
            <p:ph type="pic" sz="quarter" idx="20" hasCustomPrompt="1"/>
          </p:nvPr>
        </p:nvSpPr>
        <p:spPr>
          <a:xfrm>
            <a:off x="0" y="0"/>
            <a:ext cx="8721884" cy="6858000"/>
          </a:xfrm>
          <a:custGeom>
            <a:avLst/>
            <a:gdLst>
              <a:gd name="connsiteX0" fmla="*/ 0 w 8721884"/>
              <a:gd name="connsiteY0" fmla="*/ 0 h 6858000"/>
              <a:gd name="connsiteX1" fmla="*/ 8714002 w 8721884"/>
              <a:gd name="connsiteY1" fmla="*/ 0 h 6858000"/>
              <a:gd name="connsiteX2" fmla="*/ 8718147 w 8721884"/>
              <a:gd name="connsiteY2" fmla="*/ 76082 h 6858000"/>
              <a:gd name="connsiteX3" fmla="*/ 8721884 w 8721884"/>
              <a:gd name="connsiteY3" fmla="*/ 282074 h 6858000"/>
              <a:gd name="connsiteX4" fmla="*/ 4125577 w 8721884"/>
              <a:gd name="connsiteY4" fmla="*/ 6677490 h 6858000"/>
              <a:gd name="connsiteX5" fmla="*/ 3761635 w 8721884"/>
              <a:gd name="connsiteY5" fmla="*/ 6858000 h 6858000"/>
              <a:gd name="connsiteX6" fmla="*/ 0 w 872188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1884" h="6858000">
                <a:moveTo>
                  <a:pt x="0" y="0"/>
                </a:moveTo>
                <a:lnTo>
                  <a:pt x="8714002" y="0"/>
                </a:lnTo>
                <a:lnTo>
                  <a:pt x="8718147" y="76082"/>
                </a:lnTo>
                <a:cubicBezTo>
                  <a:pt x="8720633" y="144536"/>
                  <a:pt x="8721884" y="213203"/>
                  <a:pt x="8721884" y="282074"/>
                </a:cubicBezTo>
                <a:cubicBezTo>
                  <a:pt x="8721884" y="2899179"/>
                  <a:pt x="6915818" y="5222068"/>
                  <a:pt x="4125577" y="6677490"/>
                </a:cubicBezTo>
                <a:lnTo>
                  <a:pt x="3761635" y="6858000"/>
                </a:lnTo>
                <a:lnTo>
                  <a:pt x="0" y="6858000"/>
                </a:lnTo>
                <a:close/>
              </a:path>
            </a:pathLst>
          </a:custGeom>
          <a:gradFill>
            <a:gsLst>
              <a:gs pos="0">
                <a:srgbClr val="075C97"/>
              </a:gs>
              <a:gs pos="72000">
                <a:srgbClr val="054671"/>
              </a:gs>
              <a:gs pos="100000">
                <a:srgbClr val="054671"/>
              </a:gs>
            </a:gsLst>
            <a:lin ang="5400000" scaled="0"/>
          </a:gradFill>
        </p:spPr>
        <p:txBody>
          <a:bodyPr wrap="square">
            <a:noAutofit/>
          </a:bodyPr>
          <a:lstStyle>
            <a:lvl1pPr marL="0" indent="0">
              <a:buNone/>
              <a:defRPr>
                <a:solidFill>
                  <a:schemeClr val="bg1">
                    <a:lumMod val="50000"/>
                  </a:schemeClr>
                </a:solidFill>
              </a:defRPr>
            </a:lvl1pPr>
          </a:lstStyle>
          <a:p>
            <a:r>
              <a:rPr lang="en-US" dirty="0"/>
              <a:t>To add image: </a:t>
            </a:r>
            <a:br>
              <a:rPr lang="en-US" dirty="0"/>
            </a:br>
            <a:r>
              <a:rPr lang="en-US" dirty="0"/>
              <a:t>drag picture to placeholder, </a:t>
            </a:r>
            <a:br>
              <a:rPr lang="en-US" dirty="0"/>
            </a:br>
            <a:r>
              <a:rPr lang="en-US" dirty="0"/>
              <a:t>click icon or leave blank. </a:t>
            </a:r>
          </a:p>
        </p:txBody>
      </p:sp>
      <p:sp>
        <p:nvSpPr>
          <p:cNvPr id="5" name="Footer Placeholder 3">
            <a:extLst>
              <a:ext uri="{FF2B5EF4-FFF2-40B4-BE49-F238E27FC236}">
                <a16:creationId xmlns:a16="http://schemas.microsoft.com/office/drawing/2014/main" id="{09D33F53-B466-CD45-8AB7-5FD4556F0936}"/>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38887877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estions">
    <p:bg>
      <p:bgPr>
        <a:gradFill>
          <a:gsLst>
            <a:gs pos="0">
              <a:srgbClr val="075C97"/>
            </a:gs>
            <a:gs pos="72000">
              <a:srgbClr val="054671"/>
            </a:gs>
            <a:gs pos="100000">
              <a:srgbClr val="054671"/>
            </a:gs>
          </a:gsLst>
          <a:lin ang="5400000" scaled="0"/>
        </a:gradFill>
        <a:effectLst/>
      </p:bgPr>
    </p:bg>
    <p:spTree>
      <p:nvGrpSpPr>
        <p:cNvPr id="1" name=""/>
        <p:cNvGrpSpPr/>
        <p:nvPr/>
      </p:nvGrpSpPr>
      <p:grpSpPr>
        <a:xfrm>
          <a:off x="0" y="0"/>
          <a:ext cx="0" cy="0"/>
          <a:chOff x="0" y="0"/>
          <a:chExt cx="0" cy="0"/>
        </a:xfrm>
      </p:grpSpPr>
      <p:sp>
        <p:nvSpPr>
          <p:cNvPr id="32" name="Freeform 31"/>
          <p:cNvSpPr/>
          <p:nvPr/>
        </p:nvSpPr>
        <p:spPr>
          <a:xfrm>
            <a:off x="8265036" y="1636286"/>
            <a:ext cx="3926965" cy="5221715"/>
          </a:xfrm>
          <a:custGeom>
            <a:avLst/>
            <a:gdLst>
              <a:gd name="connsiteX0" fmla="*/ 3926965 w 3926965"/>
              <a:gd name="connsiteY0" fmla="*/ 0 h 5221715"/>
              <a:gd name="connsiteX1" fmla="*/ 3926965 w 3926965"/>
              <a:gd name="connsiteY1" fmla="*/ 5221715 h 5221715"/>
              <a:gd name="connsiteX2" fmla="*/ 0 w 3926965"/>
              <a:gd name="connsiteY2" fmla="*/ 5221715 h 5221715"/>
              <a:gd name="connsiteX3" fmla="*/ 13464 w 3926965"/>
              <a:gd name="connsiteY3" fmla="*/ 5180023 h 5221715"/>
              <a:gd name="connsiteX4" fmla="*/ 3628425 w 3926965"/>
              <a:gd name="connsiteY4" fmla="*/ 183200 h 5221715"/>
              <a:gd name="connsiteX5" fmla="*/ 3926965 w 3926965"/>
              <a:gd name="connsiteY5" fmla="*/ 0 h 522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6965" h="5221715">
                <a:moveTo>
                  <a:pt x="3926965" y="0"/>
                </a:moveTo>
                <a:lnTo>
                  <a:pt x="3926965" y="5221715"/>
                </a:lnTo>
                <a:lnTo>
                  <a:pt x="0" y="5221715"/>
                </a:lnTo>
                <a:lnTo>
                  <a:pt x="13464" y="5180023"/>
                </a:lnTo>
                <a:cubicBezTo>
                  <a:pt x="752407" y="2997170"/>
                  <a:pt x="2036206" y="1224586"/>
                  <a:pt x="3628425" y="183200"/>
                </a:cubicBezTo>
                <a:lnTo>
                  <a:pt x="3926965"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p:nvSpPr>
        <p:spPr>
          <a:xfrm>
            <a:off x="8275948" y="2650156"/>
            <a:ext cx="3916053" cy="4207844"/>
          </a:xfrm>
          <a:custGeom>
            <a:avLst/>
            <a:gdLst>
              <a:gd name="connsiteX0" fmla="*/ 3916053 w 3916053"/>
              <a:gd name="connsiteY0" fmla="*/ 0 h 4207844"/>
              <a:gd name="connsiteX1" fmla="*/ 3916053 w 3916053"/>
              <a:gd name="connsiteY1" fmla="*/ 4207844 h 4207844"/>
              <a:gd name="connsiteX2" fmla="*/ 0 w 3916053"/>
              <a:gd name="connsiteY2" fmla="*/ 4207844 h 4207844"/>
              <a:gd name="connsiteX3" fmla="*/ 53562 w 3916053"/>
              <a:gd name="connsiteY3" fmla="*/ 4092345 h 4207844"/>
              <a:gd name="connsiteX4" fmla="*/ 3799922 w 3916053"/>
              <a:gd name="connsiteY4" fmla="*/ 53337 h 4207844"/>
              <a:gd name="connsiteX5" fmla="*/ 3916053 w 3916053"/>
              <a:gd name="connsiteY5" fmla="*/ 0 h 420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6053" h="4207844">
                <a:moveTo>
                  <a:pt x="3916053" y="0"/>
                </a:moveTo>
                <a:lnTo>
                  <a:pt x="3916053" y="4207844"/>
                </a:lnTo>
                <a:lnTo>
                  <a:pt x="0" y="4207844"/>
                </a:lnTo>
                <a:lnTo>
                  <a:pt x="53562" y="4092345"/>
                </a:lnTo>
                <a:cubicBezTo>
                  <a:pt x="942844" y="2252470"/>
                  <a:pt x="2253787" y="821765"/>
                  <a:pt x="3799922" y="53337"/>
                </a:cubicBezTo>
                <a:lnTo>
                  <a:pt x="3916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701040" y="2629307"/>
            <a:ext cx="5991398" cy="1200329"/>
          </a:xfrm>
          <a:prstGeom prst="rect">
            <a:avLst/>
          </a:prstGeom>
          <a:noFill/>
        </p:spPr>
        <p:txBody>
          <a:bodyPr wrap="square" rtlCol="0">
            <a:spAutoFit/>
          </a:bodyPr>
          <a:lstStyle/>
          <a:p>
            <a:r>
              <a:rPr lang="en-US" sz="7200" b="0" dirty="0">
                <a:solidFill>
                  <a:schemeClr val="bg1"/>
                </a:solidFill>
                <a:latin typeface="+mj-lt"/>
              </a:rPr>
              <a:t>Questions</a:t>
            </a:r>
          </a:p>
        </p:txBody>
      </p:sp>
      <p:sp>
        <p:nvSpPr>
          <p:cNvPr id="5" name="Footer Placeholder 3">
            <a:extLst>
              <a:ext uri="{FF2B5EF4-FFF2-40B4-BE49-F238E27FC236}">
                <a16:creationId xmlns:a16="http://schemas.microsoft.com/office/drawing/2014/main" id="{F98F3F9F-29DB-DF4B-BA90-DA814F277184}"/>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11181929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hank You">
    <p:bg>
      <p:bgPr>
        <a:gradFill>
          <a:gsLst>
            <a:gs pos="0">
              <a:srgbClr val="075C97"/>
            </a:gs>
            <a:gs pos="72000">
              <a:srgbClr val="054671"/>
            </a:gs>
            <a:gs pos="100000">
              <a:srgbClr val="054671"/>
            </a:gs>
          </a:gsLst>
          <a:lin ang="54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91702" y="1161826"/>
            <a:ext cx="4608596" cy="2960149"/>
          </a:xfrm>
          <a:prstGeom prst="rect">
            <a:avLst/>
          </a:prstGeom>
        </p:spPr>
      </p:pic>
      <p:sp>
        <p:nvSpPr>
          <p:cNvPr id="2" name="TextBox 1"/>
          <p:cNvSpPr txBox="1"/>
          <p:nvPr/>
        </p:nvSpPr>
        <p:spPr>
          <a:xfrm>
            <a:off x="0" y="4502434"/>
            <a:ext cx="12192000" cy="1200329"/>
          </a:xfrm>
          <a:prstGeom prst="rect">
            <a:avLst/>
          </a:prstGeom>
          <a:noFill/>
        </p:spPr>
        <p:txBody>
          <a:bodyPr wrap="square" rtlCol="0">
            <a:spAutoFit/>
          </a:bodyPr>
          <a:lstStyle/>
          <a:p>
            <a:pPr algn="ctr"/>
            <a:r>
              <a:rPr lang="en-US" sz="7200" b="0" dirty="0">
                <a:solidFill>
                  <a:schemeClr val="bg1"/>
                </a:solidFill>
                <a:latin typeface="+mj-lt"/>
              </a:rPr>
              <a:t>Thank You</a:t>
            </a:r>
          </a:p>
        </p:txBody>
      </p:sp>
      <p:sp>
        <p:nvSpPr>
          <p:cNvPr id="12" name="Freeform 11"/>
          <p:cNvSpPr/>
          <p:nvPr/>
        </p:nvSpPr>
        <p:spPr>
          <a:xfrm rot="5400000" flipH="1">
            <a:off x="807342" y="-807342"/>
            <a:ext cx="2147055" cy="3761739"/>
          </a:xfrm>
          <a:custGeom>
            <a:avLst/>
            <a:gdLst>
              <a:gd name="connsiteX0" fmla="*/ 2147055 w 2147055"/>
              <a:gd name="connsiteY0" fmla="*/ 3761739 h 3761739"/>
              <a:gd name="connsiteX1" fmla="*/ 2147055 w 2147055"/>
              <a:gd name="connsiteY1" fmla="*/ 0 h 3761739"/>
              <a:gd name="connsiteX2" fmla="*/ 1979762 w 2147055"/>
              <a:gd name="connsiteY2" fmla="*/ 186333 h 3761739"/>
              <a:gd name="connsiteX3" fmla="*/ 13464 w 2147055"/>
              <a:gd name="connsiteY3" fmla="*/ 3720047 h 3761739"/>
              <a:gd name="connsiteX4" fmla="*/ 0 w 2147055"/>
              <a:gd name="connsiteY4" fmla="*/ 3761739 h 3761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7055" h="3761739">
                <a:moveTo>
                  <a:pt x="2147055" y="3761739"/>
                </a:moveTo>
                <a:lnTo>
                  <a:pt x="2147055" y="0"/>
                </a:lnTo>
                <a:lnTo>
                  <a:pt x="1979762" y="186333"/>
                </a:lnTo>
                <a:cubicBezTo>
                  <a:pt x="1149977" y="1151742"/>
                  <a:pt x="475303" y="2355764"/>
                  <a:pt x="13464" y="3720047"/>
                </a:cubicBezTo>
                <a:lnTo>
                  <a:pt x="0" y="3761739"/>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13"/>
          <p:cNvSpPr/>
          <p:nvPr/>
        </p:nvSpPr>
        <p:spPr>
          <a:xfrm rot="5400000" flipH="1">
            <a:off x="427707" y="-427706"/>
            <a:ext cx="2147055" cy="3002467"/>
          </a:xfrm>
          <a:custGeom>
            <a:avLst/>
            <a:gdLst>
              <a:gd name="connsiteX0" fmla="*/ 2147055 w 2147055"/>
              <a:gd name="connsiteY0" fmla="*/ 3002467 h 3002467"/>
              <a:gd name="connsiteX1" fmla="*/ 2147055 w 2147055"/>
              <a:gd name="connsiteY1" fmla="*/ 0 h 3002467"/>
              <a:gd name="connsiteX2" fmla="*/ 1921286 w 2147055"/>
              <a:gd name="connsiteY2" fmla="*/ 215618 h 3002467"/>
              <a:gd name="connsiteX3" fmla="*/ 53562 w 2147055"/>
              <a:gd name="connsiteY3" fmla="*/ 2886968 h 3002467"/>
              <a:gd name="connsiteX4" fmla="*/ 0 w 2147055"/>
              <a:gd name="connsiteY4" fmla="*/ 3002467 h 3002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7055" h="3002467">
                <a:moveTo>
                  <a:pt x="2147055" y="3002467"/>
                </a:moveTo>
                <a:lnTo>
                  <a:pt x="2147055" y="0"/>
                </a:lnTo>
                <a:lnTo>
                  <a:pt x="1921286" y="215618"/>
                </a:lnTo>
                <a:cubicBezTo>
                  <a:pt x="1187421" y="946573"/>
                  <a:pt x="553783" y="1852038"/>
                  <a:pt x="53562" y="2886968"/>
                </a:cubicBezTo>
                <a:lnTo>
                  <a:pt x="0" y="300246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3">
            <a:extLst>
              <a:ext uri="{FF2B5EF4-FFF2-40B4-BE49-F238E27FC236}">
                <a16:creationId xmlns:a16="http://schemas.microsoft.com/office/drawing/2014/main" id="{A6CB809A-3FBB-384F-8392-55AA0D8E0B2C}"/>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28888308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ransition Slide w/Image1">
    <p:bg>
      <p:bgPr>
        <a:solidFill>
          <a:schemeClr val="bg1"/>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B9339D4E-EB53-C843-998C-BF980D07AD5D}"/>
              </a:ext>
            </a:extLst>
          </p:cNvPr>
          <p:cNvSpPr/>
          <p:nvPr userDrawn="1"/>
        </p:nvSpPr>
        <p:spPr>
          <a:xfrm>
            <a:off x="-3105155" y="0"/>
            <a:ext cx="8265757" cy="6858000"/>
          </a:xfrm>
          <a:custGeom>
            <a:avLst/>
            <a:gdLst>
              <a:gd name="connsiteX0" fmla="*/ 0 w 8265757"/>
              <a:gd name="connsiteY0" fmla="*/ 0 h 6858000"/>
              <a:gd name="connsiteX1" fmla="*/ 8265556 w 8265757"/>
              <a:gd name="connsiteY1" fmla="*/ 0 h 6858000"/>
              <a:gd name="connsiteX2" fmla="*/ 8265757 w 8265757"/>
              <a:gd name="connsiteY2" fmla="*/ 13368 h 6858000"/>
              <a:gd name="connsiteX3" fmla="*/ 4914299 w 8265757"/>
              <a:gd name="connsiteY3" fmla="*/ 6828910 h 6858000"/>
              <a:gd name="connsiteX4" fmla="*/ 4878077 w 8265757"/>
              <a:gd name="connsiteY4" fmla="*/ 6858000 h 6858000"/>
              <a:gd name="connsiteX5" fmla="*/ 0 w 8265757"/>
              <a:gd name="connsiteY5" fmla="*/ 6858000 h 6858000"/>
              <a:gd name="connsiteX6" fmla="*/ 0 w 8265757"/>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65757" h="6858000">
                <a:moveTo>
                  <a:pt x="0" y="0"/>
                </a:moveTo>
                <a:lnTo>
                  <a:pt x="8265556" y="0"/>
                </a:lnTo>
                <a:lnTo>
                  <a:pt x="8265757" y="13368"/>
                </a:lnTo>
                <a:cubicBezTo>
                  <a:pt x="8265757" y="2675003"/>
                  <a:pt x="6985001" y="5084661"/>
                  <a:pt x="4914299" y="6828910"/>
                </a:cubicBezTo>
                <a:lnTo>
                  <a:pt x="4878077" y="6858000"/>
                </a:lnTo>
                <a:lnTo>
                  <a:pt x="0" y="6858000"/>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a:extLst>
              <a:ext uri="{FF2B5EF4-FFF2-40B4-BE49-F238E27FC236}">
                <a16:creationId xmlns:a16="http://schemas.microsoft.com/office/drawing/2014/main" id="{EC4A8BF7-5883-614D-9347-5373E45ACF87}"/>
              </a:ext>
            </a:extLst>
          </p:cNvPr>
          <p:cNvSpPr/>
          <p:nvPr userDrawn="1"/>
        </p:nvSpPr>
        <p:spPr>
          <a:xfrm flipH="1">
            <a:off x="-3105155" y="0"/>
            <a:ext cx="8263358" cy="6858000"/>
          </a:xfrm>
          <a:custGeom>
            <a:avLst/>
            <a:gdLst>
              <a:gd name="connsiteX0" fmla="*/ 8263358 w 8263358"/>
              <a:gd name="connsiteY0" fmla="*/ 0 h 6858000"/>
              <a:gd name="connsiteX1" fmla="*/ 7882 w 8263358"/>
              <a:gd name="connsiteY1" fmla="*/ 0 h 6858000"/>
              <a:gd name="connsiteX2" fmla="*/ 3737 w 8263358"/>
              <a:gd name="connsiteY2" fmla="*/ 76082 h 6858000"/>
              <a:gd name="connsiteX3" fmla="*/ 0 w 8263358"/>
              <a:gd name="connsiteY3" fmla="*/ 282074 h 6858000"/>
              <a:gd name="connsiteX4" fmla="*/ 4596307 w 8263358"/>
              <a:gd name="connsiteY4" fmla="*/ 6677490 h 6858000"/>
              <a:gd name="connsiteX5" fmla="*/ 4960249 w 8263358"/>
              <a:gd name="connsiteY5" fmla="*/ 6858000 h 6858000"/>
              <a:gd name="connsiteX6" fmla="*/ 8263358 w 82633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63358" h="6858000">
                <a:moveTo>
                  <a:pt x="8263358" y="0"/>
                </a:moveTo>
                <a:lnTo>
                  <a:pt x="7882" y="0"/>
                </a:lnTo>
                <a:lnTo>
                  <a:pt x="3737" y="76082"/>
                </a:lnTo>
                <a:cubicBezTo>
                  <a:pt x="1251" y="144536"/>
                  <a:pt x="0" y="213203"/>
                  <a:pt x="0" y="282074"/>
                </a:cubicBezTo>
                <a:cubicBezTo>
                  <a:pt x="0" y="2899179"/>
                  <a:pt x="1806066" y="5222068"/>
                  <a:pt x="4596307" y="6677490"/>
                </a:cubicBezTo>
                <a:lnTo>
                  <a:pt x="4960249" y="6858000"/>
                </a:lnTo>
                <a:lnTo>
                  <a:pt x="8263358" y="6858000"/>
                </a:lnTo>
                <a:close/>
              </a:path>
            </a:pathLst>
          </a:custGeom>
          <a:gradFill>
            <a:gsLst>
              <a:gs pos="0">
                <a:srgbClr val="075C97"/>
              </a:gs>
              <a:gs pos="72000">
                <a:srgbClr val="054671"/>
              </a:gs>
              <a:gs pos="100000">
                <a:srgbClr val="05467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Title 1"/>
          <p:cNvSpPr>
            <a:spLocks noGrp="1"/>
          </p:cNvSpPr>
          <p:nvPr userDrawn="1">
            <p:ph type="ctrTitle" hasCustomPrompt="1"/>
          </p:nvPr>
        </p:nvSpPr>
        <p:spPr>
          <a:xfrm>
            <a:off x="726641" y="821804"/>
            <a:ext cx="3951685" cy="3964509"/>
          </a:xfrm>
        </p:spPr>
        <p:txBody>
          <a:bodyPr anchor="ctr" anchorCtr="0"/>
          <a:lstStyle>
            <a:lvl1pPr algn="l">
              <a:defRPr sz="4500" b="0">
                <a:solidFill>
                  <a:schemeClr val="bg1"/>
                </a:solidFill>
              </a:defRPr>
            </a:lvl1pPr>
          </a:lstStyle>
          <a:p>
            <a:r>
              <a:rPr lang="en-US" dirty="0"/>
              <a:t>Click to edit Master </a:t>
            </a:r>
            <a:br>
              <a:rPr lang="en-US" dirty="0"/>
            </a:br>
            <a:r>
              <a:rPr lang="en-US" dirty="0"/>
              <a:t>title style</a:t>
            </a:r>
          </a:p>
        </p:txBody>
      </p:sp>
      <p:sp>
        <p:nvSpPr>
          <p:cNvPr id="5" name="Footer Placeholder 3">
            <a:extLst>
              <a:ext uri="{FF2B5EF4-FFF2-40B4-BE49-F238E27FC236}">
                <a16:creationId xmlns:a16="http://schemas.microsoft.com/office/drawing/2014/main" id="{17B50721-46AC-3542-81BF-74FC13BACF56}"/>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25477969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pSp>
        <p:nvGrpSpPr>
          <p:cNvPr id="3" name="Group 2"/>
          <p:cNvGrpSpPr/>
          <p:nvPr userDrawn="1"/>
        </p:nvGrpSpPr>
        <p:grpSpPr>
          <a:xfrm>
            <a:off x="11169113" y="5741043"/>
            <a:ext cx="1022888" cy="1116958"/>
            <a:chOff x="9526134" y="3946968"/>
            <a:chExt cx="2665867" cy="2911033"/>
          </a:xfrm>
        </p:grpSpPr>
        <p:sp>
          <p:nvSpPr>
            <p:cNvPr id="13" name="Freeform 12"/>
            <p:cNvSpPr/>
            <p:nvPr userDrawn="1"/>
          </p:nvSpPr>
          <p:spPr>
            <a:xfrm>
              <a:off x="9526134" y="3946968"/>
              <a:ext cx="2665867" cy="2911033"/>
            </a:xfrm>
            <a:custGeom>
              <a:avLst/>
              <a:gdLst>
                <a:gd name="connsiteX0" fmla="*/ 2665867 w 2665867"/>
                <a:gd name="connsiteY0" fmla="*/ 0 h 2911033"/>
                <a:gd name="connsiteX1" fmla="*/ 2625959 w 2665867"/>
                <a:gd name="connsiteY1" fmla="*/ 188243 h 2911033"/>
                <a:gd name="connsiteX2" fmla="*/ 893573 w 2665867"/>
                <a:gd name="connsiteY2" fmla="*/ 2894877 h 2911033"/>
                <a:gd name="connsiteX3" fmla="*/ 873455 w 2665867"/>
                <a:gd name="connsiteY3" fmla="*/ 2911033 h 2911033"/>
                <a:gd name="connsiteX4" fmla="*/ 0 w 2665867"/>
                <a:gd name="connsiteY4" fmla="*/ 2911033 h 2911033"/>
                <a:gd name="connsiteX5" fmla="*/ 202143 w 2665867"/>
                <a:gd name="connsiteY5" fmla="*/ 2810773 h 2911033"/>
                <a:gd name="connsiteX6" fmla="*/ 2652290 w 2665867"/>
                <a:gd name="connsiteY6" fmla="*/ 56881 h 2911033"/>
                <a:gd name="connsiteX7" fmla="*/ 2665867 w 2665867"/>
                <a:gd name="connsiteY7" fmla="*/ 0 h 291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5867" h="2911033">
                  <a:moveTo>
                    <a:pt x="2665867" y="0"/>
                  </a:moveTo>
                  <a:lnTo>
                    <a:pt x="2625959" y="188243"/>
                  </a:lnTo>
                  <a:cubicBezTo>
                    <a:pt x="2371972" y="1233764"/>
                    <a:pt x="1756174" y="2168267"/>
                    <a:pt x="893573" y="2894877"/>
                  </a:cubicBezTo>
                  <a:lnTo>
                    <a:pt x="873455" y="2911033"/>
                  </a:lnTo>
                  <a:lnTo>
                    <a:pt x="0" y="2911033"/>
                  </a:lnTo>
                  <a:lnTo>
                    <a:pt x="202143" y="2810773"/>
                  </a:lnTo>
                  <a:cubicBezTo>
                    <a:pt x="1461348" y="2153958"/>
                    <a:pt x="2359683" y="1179066"/>
                    <a:pt x="2652290" y="56881"/>
                  </a:cubicBezTo>
                  <a:lnTo>
                    <a:pt x="2665867" y="0"/>
                  </a:lnTo>
                  <a:close/>
                </a:path>
              </a:pathLst>
            </a:custGeom>
            <a:gradFill>
              <a:gsLst>
                <a:gs pos="0">
                  <a:schemeClr val="bg1">
                    <a:lumMod val="95000"/>
                  </a:schemeClr>
                </a:gs>
                <a:gs pos="72000">
                  <a:schemeClr val="bg1">
                    <a:lumMod val="95000"/>
                  </a:schemeClr>
                </a:gs>
                <a:gs pos="98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userDrawn="1"/>
          </p:nvSpPr>
          <p:spPr>
            <a:xfrm>
              <a:off x="10399588" y="3946968"/>
              <a:ext cx="1792412" cy="2911033"/>
            </a:xfrm>
            <a:custGeom>
              <a:avLst/>
              <a:gdLst>
                <a:gd name="connsiteX0" fmla="*/ 1792412 w 1792412"/>
                <a:gd name="connsiteY0" fmla="*/ 0 h 2911033"/>
                <a:gd name="connsiteX1" fmla="*/ 1792412 w 1792412"/>
                <a:gd name="connsiteY1" fmla="*/ 2911033 h 2911033"/>
                <a:gd name="connsiteX2" fmla="*/ 0 w 1792412"/>
                <a:gd name="connsiteY2" fmla="*/ 2911033 h 2911033"/>
                <a:gd name="connsiteX3" fmla="*/ 20118 w 1792412"/>
                <a:gd name="connsiteY3" fmla="*/ 2894877 h 2911033"/>
                <a:gd name="connsiteX4" fmla="*/ 1752504 w 1792412"/>
                <a:gd name="connsiteY4" fmla="*/ 188243 h 2911033"/>
                <a:gd name="connsiteX5" fmla="*/ 1792412 w 1792412"/>
                <a:gd name="connsiteY5" fmla="*/ 0 h 291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2412" h="2911033">
                  <a:moveTo>
                    <a:pt x="1792412" y="0"/>
                  </a:moveTo>
                  <a:lnTo>
                    <a:pt x="1792412" y="2911033"/>
                  </a:lnTo>
                  <a:lnTo>
                    <a:pt x="0" y="2911033"/>
                  </a:lnTo>
                  <a:lnTo>
                    <a:pt x="20118" y="2894877"/>
                  </a:lnTo>
                  <a:cubicBezTo>
                    <a:pt x="882719" y="2168267"/>
                    <a:pt x="1498517" y="1233764"/>
                    <a:pt x="1752504" y="188243"/>
                  </a:cubicBezTo>
                  <a:lnTo>
                    <a:pt x="1792412" y="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Rectangle 3"/>
          <p:cNvSpPr/>
          <p:nvPr userDrawn="1"/>
        </p:nvSpPr>
        <p:spPr>
          <a:xfrm>
            <a:off x="0" y="0"/>
            <a:ext cx="8851392" cy="57873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userDrawn="1"/>
        </p:nvSpPr>
        <p:spPr>
          <a:xfrm>
            <a:off x="8851392" y="0"/>
            <a:ext cx="3340608" cy="57873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0" y="578734"/>
            <a:ext cx="3340608" cy="627926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3">
            <a:extLst>
              <a:ext uri="{FF2B5EF4-FFF2-40B4-BE49-F238E27FC236}">
                <a16:creationId xmlns:a16="http://schemas.microsoft.com/office/drawing/2014/main" id="{49824638-CC9E-5E4F-BABD-A92B35981FB1}"/>
              </a:ext>
            </a:extLst>
          </p:cNvPr>
          <p:cNvSpPr>
            <a:spLocks noGrp="1"/>
          </p:cNvSpPr>
          <p:nvPr>
            <p:ph type="ftr" sz="quarter" idx="10"/>
          </p:nvPr>
        </p:nvSpPr>
        <p:spPr>
          <a:xfrm>
            <a:off x="11732941" y="6356350"/>
            <a:ext cx="459059" cy="501650"/>
          </a:xfrm>
        </p:spPr>
        <p:txBody>
          <a:bodyPr/>
          <a:lstStyle/>
          <a:p>
            <a:fld id="{84B3C85E-126C-0644-A36D-55A2B5EF2EEF}" type="slidenum">
              <a:rPr lang="en-US" smtClean="0"/>
              <a:pPr/>
              <a:t>‹#›</a:t>
            </a:fld>
            <a:endParaRPr lang="en-US" dirty="0"/>
          </a:p>
        </p:txBody>
      </p:sp>
    </p:spTree>
    <p:extLst>
      <p:ext uri="{BB962C8B-B14F-4D97-AF65-F5344CB8AC3E}">
        <p14:creationId xmlns:p14="http://schemas.microsoft.com/office/powerpoint/2010/main" val="908344621"/>
      </p:ext>
    </p:extLst>
  </p:cSld>
  <p:clrMapOvr>
    <a:masterClrMapping/>
  </p:clrMapOvr>
  <p:extLst>
    <p:ext uri="{DCECCB84-F9BA-43D5-87BE-67443E8EF086}">
      <p15:sldGuideLst xmlns:p15="http://schemas.microsoft.com/office/powerpoint/2012/main">
        <p15:guide id="1" orient="horz" pos="768">
          <p15:clr>
            <a:srgbClr val="FBAE40"/>
          </p15:clr>
        </p15:guide>
        <p15:guide id="2" pos="3840">
          <p15:clr>
            <a:srgbClr val="FBAE40"/>
          </p15:clr>
        </p15:guide>
        <p15:guide id="3" pos="384">
          <p15:clr>
            <a:srgbClr val="FBAE40"/>
          </p15:clr>
        </p15:guide>
        <p15:guide id="4" pos="7296">
          <p15:clr>
            <a:srgbClr val="FBAE40"/>
          </p15:clr>
        </p15:guide>
        <p15:guide id="5" orient="horz" pos="393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Slide">
    <p:bg>
      <p:bgPr>
        <a:gradFill>
          <a:gsLst>
            <a:gs pos="0">
              <a:schemeClr val="tx2"/>
            </a:gs>
            <a:gs pos="72000">
              <a:schemeClr val="tx2">
                <a:lumMod val="75000"/>
              </a:schemeClr>
            </a:gs>
            <a:gs pos="98000">
              <a:schemeClr val="tx2">
                <a:lumMod val="75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47396" y="2949989"/>
            <a:ext cx="7137430" cy="1353837"/>
          </a:xfrm>
        </p:spPr>
        <p:txBody>
          <a:bodyPr anchor="b"/>
          <a:lstStyle>
            <a:lvl1pPr algn="l">
              <a:defRPr sz="4500" b="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747396" y="4570884"/>
            <a:ext cx="7137430" cy="1074644"/>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33" name="Picture Placeholder 32"/>
          <p:cNvSpPr>
            <a:spLocks noGrp="1"/>
          </p:cNvSpPr>
          <p:nvPr>
            <p:ph type="pic" sz="quarter" idx="18" hasCustomPrompt="1"/>
          </p:nvPr>
        </p:nvSpPr>
        <p:spPr>
          <a:xfrm>
            <a:off x="8076706" y="0"/>
            <a:ext cx="4115294" cy="6858000"/>
          </a:xfrm>
          <a:custGeom>
            <a:avLst/>
            <a:gdLst>
              <a:gd name="connsiteX0" fmla="*/ 0 w 4115294"/>
              <a:gd name="connsiteY0" fmla="*/ 0 h 6858000"/>
              <a:gd name="connsiteX1" fmla="*/ 4115294 w 4115294"/>
              <a:gd name="connsiteY1" fmla="*/ 0 h 6858000"/>
              <a:gd name="connsiteX2" fmla="*/ 4115294 w 4115294"/>
              <a:gd name="connsiteY2" fmla="*/ 6858000 h 6858000"/>
              <a:gd name="connsiteX3" fmla="*/ 1292984 w 4115294"/>
              <a:gd name="connsiteY3" fmla="*/ 6858000 h 6858000"/>
              <a:gd name="connsiteX4" fmla="*/ 1333821 w 4115294"/>
              <a:gd name="connsiteY4" fmla="*/ 6547712 h 6858000"/>
              <a:gd name="connsiteX5" fmla="*/ 1404178 w 4115294"/>
              <a:gd name="connsiteY5" fmla="*/ 5285874 h 6858000"/>
              <a:gd name="connsiteX6" fmla="*/ 9811 w 4115294"/>
              <a:gd name="connsiteY6" fmla="*/ 153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5294" h="6858000">
                <a:moveTo>
                  <a:pt x="0" y="0"/>
                </a:moveTo>
                <a:lnTo>
                  <a:pt x="4115294" y="0"/>
                </a:lnTo>
                <a:lnTo>
                  <a:pt x="4115294" y="6858000"/>
                </a:lnTo>
                <a:lnTo>
                  <a:pt x="1292984" y="6858000"/>
                </a:lnTo>
                <a:lnTo>
                  <a:pt x="1333821" y="6547712"/>
                </a:lnTo>
                <a:cubicBezTo>
                  <a:pt x="1380150" y="6136276"/>
                  <a:pt x="1404178" y="5714883"/>
                  <a:pt x="1404178" y="5285874"/>
                </a:cubicBezTo>
                <a:cubicBezTo>
                  <a:pt x="1404178" y="3283834"/>
                  <a:pt x="880901" y="1447635"/>
                  <a:pt x="9811" y="15369"/>
                </a:cubicBezTo>
                <a:close/>
              </a:path>
            </a:pathLst>
          </a:custGeom>
          <a:solidFill>
            <a:schemeClr val="bg1"/>
          </a:solidFill>
        </p:spPr>
        <p:txBody>
          <a:bodyPr wrap="square">
            <a:noAutofit/>
          </a:bodyPr>
          <a:lstStyle>
            <a:lvl1pPr marL="0" indent="0" algn="r">
              <a:buNone/>
              <a:defRPr>
                <a:solidFill>
                  <a:schemeClr val="bg1">
                    <a:lumMod val="65000"/>
                  </a:schemeClr>
                </a:solidFill>
              </a:defRPr>
            </a:lvl1pPr>
          </a:lstStyle>
          <a:p>
            <a:r>
              <a:rPr lang="en-US" dirty="0"/>
              <a:t>To add image: </a:t>
            </a:r>
            <a:br>
              <a:rPr lang="en-US" dirty="0"/>
            </a:br>
            <a:r>
              <a:rPr lang="en-US" dirty="0"/>
              <a:t>drag picture to placeholder, </a:t>
            </a:r>
            <a:br>
              <a:rPr lang="en-US" dirty="0"/>
            </a:br>
            <a:r>
              <a:rPr lang="en-US" dirty="0"/>
              <a:t>click icon or leave blank.</a:t>
            </a:r>
          </a:p>
        </p:txBody>
      </p:sp>
      <p:sp>
        <p:nvSpPr>
          <p:cNvPr id="38" name="Freeform 37"/>
          <p:cNvSpPr/>
          <p:nvPr/>
        </p:nvSpPr>
        <p:spPr>
          <a:xfrm>
            <a:off x="6937159" y="0"/>
            <a:ext cx="2543727" cy="5484949"/>
          </a:xfrm>
          <a:custGeom>
            <a:avLst/>
            <a:gdLst>
              <a:gd name="connsiteX0" fmla="*/ 0 w 2543727"/>
              <a:gd name="connsiteY0" fmla="*/ 0 h 5484949"/>
              <a:gd name="connsiteX1" fmla="*/ 1139550 w 2543727"/>
              <a:gd name="connsiteY1" fmla="*/ 0 h 5484949"/>
              <a:gd name="connsiteX2" fmla="*/ 1149360 w 2543727"/>
              <a:gd name="connsiteY2" fmla="*/ 15368 h 5484949"/>
              <a:gd name="connsiteX3" fmla="*/ 2543727 w 2543727"/>
              <a:gd name="connsiteY3" fmla="*/ 5285873 h 5484949"/>
              <a:gd name="connsiteX4" fmla="*/ 2540017 w 2543727"/>
              <a:gd name="connsiteY4" fmla="*/ 5484949 h 5484949"/>
              <a:gd name="connsiteX5" fmla="*/ 2534219 w 2543727"/>
              <a:gd name="connsiteY5" fmla="*/ 5251751 h 5484949"/>
              <a:gd name="connsiteX6" fmla="*/ 26834 w 2543727"/>
              <a:gd name="connsiteY6" fmla="*/ 22623 h 5484949"/>
              <a:gd name="connsiteX7" fmla="*/ 0 w 2543727"/>
              <a:gd name="connsiteY7" fmla="*/ 0 h 5484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3727" h="5484949">
                <a:moveTo>
                  <a:pt x="0" y="0"/>
                </a:moveTo>
                <a:lnTo>
                  <a:pt x="1139550" y="0"/>
                </a:lnTo>
                <a:lnTo>
                  <a:pt x="1149360" y="15368"/>
                </a:lnTo>
                <a:cubicBezTo>
                  <a:pt x="2020450" y="1447634"/>
                  <a:pt x="2543727" y="3283833"/>
                  <a:pt x="2543727" y="5285873"/>
                </a:cubicBezTo>
                <a:lnTo>
                  <a:pt x="2540017" y="5484949"/>
                </a:lnTo>
                <a:lnTo>
                  <a:pt x="2534219" y="5251751"/>
                </a:lnTo>
                <a:cubicBezTo>
                  <a:pt x="2430249" y="3165936"/>
                  <a:pt x="1480523" y="1307034"/>
                  <a:pt x="26834" y="22623"/>
                </a:cubicBez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38435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3200400" y="1690692"/>
            <a:ext cx="5791200"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5145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pSp>
        <p:nvGrpSpPr>
          <p:cNvPr id="3" name="Group 2"/>
          <p:cNvGrpSpPr/>
          <p:nvPr userDrawn="1"/>
        </p:nvGrpSpPr>
        <p:grpSpPr>
          <a:xfrm>
            <a:off x="9526134" y="3946968"/>
            <a:ext cx="2665867" cy="2911033"/>
            <a:chOff x="9526134" y="3946968"/>
            <a:chExt cx="2665867" cy="2911033"/>
          </a:xfrm>
        </p:grpSpPr>
        <p:sp>
          <p:nvSpPr>
            <p:cNvPr id="13" name="Freeform 12"/>
            <p:cNvSpPr/>
            <p:nvPr userDrawn="1"/>
          </p:nvSpPr>
          <p:spPr>
            <a:xfrm>
              <a:off x="9526134" y="3946968"/>
              <a:ext cx="2665867" cy="2911033"/>
            </a:xfrm>
            <a:custGeom>
              <a:avLst/>
              <a:gdLst>
                <a:gd name="connsiteX0" fmla="*/ 2665867 w 2665867"/>
                <a:gd name="connsiteY0" fmla="*/ 0 h 2911033"/>
                <a:gd name="connsiteX1" fmla="*/ 2625959 w 2665867"/>
                <a:gd name="connsiteY1" fmla="*/ 188243 h 2911033"/>
                <a:gd name="connsiteX2" fmla="*/ 893573 w 2665867"/>
                <a:gd name="connsiteY2" fmla="*/ 2894877 h 2911033"/>
                <a:gd name="connsiteX3" fmla="*/ 873455 w 2665867"/>
                <a:gd name="connsiteY3" fmla="*/ 2911033 h 2911033"/>
                <a:gd name="connsiteX4" fmla="*/ 0 w 2665867"/>
                <a:gd name="connsiteY4" fmla="*/ 2911033 h 2911033"/>
                <a:gd name="connsiteX5" fmla="*/ 202143 w 2665867"/>
                <a:gd name="connsiteY5" fmla="*/ 2810773 h 2911033"/>
                <a:gd name="connsiteX6" fmla="*/ 2652290 w 2665867"/>
                <a:gd name="connsiteY6" fmla="*/ 56881 h 2911033"/>
                <a:gd name="connsiteX7" fmla="*/ 2665867 w 2665867"/>
                <a:gd name="connsiteY7" fmla="*/ 0 h 291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5867" h="2911033">
                  <a:moveTo>
                    <a:pt x="2665867" y="0"/>
                  </a:moveTo>
                  <a:lnTo>
                    <a:pt x="2625959" y="188243"/>
                  </a:lnTo>
                  <a:cubicBezTo>
                    <a:pt x="2371972" y="1233764"/>
                    <a:pt x="1756174" y="2168267"/>
                    <a:pt x="893573" y="2894877"/>
                  </a:cubicBezTo>
                  <a:lnTo>
                    <a:pt x="873455" y="2911033"/>
                  </a:lnTo>
                  <a:lnTo>
                    <a:pt x="0" y="2911033"/>
                  </a:lnTo>
                  <a:lnTo>
                    <a:pt x="202143" y="2810773"/>
                  </a:lnTo>
                  <a:cubicBezTo>
                    <a:pt x="1461348" y="2153958"/>
                    <a:pt x="2359683" y="1179066"/>
                    <a:pt x="2652290" y="56881"/>
                  </a:cubicBezTo>
                  <a:lnTo>
                    <a:pt x="2665867" y="0"/>
                  </a:lnTo>
                  <a:close/>
                </a:path>
              </a:pathLst>
            </a:custGeom>
            <a:gradFill>
              <a:gsLst>
                <a:gs pos="0">
                  <a:schemeClr val="bg1">
                    <a:lumMod val="95000"/>
                  </a:schemeClr>
                </a:gs>
                <a:gs pos="72000">
                  <a:schemeClr val="bg1">
                    <a:lumMod val="95000"/>
                  </a:schemeClr>
                </a:gs>
                <a:gs pos="98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userDrawn="1"/>
          </p:nvSpPr>
          <p:spPr>
            <a:xfrm>
              <a:off x="10399588" y="3946968"/>
              <a:ext cx="1792412" cy="2911033"/>
            </a:xfrm>
            <a:custGeom>
              <a:avLst/>
              <a:gdLst>
                <a:gd name="connsiteX0" fmla="*/ 1792412 w 1792412"/>
                <a:gd name="connsiteY0" fmla="*/ 0 h 2911033"/>
                <a:gd name="connsiteX1" fmla="*/ 1792412 w 1792412"/>
                <a:gd name="connsiteY1" fmla="*/ 2911033 h 2911033"/>
                <a:gd name="connsiteX2" fmla="*/ 0 w 1792412"/>
                <a:gd name="connsiteY2" fmla="*/ 2911033 h 2911033"/>
                <a:gd name="connsiteX3" fmla="*/ 20118 w 1792412"/>
                <a:gd name="connsiteY3" fmla="*/ 2894877 h 2911033"/>
                <a:gd name="connsiteX4" fmla="*/ 1752504 w 1792412"/>
                <a:gd name="connsiteY4" fmla="*/ 188243 h 2911033"/>
                <a:gd name="connsiteX5" fmla="*/ 1792412 w 1792412"/>
                <a:gd name="connsiteY5" fmla="*/ 0 h 291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2412" h="2911033">
                  <a:moveTo>
                    <a:pt x="1792412" y="0"/>
                  </a:moveTo>
                  <a:lnTo>
                    <a:pt x="1792412" y="2911033"/>
                  </a:lnTo>
                  <a:lnTo>
                    <a:pt x="0" y="2911033"/>
                  </a:lnTo>
                  <a:lnTo>
                    <a:pt x="20118" y="2894877"/>
                  </a:lnTo>
                  <a:cubicBezTo>
                    <a:pt x="882719" y="2168267"/>
                    <a:pt x="1498517" y="1233764"/>
                    <a:pt x="1752504" y="188243"/>
                  </a:cubicBezTo>
                  <a:lnTo>
                    <a:pt x="1792412" y="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Rectangle 3"/>
          <p:cNvSpPr/>
          <p:nvPr userDrawn="1"/>
        </p:nvSpPr>
        <p:spPr>
          <a:xfrm>
            <a:off x="0" y="0"/>
            <a:ext cx="8851392" cy="57873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userDrawn="1"/>
        </p:nvSpPr>
        <p:spPr>
          <a:xfrm>
            <a:off x="8851392" y="0"/>
            <a:ext cx="3340608" cy="57873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53746168"/>
      </p:ext>
    </p:extLst>
  </p:cSld>
  <p:clrMapOvr>
    <a:masterClrMapping/>
  </p:clrMapOvr>
  <p:extLst>
    <p:ext uri="{DCECCB84-F9BA-43D5-87BE-67443E8EF086}">
      <p15:sldGuideLst xmlns:p15="http://schemas.microsoft.com/office/powerpoint/2012/main">
        <p15:guide id="1" orient="horz" pos="768">
          <p15:clr>
            <a:srgbClr val="FBAE40"/>
          </p15:clr>
        </p15:guide>
        <p15:guide id="2" pos="3840">
          <p15:clr>
            <a:srgbClr val="FBAE40"/>
          </p15:clr>
        </p15:guide>
        <p15:guide id="3" pos="384">
          <p15:clr>
            <a:srgbClr val="FBAE40"/>
          </p15:clr>
        </p15:guide>
        <p15:guide id="4" pos="7296">
          <p15:clr>
            <a:srgbClr val="FBAE40"/>
          </p15:clr>
        </p15:guide>
        <p15:guide id="5" orient="horz" pos="3936">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pSp>
        <p:nvGrpSpPr>
          <p:cNvPr id="3" name="Group 2"/>
          <p:cNvGrpSpPr/>
          <p:nvPr userDrawn="1"/>
        </p:nvGrpSpPr>
        <p:grpSpPr>
          <a:xfrm>
            <a:off x="11169113" y="5741043"/>
            <a:ext cx="1022888" cy="1116958"/>
            <a:chOff x="9526134" y="3946968"/>
            <a:chExt cx="2665867" cy="2911033"/>
          </a:xfrm>
        </p:grpSpPr>
        <p:sp>
          <p:nvSpPr>
            <p:cNvPr id="13" name="Freeform 12"/>
            <p:cNvSpPr/>
            <p:nvPr userDrawn="1"/>
          </p:nvSpPr>
          <p:spPr>
            <a:xfrm>
              <a:off x="9526134" y="3946968"/>
              <a:ext cx="2665867" cy="2911033"/>
            </a:xfrm>
            <a:custGeom>
              <a:avLst/>
              <a:gdLst>
                <a:gd name="connsiteX0" fmla="*/ 2665867 w 2665867"/>
                <a:gd name="connsiteY0" fmla="*/ 0 h 2911033"/>
                <a:gd name="connsiteX1" fmla="*/ 2625959 w 2665867"/>
                <a:gd name="connsiteY1" fmla="*/ 188243 h 2911033"/>
                <a:gd name="connsiteX2" fmla="*/ 893573 w 2665867"/>
                <a:gd name="connsiteY2" fmla="*/ 2894877 h 2911033"/>
                <a:gd name="connsiteX3" fmla="*/ 873455 w 2665867"/>
                <a:gd name="connsiteY3" fmla="*/ 2911033 h 2911033"/>
                <a:gd name="connsiteX4" fmla="*/ 0 w 2665867"/>
                <a:gd name="connsiteY4" fmla="*/ 2911033 h 2911033"/>
                <a:gd name="connsiteX5" fmla="*/ 202143 w 2665867"/>
                <a:gd name="connsiteY5" fmla="*/ 2810773 h 2911033"/>
                <a:gd name="connsiteX6" fmla="*/ 2652290 w 2665867"/>
                <a:gd name="connsiteY6" fmla="*/ 56881 h 2911033"/>
                <a:gd name="connsiteX7" fmla="*/ 2665867 w 2665867"/>
                <a:gd name="connsiteY7" fmla="*/ 0 h 291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5867" h="2911033">
                  <a:moveTo>
                    <a:pt x="2665867" y="0"/>
                  </a:moveTo>
                  <a:lnTo>
                    <a:pt x="2625959" y="188243"/>
                  </a:lnTo>
                  <a:cubicBezTo>
                    <a:pt x="2371972" y="1233764"/>
                    <a:pt x="1756174" y="2168267"/>
                    <a:pt x="893573" y="2894877"/>
                  </a:cubicBezTo>
                  <a:lnTo>
                    <a:pt x="873455" y="2911033"/>
                  </a:lnTo>
                  <a:lnTo>
                    <a:pt x="0" y="2911033"/>
                  </a:lnTo>
                  <a:lnTo>
                    <a:pt x="202143" y="2810773"/>
                  </a:lnTo>
                  <a:cubicBezTo>
                    <a:pt x="1461348" y="2153958"/>
                    <a:pt x="2359683" y="1179066"/>
                    <a:pt x="2652290" y="56881"/>
                  </a:cubicBezTo>
                  <a:lnTo>
                    <a:pt x="2665867" y="0"/>
                  </a:lnTo>
                  <a:close/>
                </a:path>
              </a:pathLst>
            </a:custGeom>
            <a:gradFill>
              <a:gsLst>
                <a:gs pos="0">
                  <a:schemeClr val="bg1">
                    <a:lumMod val="95000"/>
                  </a:schemeClr>
                </a:gs>
                <a:gs pos="72000">
                  <a:schemeClr val="bg1">
                    <a:lumMod val="95000"/>
                  </a:schemeClr>
                </a:gs>
                <a:gs pos="98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userDrawn="1"/>
          </p:nvSpPr>
          <p:spPr>
            <a:xfrm>
              <a:off x="10399588" y="3946968"/>
              <a:ext cx="1792412" cy="2911033"/>
            </a:xfrm>
            <a:custGeom>
              <a:avLst/>
              <a:gdLst>
                <a:gd name="connsiteX0" fmla="*/ 1792412 w 1792412"/>
                <a:gd name="connsiteY0" fmla="*/ 0 h 2911033"/>
                <a:gd name="connsiteX1" fmla="*/ 1792412 w 1792412"/>
                <a:gd name="connsiteY1" fmla="*/ 2911033 h 2911033"/>
                <a:gd name="connsiteX2" fmla="*/ 0 w 1792412"/>
                <a:gd name="connsiteY2" fmla="*/ 2911033 h 2911033"/>
                <a:gd name="connsiteX3" fmla="*/ 20118 w 1792412"/>
                <a:gd name="connsiteY3" fmla="*/ 2894877 h 2911033"/>
                <a:gd name="connsiteX4" fmla="*/ 1752504 w 1792412"/>
                <a:gd name="connsiteY4" fmla="*/ 188243 h 2911033"/>
                <a:gd name="connsiteX5" fmla="*/ 1792412 w 1792412"/>
                <a:gd name="connsiteY5" fmla="*/ 0 h 291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2412" h="2911033">
                  <a:moveTo>
                    <a:pt x="1792412" y="0"/>
                  </a:moveTo>
                  <a:lnTo>
                    <a:pt x="1792412" y="2911033"/>
                  </a:lnTo>
                  <a:lnTo>
                    <a:pt x="0" y="2911033"/>
                  </a:lnTo>
                  <a:lnTo>
                    <a:pt x="20118" y="2894877"/>
                  </a:lnTo>
                  <a:cubicBezTo>
                    <a:pt x="882719" y="2168267"/>
                    <a:pt x="1498517" y="1233764"/>
                    <a:pt x="1752504" y="188243"/>
                  </a:cubicBezTo>
                  <a:lnTo>
                    <a:pt x="1792412" y="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Rectangle 3"/>
          <p:cNvSpPr/>
          <p:nvPr userDrawn="1"/>
        </p:nvSpPr>
        <p:spPr>
          <a:xfrm>
            <a:off x="0" y="0"/>
            <a:ext cx="8851392" cy="57873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userDrawn="1"/>
        </p:nvSpPr>
        <p:spPr>
          <a:xfrm>
            <a:off x="8851392" y="0"/>
            <a:ext cx="3340608" cy="57873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0" y="578734"/>
            <a:ext cx="3340608" cy="6279266"/>
          </a:xfrm>
          <a:prstGeom prst="rect">
            <a:avLst/>
          </a:prstGeom>
          <a:gradFill>
            <a:gsLst>
              <a:gs pos="0">
                <a:schemeClr val="tx2"/>
              </a:gs>
              <a:gs pos="72000">
                <a:schemeClr val="tx2">
                  <a:lumMod val="75000"/>
                </a:schemeClr>
              </a:gs>
              <a:gs pos="98000">
                <a:schemeClr val="tx2">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6455520"/>
      </p:ext>
    </p:extLst>
  </p:cSld>
  <p:clrMapOvr>
    <a:masterClrMapping/>
  </p:clrMapOvr>
  <p:extLst>
    <p:ext uri="{DCECCB84-F9BA-43D5-87BE-67443E8EF086}">
      <p15:sldGuideLst xmlns:p15="http://schemas.microsoft.com/office/powerpoint/2012/main">
        <p15:guide id="1" orient="horz" pos="768">
          <p15:clr>
            <a:srgbClr val="FBAE40"/>
          </p15:clr>
        </p15:guide>
        <p15:guide id="2" pos="3840">
          <p15:clr>
            <a:srgbClr val="FBAE40"/>
          </p15:clr>
        </p15:guide>
        <p15:guide id="3" pos="384">
          <p15:clr>
            <a:srgbClr val="FBAE40"/>
          </p15:clr>
        </p15:guide>
        <p15:guide id="4" pos="7296">
          <p15:clr>
            <a:srgbClr val="FBAE40"/>
          </p15:clr>
        </p15:guide>
        <p15:guide id="5" orient="horz" pos="3936">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pSp>
        <p:nvGrpSpPr>
          <p:cNvPr id="3" name="Group 2"/>
          <p:cNvGrpSpPr/>
          <p:nvPr userDrawn="1"/>
        </p:nvGrpSpPr>
        <p:grpSpPr>
          <a:xfrm>
            <a:off x="11169113" y="5741043"/>
            <a:ext cx="1022888" cy="1116958"/>
            <a:chOff x="9526134" y="3946968"/>
            <a:chExt cx="2665867" cy="2911033"/>
          </a:xfrm>
        </p:grpSpPr>
        <p:sp>
          <p:nvSpPr>
            <p:cNvPr id="13" name="Freeform 12"/>
            <p:cNvSpPr/>
            <p:nvPr userDrawn="1"/>
          </p:nvSpPr>
          <p:spPr>
            <a:xfrm>
              <a:off x="9526134" y="3946968"/>
              <a:ext cx="2665867" cy="2911033"/>
            </a:xfrm>
            <a:custGeom>
              <a:avLst/>
              <a:gdLst>
                <a:gd name="connsiteX0" fmla="*/ 2665867 w 2665867"/>
                <a:gd name="connsiteY0" fmla="*/ 0 h 2911033"/>
                <a:gd name="connsiteX1" fmla="*/ 2625959 w 2665867"/>
                <a:gd name="connsiteY1" fmla="*/ 188243 h 2911033"/>
                <a:gd name="connsiteX2" fmla="*/ 893573 w 2665867"/>
                <a:gd name="connsiteY2" fmla="*/ 2894877 h 2911033"/>
                <a:gd name="connsiteX3" fmla="*/ 873455 w 2665867"/>
                <a:gd name="connsiteY3" fmla="*/ 2911033 h 2911033"/>
                <a:gd name="connsiteX4" fmla="*/ 0 w 2665867"/>
                <a:gd name="connsiteY4" fmla="*/ 2911033 h 2911033"/>
                <a:gd name="connsiteX5" fmla="*/ 202143 w 2665867"/>
                <a:gd name="connsiteY5" fmla="*/ 2810773 h 2911033"/>
                <a:gd name="connsiteX6" fmla="*/ 2652290 w 2665867"/>
                <a:gd name="connsiteY6" fmla="*/ 56881 h 2911033"/>
                <a:gd name="connsiteX7" fmla="*/ 2665867 w 2665867"/>
                <a:gd name="connsiteY7" fmla="*/ 0 h 291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5867" h="2911033">
                  <a:moveTo>
                    <a:pt x="2665867" y="0"/>
                  </a:moveTo>
                  <a:lnTo>
                    <a:pt x="2625959" y="188243"/>
                  </a:lnTo>
                  <a:cubicBezTo>
                    <a:pt x="2371972" y="1233764"/>
                    <a:pt x="1756174" y="2168267"/>
                    <a:pt x="893573" y="2894877"/>
                  </a:cubicBezTo>
                  <a:lnTo>
                    <a:pt x="873455" y="2911033"/>
                  </a:lnTo>
                  <a:lnTo>
                    <a:pt x="0" y="2911033"/>
                  </a:lnTo>
                  <a:lnTo>
                    <a:pt x="202143" y="2810773"/>
                  </a:lnTo>
                  <a:cubicBezTo>
                    <a:pt x="1461348" y="2153958"/>
                    <a:pt x="2359683" y="1179066"/>
                    <a:pt x="2652290" y="56881"/>
                  </a:cubicBezTo>
                  <a:lnTo>
                    <a:pt x="2665867" y="0"/>
                  </a:lnTo>
                  <a:close/>
                </a:path>
              </a:pathLst>
            </a:custGeom>
            <a:gradFill>
              <a:gsLst>
                <a:gs pos="0">
                  <a:schemeClr val="bg1">
                    <a:lumMod val="95000"/>
                  </a:schemeClr>
                </a:gs>
                <a:gs pos="72000">
                  <a:schemeClr val="bg1">
                    <a:lumMod val="95000"/>
                  </a:schemeClr>
                </a:gs>
                <a:gs pos="98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userDrawn="1"/>
          </p:nvSpPr>
          <p:spPr>
            <a:xfrm>
              <a:off x="10399588" y="3946968"/>
              <a:ext cx="1792412" cy="2911033"/>
            </a:xfrm>
            <a:custGeom>
              <a:avLst/>
              <a:gdLst>
                <a:gd name="connsiteX0" fmla="*/ 1792412 w 1792412"/>
                <a:gd name="connsiteY0" fmla="*/ 0 h 2911033"/>
                <a:gd name="connsiteX1" fmla="*/ 1792412 w 1792412"/>
                <a:gd name="connsiteY1" fmla="*/ 2911033 h 2911033"/>
                <a:gd name="connsiteX2" fmla="*/ 0 w 1792412"/>
                <a:gd name="connsiteY2" fmla="*/ 2911033 h 2911033"/>
                <a:gd name="connsiteX3" fmla="*/ 20118 w 1792412"/>
                <a:gd name="connsiteY3" fmla="*/ 2894877 h 2911033"/>
                <a:gd name="connsiteX4" fmla="*/ 1752504 w 1792412"/>
                <a:gd name="connsiteY4" fmla="*/ 188243 h 2911033"/>
                <a:gd name="connsiteX5" fmla="*/ 1792412 w 1792412"/>
                <a:gd name="connsiteY5" fmla="*/ 0 h 291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2412" h="2911033">
                  <a:moveTo>
                    <a:pt x="1792412" y="0"/>
                  </a:moveTo>
                  <a:lnTo>
                    <a:pt x="1792412" y="2911033"/>
                  </a:lnTo>
                  <a:lnTo>
                    <a:pt x="0" y="2911033"/>
                  </a:lnTo>
                  <a:lnTo>
                    <a:pt x="20118" y="2894877"/>
                  </a:lnTo>
                  <a:cubicBezTo>
                    <a:pt x="882719" y="2168267"/>
                    <a:pt x="1498517" y="1233764"/>
                    <a:pt x="1752504" y="188243"/>
                  </a:cubicBezTo>
                  <a:lnTo>
                    <a:pt x="1792412" y="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Rectangle 3"/>
          <p:cNvSpPr/>
          <p:nvPr userDrawn="1"/>
        </p:nvSpPr>
        <p:spPr>
          <a:xfrm>
            <a:off x="0" y="0"/>
            <a:ext cx="8851392" cy="57873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userDrawn="1"/>
        </p:nvSpPr>
        <p:spPr>
          <a:xfrm>
            <a:off x="8851392" y="0"/>
            <a:ext cx="3340608" cy="57873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1991068"/>
      </p:ext>
    </p:extLst>
  </p:cSld>
  <p:clrMapOvr>
    <a:masterClrMapping/>
  </p:clrMapOvr>
  <p:extLst>
    <p:ext uri="{DCECCB84-F9BA-43D5-87BE-67443E8EF086}">
      <p15:sldGuideLst xmlns:p15="http://schemas.microsoft.com/office/powerpoint/2012/main">
        <p15:guide id="1" orient="horz" pos="768">
          <p15:clr>
            <a:srgbClr val="FBAE40"/>
          </p15:clr>
        </p15:guide>
        <p15:guide id="2" pos="3840">
          <p15:clr>
            <a:srgbClr val="FBAE40"/>
          </p15:clr>
        </p15:guide>
        <p15:guide id="3" pos="384">
          <p15:clr>
            <a:srgbClr val="FBAE40"/>
          </p15:clr>
        </p15:guide>
        <p15:guide id="4" pos="7296">
          <p15:clr>
            <a:srgbClr val="FBAE40"/>
          </p15:clr>
        </p15:guide>
        <p15:guide id="5" orient="horz" pos="3936">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and Content-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838200" y="365129"/>
            <a:ext cx="10515600" cy="1325563"/>
          </a:xfrm>
        </p:spPr>
        <p:txBody>
          <a:bodyPr/>
          <a:lstStyle>
            <a:lvl1pPr algn="ctr">
              <a:defRPr b="0"/>
            </a:lvl1pPr>
          </a:lstStyle>
          <a:p>
            <a:r>
              <a:rPr lang="en-US"/>
              <a:t>Click to edit Master title style</a:t>
            </a:r>
            <a:endParaRPr lang="en-US" dirty="0"/>
          </a:p>
        </p:txBody>
      </p:sp>
      <p:cxnSp>
        <p:nvCxnSpPr>
          <p:cNvPr id="8" name="Straight Connector 7"/>
          <p:cNvCxnSpPr/>
          <p:nvPr/>
        </p:nvCxnSpPr>
        <p:spPr>
          <a:xfrm>
            <a:off x="3200400" y="1690692"/>
            <a:ext cx="5791200"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9316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and Content-3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334772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838200" y="365129"/>
            <a:ext cx="10515600" cy="1325563"/>
          </a:xfrm>
        </p:spPr>
        <p:txBody>
          <a:bodyPr/>
          <a:lstStyle>
            <a:lvl1pPr algn="ctr">
              <a:defRPr b="0"/>
            </a:lvl1pPr>
          </a:lstStyle>
          <a:p>
            <a:r>
              <a:rPr lang="en-US"/>
              <a:t>Click to edit Master title style</a:t>
            </a:r>
            <a:endParaRPr lang="en-US" dirty="0"/>
          </a:p>
        </p:txBody>
      </p:sp>
      <p:cxnSp>
        <p:nvCxnSpPr>
          <p:cNvPr id="8" name="Straight Connector 7"/>
          <p:cNvCxnSpPr/>
          <p:nvPr/>
        </p:nvCxnSpPr>
        <p:spPr>
          <a:xfrm>
            <a:off x="3200400" y="1690692"/>
            <a:ext cx="5791200"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1"/>
          </p:nvPr>
        </p:nvSpPr>
        <p:spPr>
          <a:xfrm>
            <a:off x="4422138" y="1825625"/>
            <a:ext cx="334772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half" idx="12"/>
          </p:nvPr>
        </p:nvSpPr>
        <p:spPr>
          <a:xfrm>
            <a:off x="8006076" y="1825625"/>
            <a:ext cx="334772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48840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838200" y="365129"/>
            <a:ext cx="10515600" cy="1325563"/>
          </a:xfrm>
        </p:spPr>
        <p:txBody>
          <a:bodyPr/>
          <a:lstStyle>
            <a:lvl1pPr algn="ctr">
              <a:defRPr b="0"/>
            </a:lvl1pPr>
          </a:lstStyle>
          <a:p>
            <a:r>
              <a:rPr lang="en-US"/>
              <a:t>Click to edit Master title style</a:t>
            </a:r>
            <a:endParaRPr lang="en-US" dirty="0"/>
          </a:p>
        </p:txBody>
      </p:sp>
      <p:cxnSp>
        <p:nvCxnSpPr>
          <p:cNvPr id="6" name="Straight Connector 5"/>
          <p:cNvCxnSpPr/>
          <p:nvPr/>
        </p:nvCxnSpPr>
        <p:spPr>
          <a:xfrm>
            <a:off x="3200400" y="1690692"/>
            <a:ext cx="5791200"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82137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698563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itle-Sid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838200" y="365129"/>
            <a:ext cx="3347723" cy="5811834"/>
          </a:xfrm>
        </p:spPr>
        <p:txBody>
          <a:bodyPr/>
          <a:lstStyle>
            <a:lvl1pPr algn="l">
              <a:defRPr b="0"/>
            </a:lvl1pPr>
          </a:lstStyle>
          <a:p>
            <a:r>
              <a:rPr lang="en-US"/>
              <a:t>Click to edit Master title style</a:t>
            </a:r>
            <a:endParaRPr lang="en-US" dirty="0"/>
          </a:p>
        </p:txBody>
      </p:sp>
      <p:cxnSp>
        <p:nvCxnSpPr>
          <p:cNvPr id="8" name="Straight Connector 7"/>
          <p:cNvCxnSpPr/>
          <p:nvPr/>
        </p:nvCxnSpPr>
        <p:spPr>
          <a:xfrm rot="5400000">
            <a:off x="1401580" y="3281363"/>
            <a:ext cx="5791200"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1"/>
          </p:nvPr>
        </p:nvSpPr>
        <p:spPr>
          <a:xfrm>
            <a:off x="4422138" y="365129"/>
            <a:ext cx="6931661" cy="5811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71780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and Content w/Laptop_L">
    <p:spTree>
      <p:nvGrpSpPr>
        <p:cNvPr id="1" name=""/>
        <p:cNvGrpSpPr/>
        <p:nvPr/>
      </p:nvGrpSpPr>
      <p:grpSpPr>
        <a:xfrm>
          <a:off x="0" y="0"/>
          <a:ext cx="0" cy="0"/>
          <a:chOff x="0" y="0"/>
          <a:chExt cx="0" cy="0"/>
        </a:xfrm>
      </p:grpSpPr>
      <p:grpSp>
        <p:nvGrpSpPr>
          <p:cNvPr id="9" name="Group 8"/>
          <p:cNvGrpSpPr/>
          <p:nvPr/>
        </p:nvGrpSpPr>
        <p:grpSpPr>
          <a:xfrm>
            <a:off x="-309965" y="1312692"/>
            <a:ext cx="7350130" cy="5718953"/>
            <a:chOff x="6030887" y="2189513"/>
            <a:chExt cx="12308864" cy="9579713"/>
          </a:xfrm>
        </p:grpSpPr>
        <p:pic>
          <p:nvPicPr>
            <p:cNvPr id="10" name="image4.png"/>
            <p:cNvPicPr/>
            <p:nvPr/>
          </p:nvPicPr>
          <p:blipFill>
            <a:blip r:embed="rId2"/>
            <a:stretch>
              <a:fillRect/>
            </a:stretch>
          </p:blipFill>
          <p:spPr>
            <a:xfrm>
              <a:off x="6030887" y="2189513"/>
              <a:ext cx="12308864" cy="9579713"/>
            </a:xfrm>
            <a:prstGeom prst="rect">
              <a:avLst/>
            </a:prstGeom>
            <a:ln w="12700" cap="flat">
              <a:noFill/>
              <a:miter lim="400000"/>
            </a:ln>
            <a:effectLst/>
          </p:spPr>
        </p:pic>
        <p:sp>
          <p:nvSpPr>
            <p:cNvPr id="11" name="Shape 3069"/>
            <p:cNvSpPr/>
            <p:nvPr/>
          </p:nvSpPr>
          <p:spPr>
            <a:xfrm>
              <a:off x="8018520" y="3960601"/>
              <a:ext cx="8157924" cy="5052331"/>
            </a:xfrm>
            <a:prstGeom prst="rect">
              <a:avLst/>
            </a:prstGeom>
            <a:solidFill>
              <a:schemeClr val="accent1"/>
            </a:solidFill>
            <a:ln w="12700" cap="flat">
              <a:noFill/>
              <a:miter lim="400000"/>
            </a:ln>
            <a:effectLst/>
          </p:spPr>
          <p:txBody>
            <a:bodyPr wrap="square" lIns="45719" tIns="45719" rIns="45719" bIns="45719" numCol="1" anchor="ctr">
              <a:noAutofit/>
            </a:bodyPr>
            <a:lstStyle/>
            <a:p>
              <a:pPr lvl="0" defTabSz="1828434">
                <a:defRPr sz="3600">
                  <a:solidFill>
                    <a:srgbClr val="FFFFFF"/>
                  </a:solidFill>
                  <a:latin typeface="Raleway Light"/>
                  <a:ea typeface="Raleway Light"/>
                  <a:cs typeface="Raleway Light"/>
                  <a:sym typeface="Raleway Light"/>
                </a:defRPr>
              </a:pPr>
              <a:endParaRPr sz="3600" dirty="0">
                <a:latin typeface="Arial Narrow" panose="020B0606020202030204" pitchFamily="34" charset="0"/>
                <a:cs typeface="Arial" panose="020B0604020202020204" pitchFamily="34" charset="0"/>
              </a:endParaRPr>
            </a:p>
          </p:txBody>
        </p:sp>
      </p:grpSp>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a:xfrm>
            <a:off x="6690167" y="1825625"/>
            <a:ext cx="466363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3200400" y="1690692"/>
            <a:ext cx="5791200"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
        <p:nvSpPr>
          <p:cNvPr id="8" name="Picture Placeholder 2"/>
          <p:cNvSpPr>
            <a:spLocks noGrp="1"/>
          </p:cNvSpPr>
          <p:nvPr>
            <p:ph type="pic" sz="quarter" idx="17"/>
          </p:nvPr>
        </p:nvSpPr>
        <p:spPr>
          <a:xfrm>
            <a:off x="876933" y="2370005"/>
            <a:ext cx="4871433" cy="3016171"/>
          </a:xfrm>
          <a:prstGeom prst="rect">
            <a:avLst/>
          </a:prstGeom>
        </p:spPr>
        <p:txBody>
          <a:bodyPr vert="horz" lIns="243798" tIns="121900" rIns="243798" bIns="121900"/>
          <a:lstStyle>
            <a:lvl1pPr marL="0" indent="0" algn="ctr">
              <a:buNone/>
              <a:defRPr sz="2400">
                <a:solidFill>
                  <a:srgbClr val="7F7F7F"/>
                </a:solidFill>
                <a:latin typeface="Arial" panose="020B0604020202020204" pitchFamily="34" charset="0"/>
                <a:cs typeface="Arial" panose="020B0604020202020204" pitchFamily="34" charset="0"/>
              </a:defRPr>
            </a:lvl1pPr>
          </a:lstStyle>
          <a:p>
            <a:r>
              <a:rPr lang="en-US" dirty="0"/>
              <a:t>Drag picture to placeholder or click icon to add</a:t>
            </a:r>
          </a:p>
        </p:txBody>
      </p:sp>
    </p:spTree>
    <p:extLst>
      <p:ext uri="{BB962C8B-B14F-4D97-AF65-F5344CB8AC3E}">
        <p14:creationId xmlns:p14="http://schemas.microsoft.com/office/powerpoint/2010/main" val="37120267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1_Title and Content w/Laptop_R">
    <p:spTree>
      <p:nvGrpSpPr>
        <p:cNvPr id="1" name=""/>
        <p:cNvGrpSpPr/>
        <p:nvPr/>
      </p:nvGrpSpPr>
      <p:grpSpPr>
        <a:xfrm>
          <a:off x="0" y="0"/>
          <a:ext cx="0" cy="0"/>
          <a:chOff x="0" y="0"/>
          <a:chExt cx="0" cy="0"/>
        </a:xfrm>
      </p:grpSpPr>
      <p:grpSp>
        <p:nvGrpSpPr>
          <p:cNvPr id="9" name="Group 8"/>
          <p:cNvGrpSpPr/>
          <p:nvPr/>
        </p:nvGrpSpPr>
        <p:grpSpPr>
          <a:xfrm>
            <a:off x="5237220" y="1312692"/>
            <a:ext cx="7350130" cy="5718953"/>
            <a:chOff x="6030887" y="2189513"/>
            <a:chExt cx="12308864" cy="9579713"/>
          </a:xfrm>
        </p:grpSpPr>
        <p:pic>
          <p:nvPicPr>
            <p:cNvPr id="10" name="image4.png"/>
            <p:cNvPicPr/>
            <p:nvPr/>
          </p:nvPicPr>
          <p:blipFill>
            <a:blip r:embed="rId2"/>
            <a:stretch>
              <a:fillRect/>
            </a:stretch>
          </p:blipFill>
          <p:spPr>
            <a:xfrm>
              <a:off x="6030887" y="2189513"/>
              <a:ext cx="12308864" cy="9579713"/>
            </a:xfrm>
            <a:prstGeom prst="rect">
              <a:avLst/>
            </a:prstGeom>
            <a:ln w="12700" cap="flat">
              <a:noFill/>
              <a:miter lim="400000"/>
            </a:ln>
            <a:effectLst/>
          </p:spPr>
        </p:pic>
        <p:sp>
          <p:nvSpPr>
            <p:cNvPr id="11" name="Shape 3069"/>
            <p:cNvSpPr/>
            <p:nvPr/>
          </p:nvSpPr>
          <p:spPr>
            <a:xfrm>
              <a:off x="8018520" y="3960601"/>
              <a:ext cx="8157924" cy="5052331"/>
            </a:xfrm>
            <a:prstGeom prst="rect">
              <a:avLst/>
            </a:prstGeom>
            <a:solidFill>
              <a:schemeClr val="accent1"/>
            </a:solidFill>
            <a:ln w="12700" cap="flat">
              <a:noFill/>
              <a:miter lim="400000"/>
            </a:ln>
            <a:effectLst/>
          </p:spPr>
          <p:txBody>
            <a:bodyPr wrap="square" lIns="45719" tIns="45719" rIns="45719" bIns="45719" numCol="1" anchor="ctr">
              <a:noAutofit/>
            </a:bodyPr>
            <a:lstStyle/>
            <a:p>
              <a:pPr lvl="0" defTabSz="1828434">
                <a:defRPr sz="3600">
                  <a:solidFill>
                    <a:srgbClr val="FFFFFF"/>
                  </a:solidFill>
                  <a:latin typeface="Raleway Light"/>
                  <a:ea typeface="Raleway Light"/>
                  <a:cs typeface="Raleway Light"/>
                  <a:sym typeface="Raleway Light"/>
                </a:defRPr>
              </a:pPr>
              <a:endParaRPr sz="3600" dirty="0">
                <a:latin typeface="Arial Narrow" panose="020B0606020202030204" pitchFamily="34" charset="0"/>
                <a:cs typeface="Arial" panose="020B0604020202020204" pitchFamily="34" charset="0"/>
              </a:endParaRPr>
            </a:p>
          </p:txBody>
        </p:sp>
      </p:grpSp>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a:xfrm>
            <a:off x="868584" y="1825625"/>
            <a:ext cx="466363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3200400" y="1690692"/>
            <a:ext cx="5791200"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
        <p:nvSpPr>
          <p:cNvPr id="8" name="Picture Placeholder 2"/>
          <p:cNvSpPr>
            <a:spLocks noGrp="1"/>
          </p:cNvSpPr>
          <p:nvPr>
            <p:ph type="pic" sz="quarter" idx="17"/>
          </p:nvPr>
        </p:nvSpPr>
        <p:spPr>
          <a:xfrm>
            <a:off x="6424118" y="2370005"/>
            <a:ext cx="4871433" cy="3016171"/>
          </a:xfrm>
          <a:prstGeom prst="rect">
            <a:avLst/>
          </a:prstGeom>
        </p:spPr>
        <p:txBody>
          <a:bodyPr vert="horz" lIns="243798" tIns="121900" rIns="243798" bIns="121900"/>
          <a:lstStyle>
            <a:lvl1pPr marL="0" indent="0" algn="ctr">
              <a:buNone/>
              <a:defRPr sz="2400">
                <a:solidFill>
                  <a:srgbClr val="7F7F7F"/>
                </a:solidFill>
                <a:latin typeface="Arial" panose="020B0604020202020204" pitchFamily="34" charset="0"/>
                <a:cs typeface="Arial" panose="020B0604020202020204" pitchFamily="34" charset="0"/>
              </a:defRPr>
            </a:lvl1pPr>
          </a:lstStyle>
          <a:p>
            <a:r>
              <a:rPr lang="en-US" dirty="0"/>
              <a:t>Drag picture to placeholder or click icon to add</a:t>
            </a:r>
          </a:p>
        </p:txBody>
      </p:sp>
    </p:spTree>
    <p:extLst>
      <p:ext uri="{BB962C8B-B14F-4D97-AF65-F5344CB8AC3E}">
        <p14:creationId xmlns:p14="http://schemas.microsoft.com/office/powerpoint/2010/main" val="207891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Content w/Tab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a:xfrm>
            <a:off x="4197096" y="1825625"/>
            <a:ext cx="715670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3200400" y="1690692"/>
            <a:ext cx="5791200"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image3.png"/>
          <p:cNvPicPr/>
          <p:nvPr/>
        </p:nvPicPr>
        <p:blipFill>
          <a:blip r:embed="rId2" cstate="screen">
            <a:extLst>
              <a:ext uri="{28A0092B-C50C-407E-A947-70E740481C1C}">
                <a14:useLocalDpi xmlns:a14="http://schemas.microsoft.com/office/drawing/2010/main"/>
              </a:ext>
            </a:extLst>
          </a:blip>
          <a:srcRect/>
          <a:stretch>
            <a:fillRect/>
          </a:stretch>
        </p:blipFill>
        <p:spPr>
          <a:xfrm>
            <a:off x="838200" y="1825624"/>
            <a:ext cx="3027975" cy="4486272"/>
          </a:xfrm>
          <a:prstGeom prst="rect">
            <a:avLst/>
          </a:prstGeom>
          <a:ln w="12700" cap="flat">
            <a:noFill/>
            <a:miter lim="400000"/>
          </a:ln>
          <a:effectLst/>
        </p:spPr>
      </p:pic>
      <p:sp>
        <p:nvSpPr>
          <p:cNvPr id="8" name="Picture Placeholder 2"/>
          <p:cNvSpPr>
            <a:spLocks noGrp="1"/>
          </p:cNvSpPr>
          <p:nvPr>
            <p:ph type="pic" sz="quarter" idx="17"/>
          </p:nvPr>
        </p:nvSpPr>
        <p:spPr>
          <a:xfrm>
            <a:off x="989704" y="2259107"/>
            <a:ext cx="2721202" cy="3608636"/>
          </a:xfrm>
          <a:prstGeom prst="rect">
            <a:avLst/>
          </a:prstGeom>
        </p:spPr>
        <p:txBody>
          <a:bodyPr vert="horz" lIns="243798" tIns="121900" rIns="243798" bIns="121900"/>
          <a:lstStyle>
            <a:lvl1pPr marL="0" indent="0" algn="ctr">
              <a:buNone/>
              <a:defRPr sz="2400">
                <a:solidFill>
                  <a:srgbClr val="7F7F7F"/>
                </a:solidFill>
                <a:latin typeface="Arial" panose="020B0604020202020204" pitchFamily="34" charset="0"/>
                <a:cs typeface="Arial" panose="020B0604020202020204" pitchFamily="34" charset="0"/>
              </a:defRPr>
            </a:lvl1pPr>
          </a:lstStyle>
          <a:p>
            <a:r>
              <a:rPr lang="en-US" dirty="0"/>
              <a:t>Drag picture to placeholder or click icon to add</a:t>
            </a:r>
          </a:p>
        </p:txBody>
      </p:sp>
    </p:spTree>
    <p:extLst>
      <p:ext uri="{BB962C8B-B14F-4D97-AF65-F5344CB8AC3E}">
        <p14:creationId xmlns:p14="http://schemas.microsoft.com/office/powerpoint/2010/main" val="24681021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ransition Slide">
    <p:bg>
      <p:bgPr>
        <a:solidFill>
          <a:schemeClr val="bg1"/>
        </a:solidFill>
        <a:effectLst/>
      </p:bgPr>
    </p:bg>
    <p:spTree>
      <p:nvGrpSpPr>
        <p:cNvPr id="1" name=""/>
        <p:cNvGrpSpPr/>
        <p:nvPr/>
      </p:nvGrpSpPr>
      <p:grpSpPr>
        <a:xfrm>
          <a:off x="0" y="0"/>
          <a:ext cx="0" cy="0"/>
          <a:chOff x="0" y="0"/>
          <a:chExt cx="0" cy="0"/>
        </a:xfrm>
      </p:grpSpPr>
      <p:sp>
        <p:nvSpPr>
          <p:cNvPr id="14" name="Freeform 13"/>
          <p:cNvSpPr/>
          <p:nvPr/>
        </p:nvSpPr>
        <p:spPr>
          <a:xfrm>
            <a:off x="1270214" y="0"/>
            <a:ext cx="10921786" cy="6858000"/>
          </a:xfrm>
          <a:custGeom>
            <a:avLst/>
            <a:gdLst>
              <a:gd name="connsiteX0" fmla="*/ 7882 w 10921786"/>
              <a:gd name="connsiteY0" fmla="*/ 0 h 6858000"/>
              <a:gd name="connsiteX1" fmla="*/ 10921786 w 10921786"/>
              <a:gd name="connsiteY1" fmla="*/ 0 h 6858000"/>
              <a:gd name="connsiteX2" fmla="*/ 10921786 w 10921786"/>
              <a:gd name="connsiteY2" fmla="*/ 6858000 h 6858000"/>
              <a:gd name="connsiteX3" fmla="*/ 4960249 w 10921786"/>
              <a:gd name="connsiteY3" fmla="*/ 6858000 h 6858000"/>
              <a:gd name="connsiteX4" fmla="*/ 4596307 w 10921786"/>
              <a:gd name="connsiteY4" fmla="*/ 6677490 h 6858000"/>
              <a:gd name="connsiteX5" fmla="*/ 0 w 10921786"/>
              <a:gd name="connsiteY5" fmla="*/ 282074 h 6858000"/>
              <a:gd name="connsiteX6" fmla="*/ 3737 w 10921786"/>
              <a:gd name="connsiteY6" fmla="*/ 76082 h 6858000"/>
              <a:gd name="connsiteX7" fmla="*/ 7882 w 1092178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21786" h="6858000">
                <a:moveTo>
                  <a:pt x="7882" y="0"/>
                </a:moveTo>
                <a:lnTo>
                  <a:pt x="10921786" y="0"/>
                </a:lnTo>
                <a:lnTo>
                  <a:pt x="10921786" y="6858000"/>
                </a:lnTo>
                <a:lnTo>
                  <a:pt x="4960249" y="6858000"/>
                </a:lnTo>
                <a:lnTo>
                  <a:pt x="4596307" y="6677490"/>
                </a:lnTo>
                <a:cubicBezTo>
                  <a:pt x="1806066" y="5222068"/>
                  <a:pt x="0" y="2899179"/>
                  <a:pt x="0" y="282074"/>
                </a:cubicBezTo>
                <a:cubicBezTo>
                  <a:pt x="0" y="213203"/>
                  <a:pt x="1251" y="144536"/>
                  <a:pt x="3737" y="76082"/>
                </a:cubicBezTo>
                <a:lnTo>
                  <a:pt x="7882" y="0"/>
                </a:lnTo>
                <a:close/>
              </a:path>
            </a:pathLst>
          </a:custGeom>
          <a:gradFill>
            <a:gsLst>
              <a:gs pos="0">
                <a:schemeClr val="tx2"/>
              </a:gs>
              <a:gs pos="71000">
                <a:schemeClr val="tx2">
                  <a:lumMod val="75000"/>
                </a:schemeClr>
              </a:gs>
              <a:gs pos="98000">
                <a:schemeClr val="tx2">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a:spLocks noGrp="1"/>
          </p:cNvSpPr>
          <p:nvPr>
            <p:ph type="ctrTitle" hasCustomPrompt="1"/>
          </p:nvPr>
        </p:nvSpPr>
        <p:spPr>
          <a:xfrm>
            <a:off x="3817081" y="821804"/>
            <a:ext cx="7536717" cy="4994796"/>
          </a:xfrm>
        </p:spPr>
        <p:txBody>
          <a:bodyPr anchor="ctr" anchorCtr="0"/>
          <a:lstStyle>
            <a:lvl1pPr algn="r">
              <a:defRPr sz="4500" b="0">
                <a:solidFill>
                  <a:schemeClr val="bg1"/>
                </a:solidFill>
              </a:defRPr>
            </a:lvl1pPr>
          </a:lstStyle>
          <a:p>
            <a:r>
              <a:rPr lang="en-US" dirty="0"/>
              <a:t>Click to edit Master </a:t>
            </a:r>
            <a:br>
              <a:rPr lang="en-US" dirty="0"/>
            </a:br>
            <a:r>
              <a:rPr lang="en-US" dirty="0"/>
              <a:t>title style</a:t>
            </a:r>
          </a:p>
        </p:txBody>
      </p:sp>
      <p:sp>
        <p:nvSpPr>
          <p:cNvPr id="11" name="Freeform 10"/>
          <p:cNvSpPr/>
          <p:nvPr/>
        </p:nvSpPr>
        <p:spPr>
          <a:xfrm>
            <a:off x="1430837" y="1616978"/>
            <a:ext cx="4799627" cy="5241023"/>
          </a:xfrm>
          <a:custGeom>
            <a:avLst/>
            <a:gdLst>
              <a:gd name="connsiteX0" fmla="*/ 0 w 4799627"/>
              <a:gd name="connsiteY0" fmla="*/ 0 h 5241023"/>
              <a:gd name="connsiteX1" fmla="*/ 24444 w 4799627"/>
              <a:gd name="connsiteY1" fmla="*/ 102409 h 5241023"/>
              <a:gd name="connsiteX2" fmla="*/ 4435685 w 4799627"/>
              <a:gd name="connsiteY2" fmla="*/ 5060513 h 5241023"/>
              <a:gd name="connsiteX3" fmla="*/ 4799627 w 4799627"/>
              <a:gd name="connsiteY3" fmla="*/ 5241023 h 5241023"/>
              <a:gd name="connsiteX4" fmla="*/ 3227058 w 4799627"/>
              <a:gd name="connsiteY4" fmla="*/ 5241023 h 5241023"/>
              <a:gd name="connsiteX5" fmla="*/ 3190836 w 4799627"/>
              <a:gd name="connsiteY5" fmla="*/ 5211933 h 5241023"/>
              <a:gd name="connsiteX6" fmla="*/ 71851 w 4799627"/>
              <a:gd name="connsiteY6" fmla="*/ 338912 h 5241023"/>
              <a:gd name="connsiteX7" fmla="*/ 0 w 4799627"/>
              <a:gd name="connsiteY7" fmla="*/ 0 h 524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9627" h="5241023">
                <a:moveTo>
                  <a:pt x="0" y="0"/>
                </a:moveTo>
                <a:lnTo>
                  <a:pt x="24444" y="102409"/>
                </a:lnTo>
                <a:cubicBezTo>
                  <a:pt x="551253" y="2122789"/>
                  <a:pt x="2168614" y="3877983"/>
                  <a:pt x="4435685" y="5060513"/>
                </a:cubicBezTo>
                <a:lnTo>
                  <a:pt x="4799627" y="5241023"/>
                </a:lnTo>
                <a:lnTo>
                  <a:pt x="3227058" y="5241023"/>
                </a:lnTo>
                <a:lnTo>
                  <a:pt x="3190836" y="5211933"/>
                </a:lnTo>
                <a:cubicBezTo>
                  <a:pt x="1637810" y="3903746"/>
                  <a:pt x="529128" y="2221267"/>
                  <a:pt x="71851" y="338912"/>
                </a:cubicBez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3044071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ransition Slide w/Image1">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0"/>
            <a:ext cx="5122144" cy="6858000"/>
            <a:chOff x="0" y="0"/>
            <a:chExt cx="5122144" cy="6858000"/>
          </a:xfrm>
        </p:grpSpPr>
        <p:sp>
          <p:nvSpPr>
            <p:cNvPr id="13" name="Freeform 12"/>
            <p:cNvSpPr/>
            <p:nvPr/>
          </p:nvSpPr>
          <p:spPr>
            <a:xfrm>
              <a:off x="0" y="0"/>
              <a:ext cx="5122144" cy="6858000"/>
            </a:xfrm>
            <a:custGeom>
              <a:avLst/>
              <a:gdLst>
                <a:gd name="connsiteX0" fmla="*/ 0 w 5122144"/>
                <a:gd name="connsiteY0" fmla="*/ 6858000 h 6858000"/>
                <a:gd name="connsiteX1" fmla="*/ 1734464 w 5122144"/>
                <a:gd name="connsiteY1" fmla="*/ 6858000 h 6858000"/>
                <a:gd name="connsiteX2" fmla="*/ 1770686 w 5122144"/>
                <a:gd name="connsiteY2" fmla="*/ 6828910 h 6858000"/>
                <a:gd name="connsiteX3" fmla="*/ 5122144 w 5122144"/>
                <a:gd name="connsiteY3" fmla="*/ 13368 h 6858000"/>
                <a:gd name="connsiteX4" fmla="*/ 5121943 w 5122144"/>
                <a:gd name="connsiteY4" fmla="*/ 0 h 6858000"/>
                <a:gd name="connsiteX5" fmla="*/ 0 w 5122144"/>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2144" h="6858000">
                  <a:moveTo>
                    <a:pt x="0" y="6858000"/>
                  </a:moveTo>
                  <a:lnTo>
                    <a:pt x="1734464" y="6858000"/>
                  </a:lnTo>
                  <a:lnTo>
                    <a:pt x="1770686" y="6828910"/>
                  </a:lnTo>
                  <a:cubicBezTo>
                    <a:pt x="3841388" y="5084661"/>
                    <a:pt x="5122144" y="2675003"/>
                    <a:pt x="5122144" y="13368"/>
                  </a:cubicBezTo>
                  <a:lnTo>
                    <a:pt x="5121943" y="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10"/>
            <p:cNvSpPr/>
            <p:nvPr userDrawn="1"/>
          </p:nvSpPr>
          <p:spPr>
            <a:xfrm flipH="1">
              <a:off x="2399" y="0"/>
              <a:ext cx="5117346" cy="6858000"/>
            </a:xfrm>
            <a:custGeom>
              <a:avLst/>
              <a:gdLst>
                <a:gd name="connsiteX0" fmla="*/ 5117346 w 5117346"/>
                <a:gd name="connsiteY0" fmla="*/ 6858000 h 6858000"/>
                <a:gd name="connsiteX1" fmla="*/ 4960249 w 5117346"/>
                <a:gd name="connsiteY1" fmla="*/ 6858000 h 6858000"/>
                <a:gd name="connsiteX2" fmla="*/ 4596307 w 5117346"/>
                <a:gd name="connsiteY2" fmla="*/ 6677490 h 6858000"/>
                <a:gd name="connsiteX3" fmla="*/ 0 w 5117346"/>
                <a:gd name="connsiteY3" fmla="*/ 282074 h 6858000"/>
                <a:gd name="connsiteX4" fmla="*/ 3737 w 5117346"/>
                <a:gd name="connsiteY4" fmla="*/ 76082 h 6858000"/>
                <a:gd name="connsiteX5" fmla="*/ 7882 w 5117346"/>
                <a:gd name="connsiteY5" fmla="*/ 0 h 6858000"/>
                <a:gd name="connsiteX6" fmla="*/ 5117346 w 5117346"/>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17346" h="6858000">
                  <a:moveTo>
                    <a:pt x="5117346" y="6858000"/>
                  </a:moveTo>
                  <a:lnTo>
                    <a:pt x="4960249" y="6858000"/>
                  </a:lnTo>
                  <a:lnTo>
                    <a:pt x="4596307" y="6677490"/>
                  </a:lnTo>
                  <a:cubicBezTo>
                    <a:pt x="1806066" y="5222068"/>
                    <a:pt x="0" y="2899179"/>
                    <a:pt x="0" y="282074"/>
                  </a:cubicBezTo>
                  <a:cubicBezTo>
                    <a:pt x="0" y="213203"/>
                    <a:pt x="1251" y="144536"/>
                    <a:pt x="3737" y="76082"/>
                  </a:cubicBezTo>
                  <a:lnTo>
                    <a:pt x="7882" y="0"/>
                  </a:lnTo>
                  <a:lnTo>
                    <a:pt x="5117346" y="0"/>
                  </a:lnTo>
                  <a:close/>
                </a:path>
              </a:pathLst>
            </a:custGeom>
            <a:gradFill>
              <a:gsLst>
                <a:gs pos="0">
                  <a:schemeClr val="tx2"/>
                </a:gs>
                <a:gs pos="70000">
                  <a:schemeClr val="tx2">
                    <a:lumMod val="75000"/>
                  </a:schemeClr>
                </a:gs>
                <a:gs pos="97000">
                  <a:schemeClr val="tx2">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9" name="Title 1"/>
          <p:cNvSpPr>
            <a:spLocks noGrp="1"/>
          </p:cNvSpPr>
          <p:nvPr userDrawn="1">
            <p:ph type="ctrTitle" hasCustomPrompt="1"/>
          </p:nvPr>
        </p:nvSpPr>
        <p:spPr>
          <a:xfrm>
            <a:off x="726641" y="821804"/>
            <a:ext cx="3951685" cy="3964509"/>
          </a:xfrm>
        </p:spPr>
        <p:txBody>
          <a:bodyPr anchor="ctr" anchorCtr="0"/>
          <a:lstStyle>
            <a:lvl1pPr algn="l">
              <a:defRPr sz="4500" b="0">
                <a:solidFill>
                  <a:schemeClr val="bg1"/>
                </a:solidFill>
              </a:defRPr>
            </a:lvl1pPr>
          </a:lstStyle>
          <a:p>
            <a:r>
              <a:rPr lang="en-US" dirty="0"/>
              <a:t>Click to edit Master </a:t>
            </a:r>
            <a:br>
              <a:rPr lang="en-US" dirty="0"/>
            </a:br>
            <a:r>
              <a:rPr lang="en-US" dirty="0"/>
              <a:t>title style</a:t>
            </a:r>
          </a:p>
        </p:txBody>
      </p:sp>
    </p:spTree>
    <p:extLst>
      <p:ext uri="{BB962C8B-B14F-4D97-AF65-F5344CB8AC3E}">
        <p14:creationId xmlns:p14="http://schemas.microsoft.com/office/powerpoint/2010/main" val="13756872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1_Transition Slide w/Image1">
    <p:bg>
      <p:bgPr>
        <a:solidFill>
          <a:schemeClr val="bg1"/>
        </a:solidFill>
        <a:effectLst/>
      </p:bgPr>
    </p:bg>
    <p:spTree>
      <p:nvGrpSpPr>
        <p:cNvPr id="1" name=""/>
        <p:cNvGrpSpPr/>
        <p:nvPr/>
      </p:nvGrpSpPr>
      <p:grpSpPr>
        <a:xfrm>
          <a:off x="0" y="0"/>
          <a:ext cx="0" cy="0"/>
          <a:chOff x="0" y="0"/>
          <a:chExt cx="0" cy="0"/>
        </a:xfrm>
      </p:grpSpPr>
      <p:sp>
        <p:nvSpPr>
          <p:cNvPr id="22" name="Freeform 21"/>
          <p:cNvSpPr/>
          <p:nvPr/>
        </p:nvSpPr>
        <p:spPr>
          <a:xfrm>
            <a:off x="0" y="0"/>
            <a:ext cx="8265757" cy="6858000"/>
          </a:xfrm>
          <a:custGeom>
            <a:avLst/>
            <a:gdLst>
              <a:gd name="connsiteX0" fmla="*/ 0 w 8265757"/>
              <a:gd name="connsiteY0" fmla="*/ 0 h 6858000"/>
              <a:gd name="connsiteX1" fmla="*/ 8265556 w 8265757"/>
              <a:gd name="connsiteY1" fmla="*/ 0 h 6858000"/>
              <a:gd name="connsiteX2" fmla="*/ 8265757 w 8265757"/>
              <a:gd name="connsiteY2" fmla="*/ 13368 h 6858000"/>
              <a:gd name="connsiteX3" fmla="*/ 4914299 w 8265757"/>
              <a:gd name="connsiteY3" fmla="*/ 6828910 h 6858000"/>
              <a:gd name="connsiteX4" fmla="*/ 4878077 w 8265757"/>
              <a:gd name="connsiteY4" fmla="*/ 6858000 h 6858000"/>
              <a:gd name="connsiteX5" fmla="*/ 0 w 8265757"/>
              <a:gd name="connsiteY5" fmla="*/ 6858000 h 6858000"/>
              <a:gd name="connsiteX6" fmla="*/ 0 w 8265757"/>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65757" h="6858000">
                <a:moveTo>
                  <a:pt x="0" y="0"/>
                </a:moveTo>
                <a:lnTo>
                  <a:pt x="8265556" y="0"/>
                </a:lnTo>
                <a:lnTo>
                  <a:pt x="8265757" y="13368"/>
                </a:lnTo>
                <a:cubicBezTo>
                  <a:pt x="8265757" y="2675003"/>
                  <a:pt x="6985001" y="5084661"/>
                  <a:pt x="4914299" y="6828910"/>
                </a:cubicBezTo>
                <a:lnTo>
                  <a:pt x="4878077" y="6858000"/>
                </a:lnTo>
                <a:lnTo>
                  <a:pt x="0" y="685800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p:cNvSpPr/>
          <p:nvPr/>
        </p:nvSpPr>
        <p:spPr>
          <a:xfrm flipH="1">
            <a:off x="0" y="0"/>
            <a:ext cx="8263358" cy="6858000"/>
          </a:xfrm>
          <a:custGeom>
            <a:avLst/>
            <a:gdLst>
              <a:gd name="connsiteX0" fmla="*/ 8263358 w 8263358"/>
              <a:gd name="connsiteY0" fmla="*/ 0 h 6858000"/>
              <a:gd name="connsiteX1" fmla="*/ 7882 w 8263358"/>
              <a:gd name="connsiteY1" fmla="*/ 0 h 6858000"/>
              <a:gd name="connsiteX2" fmla="*/ 3737 w 8263358"/>
              <a:gd name="connsiteY2" fmla="*/ 76082 h 6858000"/>
              <a:gd name="connsiteX3" fmla="*/ 0 w 8263358"/>
              <a:gd name="connsiteY3" fmla="*/ 282074 h 6858000"/>
              <a:gd name="connsiteX4" fmla="*/ 4596307 w 8263358"/>
              <a:gd name="connsiteY4" fmla="*/ 6677490 h 6858000"/>
              <a:gd name="connsiteX5" fmla="*/ 4960249 w 8263358"/>
              <a:gd name="connsiteY5" fmla="*/ 6858000 h 6858000"/>
              <a:gd name="connsiteX6" fmla="*/ 8263358 w 82633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63358" h="6858000">
                <a:moveTo>
                  <a:pt x="8263358" y="0"/>
                </a:moveTo>
                <a:lnTo>
                  <a:pt x="7882" y="0"/>
                </a:lnTo>
                <a:lnTo>
                  <a:pt x="3737" y="76082"/>
                </a:lnTo>
                <a:cubicBezTo>
                  <a:pt x="1251" y="144536"/>
                  <a:pt x="0" y="213203"/>
                  <a:pt x="0" y="282074"/>
                </a:cubicBezTo>
                <a:cubicBezTo>
                  <a:pt x="0" y="2899179"/>
                  <a:pt x="1806066" y="5222068"/>
                  <a:pt x="4596307" y="6677490"/>
                </a:cubicBezTo>
                <a:lnTo>
                  <a:pt x="4960249" y="6858000"/>
                </a:lnTo>
                <a:lnTo>
                  <a:pt x="8263358" y="6858000"/>
                </a:lnTo>
                <a:close/>
              </a:path>
            </a:pathLst>
          </a:custGeom>
          <a:gradFill>
            <a:gsLst>
              <a:gs pos="0">
                <a:schemeClr val="tx2"/>
              </a:gs>
              <a:gs pos="70000">
                <a:schemeClr val="tx2">
                  <a:lumMod val="75000"/>
                </a:schemeClr>
              </a:gs>
              <a:gs pos="97000">
                <a:schemeClr val="tx2">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Title 1"/>
          <p:cNvSpPr>
            <a:spLocks noGrp="1"/>
          </p:cNvSpPr>
          <p:nvPr>
            <p:ph type="ctrTitle" hasCustomPrompt="1"/>
          </p:nvPr>
        </p:nvSpPr>
        <p:spPr>
          <a:xfrm>
            <a:off x="726641" y="821804"/>
            <a:ext cx="7536717" cy="4994796"/>
          </a:xfrm>
        </p:spPr>
        <p:txBody>
          <a:bodyPr anchor="ctr" anchorCtr="0"/>
          <a:lstStyle>
            <a:lvl1pPr algn="l">
              <a:defRPr sz="4500" b="0">
                <a:solidFill>
                  <a:schemeClr val="bg1"/>
                </a:solidFill>
              </a:defRPr>
            </a:lvl1pPr>
          </a:lstStyle>
          <a:p>
            <a:r>
              <a:rPr lang="en-US" dirty="0"/>
              <a:t>Click to edit Master </a:t>
            </a:r>
            <a:br>
              <a:rPr lang="en-US" dirty="0"/>
            </a:br>
            <a:r>
              <a:rPr lang="en-US" dirty="0"/>
              <a:t>title style</a:t>
            </a:r>
          </a:p>
        </p:txBody>
      </p:sp>
      <p:sp>
        <p:nvSpPr>
          <p:cNvPr id="41" name="Slide Number Placeholder 40"/>
          <p:cNvSpPr>
            <a:spLocks noGrp="1"/>
          </p:cNvSpPr>
          <p:nvPr>
            <p:ph type="sldNum" sz="quarter" idx="19"/>
          </p:nvPr>
        </p:nvSpPr>
        <p:spPr>
          <a:xfrm>
            <a:off x="11384125" y="6311896"/>
            <a:ext cx="399287" cy="387281"/>
          </a:xfrm>
          <a:prstGeom prst="rect">
            <a:avLst/>
          </a:prstGeom>
        </p:spPr>
        <p:txBody>
          <a:bodyPr/>
          <a:lstStyle/>
          <a:p>
            <a:fld id="{6636E337-28B0-4D21-933F-9AEB3F0729C1}" type="slidenum">
              <a:rPr lang="en-US" smtClean="0"/>
              <a:t>‹#›</a:t>
            </a:fld>
            <a:endParaRPr lang="en-US" dirty="0"/>
          </a:p>
        </p:txBody>
      </p:sp>
      <p:sp>
        <p:nvSpPr>
          <p:cNvPr id="10" name="Picture Placeholder 9"/>
          <p:cNvSpPr>
            <a:spLocks noGrp="1"/>
          </p:cNvSpPr>
          <p:nvPr>
            <p:ph type="pic" sz="quarter" idx="20" hasCustomPrompt="1"/>
          </p:nvPr>
        </p:nvSpPr>
        <p:spPr>
          <a:xfrm>
            <a:off x="4875678" y="0"/>
            <a:ext cx="7316322" cy="6858000"/>
          </a:xfrm>
          <a:custGeom>
            <a:avLst/>
            <a:gdLst>
              <a:gd name="connsiteX0" fmla="*/ 3387479 w 7316322"/>
              <a:gd name="connsiteY0" fmla="*/ 0 h 6858000"/>
              <a:gd name="connsiteX1" fmla="*/ 7316322 w 7316322"/>
              <a:gd name="connsiteY1" fmla="*/ 0 h 6858000"/>
              <a:gd name="connsiteX2" fmla="*/ 7316322 w 7316322"/>
              <a:gd name="connsiteY2" fmla="*/ 6858000 h 6858000"/>
              <a:gd name="connsiteX3" fmla="*/ 0 w 7316322"/>
              <a:gd name="connsiteY3" fmla="*/ 6858000 h 6858000"/>
              <a:gd name="connsiteX4" fmla="*/ 36222 w 7316322"/>
              <a:gd name="connsiteY4" fmla="*/ 6828910 h 6858000"/>
              <a:gd name="connsiteX5" fmla="*/ 3387680 w 7316322"/>
              <a:gd name="connsiteY5" fmla="*/ 133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6322" h="6858000">
                <a:moveTo>
                  <a:pt x="3387479" y="0"/>
                </a:moveTo>
                <a:lnTo>
                  <a:pt x="7316322" y="0"/>
                </a:lnTo>
                <a:lnTo>
                  <a:pt x="7316322" y="6858000"/>
                </a:lnTo>
                <a:lnTo>
                  <a:pt x="0" y="6858000"/>
                </a:lnTo>
                <a:lnTo>
                  <a:pt x="36222" y="6828910"/>
                </a:lnTo>
                <a:cubicBezTo>
                  <a:pt x="2106924" y="5084661"/>
                  <a:pt x="3387680" y="2675003"/>
                  <a:pt x="3387680" y="13368"/>
                </a:cubicBezTo>
                <a:close/>
              </a:path>
            </a:pathLst>
          </a:custGeom>
        </p:spPr>
        <p:txBody>
          <a:bodyPr wrap="square">
            <a:noAutofit/>
          </a:bodyPr>
          <a:lstStyle>
            <a:lvl1pPr marL="0" indent="0" algn="r">
              <a:buNone/>
              <a:defRPr>
                <a:solidFill>
                  <a:schemeClr val="bg1">
                    <a:lumMod val="65000"/>
                  </a:schemeClr>
                </a:solidFill>
              </a:defRPr>
            </a:lvl1pPr>
          </a:lstStyle>
          <a:p>
            <a:r>
              <a:rPr lang="en-US" dirty="0"/>
              <a:t>To add image: </a:t>
            </a:r>
            <a:br>
              <a:rPr lang="en-US" dirty="0"/>
            </a:br>
            <a:r>
              <a:rPr lang="en-US" dirty="0"/>
              <a:t>drag picture to placeholder, </a:t>
            </a:r>
            <a:br>
              <a:rPr lang="en-US" dirty="0"/>
            </a:br>
            <a:r>
              <a:rPr lang="en-US" dirty="0"/>
              <a:t>click icon or leave blank.</a:t>
            </a:r>
          </a:p>
        </p:txBody>
      </p:sp>
    </p:spTree>
    <p:extLst>
      <p:ext uri="{BB962C8B-B14F-4D97-AF65-F5344CB8AC3E}">
        <p14:creationId xmlns:p14="http://schemas.microsoft.com/office/powerpoint/2010/main" val="79737186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ransition Slide w/Image2">
    <p:bg>
      <p:bgPr>
        <a:solidFill>
          <a:schemeClr val="bg1"/>
        </a:solidFill>
        <a:effectLst/>
      </p:bgPr>
    </p:bg>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8102278" y="821804"/>
            <a:ext cx="3251520" cy="4994796"/>
          </a:xfrm>
        </p:spPr>
        <p:txBody>
          <a:bodyPr anchor="ctr" anchorCtr="0"/>
          <a:lstStyle>
            <a:lvl1pPr algn="r">
              <a:defRPr sz="4500" b="0">
                <a:solidFill>
                  <a:schemeClr val="bg1">
                    <a:lumMod val="50000"/>
                  </a:schemeClr>
                </a:solidFill>
              </a:defRPr>
            </a:lvl1pPr>
          </a:lstStyle>
          <a:p>
            <a:r>
              <a:rPr lang="en-US" dirty="0"/>
              <a:t>Click to edit Master </a:t>
            </a:r>
            <a:br>
              <a:rPr lang="en-US" dirty="0"/>
            </a:br>
            <a:r>
              <a:rPr lang="en-US" dirty="0"/>
              <a:t>title style</a:t>
            </a:r>
          </a:p>
        </p:txBody>
      </p:sp>
      <p:sp>
        <p:nvSpPr>
          <p:cNvPr id="46" name="Freeform 45"/>
          <p:cNvSpPr/>
          <p:nvPr/>
        </p:nvSpPr>
        <p:spPr>
          <a:xfrm flipH="1">
            <a:off x="3770015" y="1894848"/>
            <a:ext cx="4725554" cy="4963153"/>
          </a:xfrm>
          <a:custGeom>
            <a:avLst/>
            <a:gdLst>
              <a:gd name="connsiteX0" fmla="*/ 0 w 4725554"/>
              <a:gd name="connsiteY0" fmla="*/ 0 h 4963153"/>
              <a:gd name="connsiteX1" fmla="*/ 12941 w 4725554"/>
              <a:gd name="connsiteY1" fmla="*/ 61042 h 4963153"/>
              <a:gd name="connsiteX2" fmla="*/ 3131926 w 4725554"/>
              <a:gd name="connsiteY2" fmla="*/ 4934063 h 4963153"/>
              <a:gd name="connsiteX3" fmla="*/ 3168148 w 4725554"/>
              <a:gd name="connsiteY3" fmla="*/ 4963153 h 4963153"/>
              <a:gd name="connsiteX4" fmla="*/ 4725554 w 4725554"/>
              <a:gd name="connsiteY4" fmla="*/ 4963153 h 4963153"/>
              <a:gd name="connsiteX5" fmla="*/ 4361612 w 4725554"/>
              <a:gd name="connsiteY5" fmla="*/ 4782643 h 4963153"/>
              <a:gd name="connsiteX6" fmla="*/ 15971 w 4725554"/>
              <a:gd name="connsiteY6" fmla="*/ 56466 h 4963153"/>
              <a:gd name="connsiteX7" fmla="*/ 0 w 4725554"/>
              <a:gd name="connsiteY7" fmla="*/ 0 h 496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5554" h="4963153">
                <a:moveTo>
                  <a:pt x="0" y="0"/>
                </a:moveTo>
                <a:lnTo>
                  <a:pt x="12941" y="61042"/>
                </a:lnTo>
                <a:cubicBezTo>
                  <a:pt x="470218" y="1943397"/>
                  <a:pt x="1578900" y="3625876"/>
                  <a:pt x="3131926" y="4934063"/>
                </a:cubicBezTo>
                <a:lnTo>
                  <a:pt x="3168148" y="4963153"/>
                </a:lnTo>
                <a:lnTo>
                  <a:pt x="4725554" y="4963153"/>
                </a:lnTo>
                <a:lnTo>
                  <a:pt x="4361612" y="4782643"/>
                </a:lnTo>
                <a:cubicBezTo>
                  <a:pt x="2181736" y="3645595"/>
                  <a:pt x="602553" y="1979086"/>
                  <a:pt x="15971" y="56466"/>
                </a:cubicBez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Picture Placeholder 44"/>
          <p:cNvSpPr>
            <a:spLocks noGrp="1"/>
          </p:cNvSpPr>
          <p:nvPr>
            <p:ph type="pic" sz="quarter" idx="20" hasCustomPrompt="1"/>
          </p:nvPr>
        </p:nvSpPr>
        <p:spPr>
          <a:xfrm>
            <a:off x="0" y="0"/>
            <a:ext cx="8721884" cy="6858000"/>
          </a:xfrm>
          <a:custGeom>
            <a:avLst/>
            <a:gdLst>
              <a:gd name="connsiteX0" fmla="*/ 0 w 8721884"/>
              <a:gd name="connsiteY0" fmla="*/ 0 h 6858000"/>
              <a:gd name="connsiteX1" fmla="*/ 8714002 w 8721884"/>
              <a:gd name="connsiteY1" fmla="*/ 0 h 6858000"/>
              <a:gd name="connsiteX2" fmla="*/ 8718147 w 8721884"/>
              <a:gd name="connsiteY2" fmla="*/ 76082 h 6858000"/>
              <a:gd name="connsiteX3" fmla="*/ 8721884 w 8721884"/>
              <a:gd name="connsiteY3" fmla="*/ 282074 h 6858000"/>
              <a:gd name="connsiteX4" fmla="*/ 4125577 w 8721884"/>
              <a:gd name="connsiteY4" fmla="*/ 6677490 h 6858000"/>
              <a:gd name="connsiteX5" fmla="*/ 3761635 w 8721884"/>
              <a:gd name="connsiteY5" fmla="*/ 6858000 h 6858000"/>
              <a:gd name="connsiteX6" fmla="*/ 0 w 872188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1884" h="6858000">
                <a:moveTo>
                  <a:pt x="0" y="0"/>
                </a:moveTo>
                <a:lnTo>
                  <a:pt x="8714002" y="0"/>
                </a:lnTo>
                <a:lnTo>
                  <a:pt x="8718147" y="76082"/>
                </a:lnTo>
                <a:cubicBezTo>
                  <a:pt x="8720633" y="144536"/>
                  <a:pt x="8721884" y="213203"/>
                  <a:pt x="8721884" y="282074"/>
                </a:cubicBezTo>
                <a:cubicBezTo>
                  <a:pt x="8721884" y="2899179"/>
                  <a:pt x="6915818" y="5222068"/>
                  <a:pt x="4125577" y="6677490"/>
                </a:cubicBezTo>
                <a:lnTo>
                  <a:pt x="3761635" y="6858000"/>
                </a:lnTo>
                <a:lnTo>
                  <a:pt x="0" y="6858000"/>
                </a:lnTo>
                <a:close/>
              </a:path>
            </a:pathLst>
          </a:custGeom>
          <a:gradFill>
            <a:gsLst>
              <a:gs pos="0">
                <a:schemeClr val="tx2"/>
              </a:gs>
              <a:gs pos="71000">
                <a:schemeClr val="tx2">
                  <a:lumMod val="75000"/>
                </a:schemeClr>
              </a:gs>
              <a:gs pos="98000">
                <a:schemeClr val="tx2">
                  <a:lumMod val="75000"/>
                </a:schemeClr>
              </a:gs>
            </a:gsLst>
            <a:lin ang="5400000" scaled="0"/>
          </a:gradFill>
        </p:spPr>
        <p:txBody>
          <a:bodyPr wrap="square">
            <a:noAutofit/>
          </a:bodyPr>
          <a:lstStyle>
            <a:lvl1pPr marL="0" indent="0">
              <a:buNone/>
              <a:defRPr>
                <a:solidFill>
                  <a:schemeClr val="bg1">
                    <a:lumMod val="50000"/>
                  </a:schemeClr>
                </a:solidFill>
              </a:defRPr>
            </a:lvl1pPr>
          </a:lstStyle>
          <a:p>
            <a:r>
              <a:rPr lang="en-US" dirty="0"/>
              <a:t>To add image: </a:t>
            </a:r>
            <a:br>
              <a:rPr lang="en-US" dirty="0"/>
            </a:br>
            <a:r>
              <a:rPr lang="en-US" dirty="0"/>
              <a:t>drag picture to placeholder, </a:t>
            </a:r>
            <a:br>
              <a:rPr lang="en-US" dirty="0"/>
            </a:br>
            <a:r>
              <a:rPr lang="en-US" dirty="0"/>
              <a:t>click icon or leave blank. </a:t>
            </a:r>
          </a:p>
        </p:txBody>
      </p:sp>
    </p:spTree>
    <p:extLst>
      <p:ext uri="{BB962C8B-B14F-4D97-AF65-F5344CB8AC3E}">
        <p14:creationId xmlns:p14="http://schemas.microsoft.com/office/powerpoint/2010/main" val="312368641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Questions">
    <p:bg>
      <p:bgPr>
        <a:gradFill>
          <a:gsLst>
            <a:gs pos="0">
              <a:schemeClr val="tx2"/>
            </a:gs>
            <a:gs pos="71000">
              <a:schemeClr val="tx2">
                <a:lumMod val="75000"/>
              </a:schemeClr>
            </a:gs>
            <a:gs pos="99000">
              <a:schemeClr val="tx2">
                <a:lumMod val="75000"/>
              </a:schemeClr>
            </a:gs>
          </a:gsLst>
          <a:lin ang="5400000" scaled="0"/>
        </a:gradFill>
        <a:effectLst/>
      </p:bgPr>
    </p:bg>
    <p:spTree>
      <p:nvGrpSpPr>
        <p:cNvPr id="1" name=""/>
        <p:cNvGrpSpPr/>
        <p:nvPr/>
      </p:nvGrpSpPr>
      <p:grpSpPr>
        <a:xfrm>
          <a:off x="0" y="0"/>
          <a:ext cx="0" cy="0"/>
          <a:chOff x="0" y="0"/>
          <a:chExt cx="0" cy="0"/>
        </a:xfrm>
      </p:grpSpPr>
      <p:sp>
        <p:nvSpPr>
          <p:cNvPr id="32" name="Freeform 31"/>
          <p:cNvSpPr/>
          <p:nvPr/>
        </p:nvSpPr>
        <p:spPr>
          <a:xfrm>
            <a:off x="8265036" y="1636286"/>
            <a:ext cx="3926965" cy="5221715"/>
          </a:xfrm>
          <a:custGeom>
            <a:avLst/>
            <a:gdLst>
              <a:gd name="connsiteX0" fmla="*/ 3926965 w 3926965"/>
              <a:gd name="connsiteY0" fmla="*/ 0 h 5221715"/>
              <a:gd name="connsiteX1" fmla="*/ 3926965 w 3926965"/>
              <a:gd name="connsiteY1" fmla="*/ 5221715 h 5221715"/>
              <a:gd name="connsiteX2" fmla="*/ 0 w 3926965"/>
              <a:gd name="connsiteY2" fmla="*/ 5221715 h 5221715"/>
              <a:gd name="connsiteX3" fmla="*/ 13464 w 3926965"/>
              <a:gd name="connsiteY3" fmla="*/ 5180023 h 5221715"/>
              <a:gd name="connsiteX4" fmla="*/ 3628425 w 3926965"/>
              <a:gd name="connsiteY4" fmla="*/ 183200 h 5221715"/>
              <a:gd name="connsiteX5" fmla="*/ 3926965 w 3926965"/>
              <a:gd name="connsiteY5" fmla="*/ 0 h 522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6965" h="5221715">
                <a:moveTo>
                  <a:pt x="3926965" y="0"/>
                </a:moveTo>
                <a:lnTo>
                  <a:pt x="3926965" y="5221715"/>
                </a:lnTo>
                <a:lnTo>
                  <a:pt x="0" y="5221715"/>
                </a:lnTo>
                <a:lnTo>
                  <a:pt x="13464" y="5180023"/>
                </a:lnTo>
                <a:cubicBezTo>
                  <a:pt x="752407" y="2997170"/>
                  <a:pt x="2036206" y="1224586"/>
                  <a:pt x="3628425" y="183200"/>
                </a:cubicBezTo>
                <a:lnTo>
                  <a:pt x="3926965"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p:nvSpPr>
        <p:spPr>
          <a:xfrm>
            <a:off x="8275948" y="2650156"/>
            <a:ext cx="3916053" cy="4207844"/>
          </a:xfrm>
          <a:custGeom>
            <a:avLst/>
            <a:gdLst>
              <a:gd name="connsiteX0" fmla="*/ 3916053 w 3916053"/>
              <a:gd name="connsiteY0" fmla="*/ 0 h 4207844"/>
              <a:gd name="connsiteX1" fmla="*/ 3916053 w 3916053"/>
              <a:gd name="connsiteY1" fmla="*/ 4207844 h 4207844"/>
              <a:gd name="connsiteX2" fmla="*/ 0 w 3916053"/>
              <a:gd name="connsiteY2" fmla="*/ 4207844 h 4207844"/>
              <a:gd name="connsiteX3" fmla="*/ 53562 w 3916053"/>
              <a:gd name="connsiteY3" fmla="*/ 4092345 h 4207844"/>
              <a:gd name="connsiteX4" fmla="*/ 3799922 w 3916053"/>
              <a:gd name="connsiteY4" fmla="*/ 53337 h 4207844"/>
              <a:gd name="connsiteX5" fmla="*/ 3916053 w 3916053"/>
              <a:gd name="connsiteY5" fmla="*/ 0 h 420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6053" h="4207844">
                <a:moveTo>
                  <a:pt x="3916053" y="0"/>
                </a:moveTo>
                <a:lnTo>
                  <a:pt x="3916053" y="4207844"/>
                </a:lnTo>
                <a:lnTo>
                  <a:pt x="0" y="4207844"/>
                </a:lnTo>
                <a:lnTo>
                  <a:pt x="53562" y="4092345"/>
                </a:lnTo>
                <a:cubicBezTo>
                  <a:pt x="942844" y="2252470"/>
                  <a:pt x="2253787" y="821765"/>
                  <a:pt x="3799922" y="53337"/>
                </a:cubicBezTo>
                <a:lnTo>
                  <a:pt x="3916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701040" y="2629307"/>
            <a:ext cx="5991398" cy="1200329"/>
          </a:xfrm>
          <a:prstGeom prst="rect">
            <a:avLst/>
          </a:prstGeom>
          <a:noFill/>
        </p:spPr>
        <p:txBody>
          <a:bodyPr wrap="square" rtlCol="0">
            <a:spAutoFit/>
          </a:bodyPr>
          <a:lstStyle/>
          <a:p>
            <a:r>
              <a:rPr lang="en-US" sz="7200" b="0" dirty="0">
                <a:solidFill>
                  <a:schemeClr val="bg1"/>
                </a:solidFill>
                <a:latin typeface="+mj-lt"/>
              </a:rPr>
              <a:t>Questions</a:t>
            </a:r>
          </a:p>
        </p:txBody>
      </p:sp>
    </p:spTree>
    <p:extLst>
      <p:ext uri="{BB962C8B-B14F-4D97-AF65-F5344CB8AC3E}">
        <p14:creationId xmlns:p14="http://schemas.microsoft.com/office/powerpoint/2010/main" val="29776843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hank You">
    <p:bg>
      <p:bgPr>
        <a:gradFill>
          <a:gsLst>
            <a:gs pos="0">
              <a:schemeClr val="tx2"/>
            </a:gs>
            <a:gs pos="70000">
              <a:schemeClr val="tx2">
                <a:lumMod val="75000"/>
              </a:schemeClr>
            </a:gs>
            <a:gs pos="99000">
              <a:schemeClr val="tx2">
                <a:lumMod val="75000"/>
              </a:schemeClr>
            </a:gs>
          </a:gsLst>
          <a:lin ang="54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91702" y="1161826"/>
            <a:ext cx="4608596" cy="2960149"/>
          </a:xfrm>
          <a:prstGeom prst="rect">
            <a:avLst/>
          </a:prstGeom>
        </p:spPr>
      </p:pic>
      <p:sp>
        <p:nvSpPr>
          <p:cNvPr id="2" name="TextBox 1"/>
          <p:cNvSpPr txBox="1"/>
          <p:nvPr/>
        </p:nvSpPr>
        <p:spPr>
          <a:xfrm>
            <a:off x="0" y="4502434"/>
            <a:ext cx="12192000" cy="1200329"/>
          </a:xfrm>
          <a:prstGeom prst="rect">
            <a:avLst/>
          </a:prstGeom>
          <a:noFill/>
        </p:spPr>
        <p:txBody>
          <a:bodyPr wrap="square" rtlCol="0">
            <a:spAutoFit/>
          </a:bodyPr>
          <a:lstStyle/>
          <a:p>
            <a:pPr algn="ctr"/>
            <a:r>
              <a:rPr lang="en-US" sz="7200" b="0" dirty="0">
                <a:solidFill>
                  <a:schemeClr val="bg1"/>
                </a:solidFill>
                <a:latin typeface="+mj-lt"/>
              </a:rPr>
              <a:t>Thank You</a:t>
            </a:r>
          </a:p>
        </p:txBody>
      </p:sp>
      <p:sp>
        <p:nvSpPr>
          <p:cNvPr id="3" name="Slide Number Placeholder 2"/>
          <p:cNvSpPr>
            <a:spLocks noGrp="1"/>
          </p:cNvSpPr>
          <p:nvPr>
            <p:ph type="sldNum" sz="quarter" idx="18"/>
          </p:nvPr>
        </p:nvSpPr>
        <p:spPr>
          <a:xfrm>
            <a:off x="11384125" y="6311896"/>
            <a:ext cx="399287" cy="387281"/>
          </a:xfrm>
          <a:prstGeom prst="rect">
            <a:avLst/>
          </a:prstGeom>
        </p:spPr>
        <p:txBody>
          <a:bodyPr/>
          <a:lstStyle/>
          <a:p>
            <a:fld id="{6636E337-28B0-4D21-933F-9AEB3F0729C1}" type="slidenum">
              <a:rPr lang="en-US" smtClean="0"/>
              <a:t>‹#›</a:t>
            </a:fld>
            <a:endParaRPr lang="en-US" dirty="0"/>
          </a:p>
        </p:txBody>
      </p:sp>
      <p:sp>
        <p:nvSpPr>
          <p:cNvPr id="12" name="Freeform 11"/>
          <p:cNvSpPr/>
          <p:nvPr/>
        </p:nvSpPr>
        <p:spPr>
          <a:xfrm rot="5400000" flipH="1">
            <a:off x="807342" y="-807342"/>
            <a:ext cx="2147055" cy="3761739"/>
          </a:xfrm>
          <a:custGeom>
            <a:avLst/>
            <a:gdLst>
              <a:gd name="connsiteX0" fmla="*/ 2147055 w 2147055"/>
              <a:gd name="connsiteY0" fmla="*/ 3761739 h 3761739"/>
              <a:gd name="connsiteX1" fmla="*/ 2147055 w 2147055"/>
              <a:gd name="connsiteY1" fmla="*/ 0 h 3761739"/>
              <a:gd name="connsiteX2" fmla="*/ 1979762 w 2147055"/>
              <a:gd name="connsiteY2" fmla="*/ 186333 h 3761739"/>
              <a:gd name="connsiteX3" fmla="*/ 13464 w 2147055"/>
              <a:gd name="connsiteY3" fmla="*/ 3720047 h 3761739"/>
              <a:gd name="connsiteX4" fmla="*/ 0 w 2147055"/>
              <a:gd name="connsiteY4" fmla="*/ 3761739 h 3761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7055" h="3761739">
                <a:moveTo>
                  <a:pt x="2147055" y="3761739"/>
                </a:moveTo>
                <a:lnTo>
                  <a:pt x="2147055" y="0"/>
                </a:lnTo>
                <a:lnTo>
                  <a:pt x="1979762" y="186333"/>
                </a:lnTo>
                <a:cubicBezTo>
                  <a:pt x="1149977" y="1151742"/>
                  <a:pt x="475303" y="2355764"/>
                  <a:pt x="13464" y="3720047"/>
                </a:cubicBezTo>
                <a:lnTo>
                  <a:pt x="0" y="3761739"/>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13"/>
          <p:cNvSpPr/>
          <p:nvPr/>
        </p:nvSpPr>
        <p:spPr>
          <a:xfrm rot="5400000" flipH="1">
            <a:off x="427707" y="-427706"/>
            <a:ext cx="2147055" cy="3002467"/>
          </a:xfrm>
          <a:custGeom>
            <a:avLst/>
            <a:gdLst>
              <a:gd name="connsiteX0" fmla="*/ 2147055 w 2147055"/>
              <a:gd name="connsiteY0" fmla="*/ 3002467 h 3002467"/>
              <a:gd name="connsiteX1" fmla="*/ 2147055 w 2147055"/>
              <a:gd name="connsiteY1" fmla="*/ 0 h 3002467"/>
              <a:gd name="connsiteX2" fmla="*/ 1921286 w 2147055"/>
              <a:gd name="connsiteY2" fmla="*/ 215618 h 3002467"/>
              <a:gd name="connsiteX3" fmla="*/ 53562 w 2147055"/>
              <a:gd name="connsiteY3" fmla="*/ 2886968 h 3002467"/>
              <a:gd name="connsiteX4" fmla="*/ 0 w 2147055"/>
              <a:gd name="connsiteY4" fmla="*/ 3002467 h 3002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7055" h="3002467">
                <a:moveTo>
                  <a:pt x="2147055" y="3002467"/>
                </a:moveTo>
                <a:lnTo>
                  <a:pt x="2147055" y="0"/>
                </a:lnTo>
                <a:lnTo>
                  <a:pt x="1921286" y="215618"/>
                </a:lnTo>
                <a:cubicBezTo>
                  <a:pt x="1187421" y="946573"/>
                  <a:pt x="553783" y="1852038"/>
                  <a:pt x="53562" y="2886968"/>
                </a:cubicBezTo>
                <a:lnTo>
                  <a:pt x="0" y="300246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788994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A7E9EFD-F4A7-4AEF-926E-EF25FE84E22B}" type="datetimeFigureOut">
              <a:rPr lang="en-US" smtClean="0"/>
              <a:t>7/30/2021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1384125" y="6311896"/>
            <a:ext cx="399287" cy="387281"/>
          </a:xfrm>
          <a:prstGeom prst="rect">
            <a:avLst/>
          </a:prstGeom>
        </p:spPr>
        <p:txBody>
          <a:bodyPr/>
          <a:lstStyle/>
          <a:p>
            <a:fld id="{6636E337-28B0-4D21-933F-9AEB3F0729C1}" type="slidenum">
              <a:rPr lang="en-US" smtClean="0"/>
              <a:t>‹#›</a:t>
            </a:fld>
            <a:endParaRPr lang="en-US" dirty="0"/>
          </a:p>
        </p:txBody>
      </p:sp>
    </p:spTree>
    <p:extLst>
      <p:ext uri="{BB962C8B-B14F-4D97-AF65-F5344CB8AC3E}">
        <p14:creationId xmlns:p14="http://schemas.microsoft.com/office/powerpoint/2010/main" val="35588346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075C97"/>
            </a:gs>
            <a:gs pos="72000">
              <a:srgbClr val="054671"/>
            </a:gs>
            <a:gs pos="100000">
              <a:srgbClr val="05467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47396" y="2949989"/>
            <a:ext cx="7137430" cy="1353837"/>
          </a:xfrm>
        </p:spPr>
        <p:txBody>
          <a:bodyPr anchor="b"/>
          <a:lstStyle>
            <a:lvl1pPr algn="l">
              <a:defRPr sz="4500" b="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747396" y="4570884"/>
            <a:ext cx="7137430" cy="1074644"/>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22" name="Pictur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8658" y="1094959"/>
            <a:ext cx="2592027" cy="1664886"/>
          </a:xfrm>
          <a:prstGeom prst="rect">
            <a:avLst/>
          </a:prstGeom>
        </p:spPr>
      </p:pic>
      <p:sp>
        <p:nvSpPr>
          <p:cNvPr id="33" name="Picture Placeholder 32"/>
          <p:cNvSpPr>
            <a:spLocks noGrp="1"/>
          </p:cNvSpPr>
          <p:nvPr>
            <p:ph type="pic" sz="quarter" idx="18" hasCustomPrompt="1"/>
          </p:nvPr>
        </p:nvSpPr>
        <p:spPr>
          <a:xfrm>
            <a:off x="8076706" y="0"/>
            <a:ext cx="4115294" cy="6858000"/>
          </a:xfrm>
          <a:custGeom>
            <a:avLst/>
            <a:gdLst>
              <a:gd name="connsiteX0" fmla="*/ 0 w 4115294"/>
              <a:gd name="connsiteY0" fmla="*/ 0 h 6858000"/>
              <a:gd name="connsiteX1" fmla="*/ 4115294 w 4115294"/>
              <a:gd name="connsiteY1" fmla="*/ 0 h 6858000"/>
              <a:gd name="connsiteX2" fmla="*/ 4115294 w 4115294"/>
              <a:gd name="connsiteY2" fmla="*/ 6858000 h 6858000"/>
              <a:gd name="connsiteX3" fmla="*/ 1292984 w 4115294"/>
              <a:gd name="connsiteY3" fmla="*/ 6858000 h 6858000"/>
              <a:gd name="connsiteX4" fmla="*/ 1333821 w 4115294"/>
              <a:gd name="connsiteY4" fmla="*/ 6547712 h 6858000"/>
              <a:gd name="connsiteX5" fmla="*/ 1404178 w 4115294"/>
              <a:gd name="connsiteY5" fmla="*/ 5285874 h 6858000"/>
              <a:gd name="connsiteX6" fmla="*/ 9811 w 4115294"/>
              <a:gd name="connsiteY6" fmla="*/ 153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5294" h="6858000">
                <a:moveTo>
                  <a:pt x="0" y="0"/>
                </a:moveTo>
                <a:lnTo>
                  <a:pt x="4115294" y="0"/>
                </a:lnTo>
                <a:lnTo>
                  <a:pt x="4115294" y="6858000"/>
                </a:lnTo>
                <a:lnTo>
                  <a:pt x="1292984" y="6858000"/>
                </a:lnTo>
                <a:lnTo>
                  <a:pt x="1333821" y="6547712"/>
                </a:lnTo>
                <a:cubicBezTo>
                  <a:pt x="1380150" y="6136276"/>
                  <a:pt x="1404178" y="5714883"/>
                  <a:pt x="1404178" y="5285874"/>
                </a:cubicBezTo>
                <a:cubicBezTo>
                  <a:pt x="1404178" y="3283834"/>
                  <a:pt x="880901" y="1447635"/>
                  <a:pt x="9811" y="15369"/>
                </a:cubicBezTo>
                <a:close/>
              </a:path>
            </a:pathLst>
          </a:custGeom>
          <a:solidFill>
            <a:schemeClr val="bg1"/>
          </a:solidFill>
        </p:spPr>
        <p:txBody>
          <a:bodyPr wrap="square">
            <a:noAutofit/>
          </a:bodyPr>
          <a:lstStyle>
            <a:lvl1pPr marL="0" indent="0" algn="r">
              <a:buNone/>
              <a:defRPr>
                <a:solidFill>
                  <a:schemeClr val="bg1">
                    <a:lumMod val="65000"/>
                  </a:schemeClr>
                </a:solidFill>
              </a:defRPr>
            </a:lvl1pPr>
          </a:lstStyle>
          <a:p>
            <a:r>
              <a:rPr lang="en-US" dirty="0"/>
              <a:t>To add image: </a:t>
            </a:r>
            <a:br>
              <a:rPr lang="en-US" dirty="0"/>
            </a:br>
            <a:r>
              <a:rPr lang="en-US" dirty="0"/>
              <a:t>drag picture to placeholder, </a:t>
            </a:r>
            <a:br>
              <a:rPr lang="en-US" dirty="0"/>
            </a:br>
            <a:r>
              <a:rPr lang="en-US" dirty="0"/>
              <a:t>click icon or leave blank.</a:t>
            </a:r>
          </a:p>
        </p:txBody>
      </p:sp>
      <p:sp>
        <p:nvSpPr>
          <p:cNvPr id="38" name="Freeform 37"/>
          <p:cNvSpPr/>
          <p:nvPr userDrawn="1"/>
        </p:nvSpPr>
        <p:spPr>
          <a:xfrm>
            <a:off x="6937159" y="0"/>
            <a:ext cx="2543727" cy="5484949"/>
          </a:xfrm>
          <a:custGeom>
            <a:avLst/>
            <a:gdLst>
              <a:gd name="connsiteX0" fmla="*/ 0 w 2543727"/>
              <a:gd name="connsiteY0" fmla="*/ 0 h 5484949"/>
              <a:gd name="connsiteX1" fmla="*/ 1139550 w 2543727"/>
              <a:gd name="connsiteY1" fmla="*/ 0 h 5484949"/>
              <a:gd name="connsiteX2" fmla="*/ 1149360 w 2543727"/>
              <a:gd name="connsiteY2" fmla="*/ 15368 h 5484949"/>
              <a:gd name="connsiteX3" fmla="*/ 2543727 w 2543727"/>
              <a:gd name="connsiteY3" fmla="*/ 5285873 h 5484949"/>
              <a:gd name="connsiteX4" fmla="*/ 2540017 w 2543727"/>
              <a:gd name="connsiteY4" fmla="*/ 5484949 h 5484949"/>
              <a:gd name="connsiteX5" fmla="*/ 2534219 w 2543727"/>
              <a:gd name="connsiteY5" fmla="*/ 5251751 h 5484949"/>
              <a:gd name="connsiteX6" fmla="*/ 26834 w 2543727"/>
              <a:gd name="connsiteY6" fmla="*/ 22623 h 5484949"/>
              <a:gd name="connsiteX7" fmla="*/ 0 w 2543727"/>
              <a:gd name="connsiteY7" fmla="*/ 0 h 5484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3727" h="5484949">
                <a:moveTo>
                  <a:pt x="0" y="0"/>
                </a:moveTo>
                <a:lnTo>
                  <a:pt x="1139550" y="0"/>
                </a:lnTo>
                <a:lnTo>
                  <a:pt x="1149360" y="15368"/>
                </a:lnTo>
                <a:cubicBezTo>
                  <a:pt x="2020450" y="1447634"/>
                  <a:pt x="2543727" y="3283833"/>
                  <a:pt x="2543727" y="5285873"/>
                </a:cubicBezTo>
                <a:lnTo>
                  <a:pt x="2540017" y="5484949"/>
                </a:lnTo>
                <a:lnTo>
                  <a:pt x="2534219" y="5251751"/>
                </a:lnTo>
                <a:cubicBezTo>
                  <a:pt x="2430249" y="3165936"/>
                  <a:pt x="1480523" y="1307034"/>
                  <a:pt x="26834" y="22623"/>
                </a:cubicBez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00903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spTree>
    <p:extLst>
      <p:ext uri="{BB962C8B-B14F-4D97-AF65-F5344CB8AC3E}">
        <p14:creationId xmlns:p14="http://schemas.microsoft.com/office/powerpoint/2010/main" val="30648526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Content-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838200" y="365129"/>
            <a:ext cx="10515600" cy="1325563"/>
          </a:xfrm>
        </p:spPr>
        <p:txBody>
          <a:bodyPr/>
          <a:lstStyle>
            <a:lvl1pPr algn="ctr">
              <a:defRPr b="0"/>
            </a:lvl1pPr>
          </a:lstStyle>
          <a:p>
            <a:r>
              <a:rPr lang="en-US"/>
              <a:t>Click to edit Master title style</a:t>
            </a:r>
            <a:endParaRPr lang="en-US" dirty="0"/>
          </a:p>
        </p:txBody>
      </p:sp>
      <p:cxnSp>
        <p:nvCxnSpPr>
          <p:cNvPr id="8" name="Straight Connector 7"/>
          <p:cNvCxnSpPr/>
          <p:nvPr userDrawn="1"/>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spTree>
    <p:extLst>
      <p:ext uri="{BB962C8B-B14F-4D97-AF65-F5344CB8AC3E}">
        <p14:creationId xmlns:p14="http://schemas.microsoft.com/office/powerpoint/2010/main" val="266985561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Content-3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334772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title"/>
          </p:nvPr>
        </p:nvSpPr>
        <p:spPr>
          <a:xfrm>
            <a:off x="838200" y="365129"/>
            <a:ext cx="10515600" cy="1325563"/>
          </a:xfrm>
        </p:spPr>
        <p:txBody>
          <a:bodyPr/>
          <a:lstStyle>
            <a:lvl1pPr algn="ctr">
              <a:defRPr b="0"/>
            </a:lvl1pPr>
          </a:lstStyle>
          <a:p>
            <a:r>
              <a:rPr lang="en-US"/>
              <a:t>Click to edit Master title style</a:t>
            </a:r>
            <a:endParaRPr lang="en-US" dirty="0"/>
          </a:p>
        </p:txBody>
      </p:sp>
      <p:cxnSp>
        <p:nvCxnSpPr>
          <p:cNvPr id="8" name="Straight Connector 7"/>
          <p:cNvCxnSpPr/>
          <p:nvPr userDrawn="1"/>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sp>
        <p:nvSpPr>
          <p:cNvPr id="9" name="Content Placeholder 2"/>
          <p:cNvSpPr>
            <a:spLocks noGrp="1"/>
          </p:cNvSpPr>
          <p:nvPr>
            <p:ph sz="half" idx="11"/>
          </p:nvPr>
        </p:nvSpPr>
        <p:spPr>
          <a:xfrm>
            <a:off x="4422138" y="1825625"/>
            <a:ext cx="334772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half" idx="12"/>
          </p:nvPr>
        </p:nvSpPr>
        <p:spPr>
          <a:xfrm>
            <a:off x="8006076" y="1825625"/>
            <a:ext cx="334772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0317793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838200" y="365129"/>
            <a:ext cx="10515600" cy="1325563"/>
          </a:xfrm>
        </p:spPr>
        <p:txBody>
          <a:bodyPr/>
          <a:lstStyle>
            <a:lvl1pPr algn="ctr">
              <a:defRPr b="0"/>
            </a:lvl1pPr>
          </a:lstStyle>
          <a:p>
            <a:r>
              <a:rPr lang="en-US"/>
              <a:t>Click to edit Master title style</a:t>
            </a:r>
            <a:endParaRPr lang="en-US" dirty="0"/>
          </a:p>
        </p:txBody>
      </p:sp>
      <p:cxnSp>
        <p:nvCxnSpPr>
          <p:cNvPr id="6" name="Straight Connector 5"/>
          <p:cNvCxnSpPr/>
          <p:nvPr userDrawn="1"/>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spTree>
    <p:extLst>
      <p:ext uri="{BB962C8B-B14F-4D97-AF65-F5344CB8AC3E}">
        <p14:creationId xmlns:p14="http://schemas.microsoft.com/office/powerpoint/2010/main" val="14790635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spTree>
    <p:extLst>
      <p:ext uri="{BB962C8B-B14F-4D97-AF65-F5344CB8AC3E}">
        <p14:creationId xmlns:p14="http://schemas.microsoft.com/office/powerpoint/2010/main" val="2337815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Sid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838200" y="365129"/>
            <a:ext cx="3347723" cy="5811834"/>
          </a:xfrm>
        </p:spPr>
        <p:txBody>
          <a:bodyPr/>
          <a:lstStyle>
            <a:lvl1pPr algn="l">
              <a:defRPr b="0"/>
            </a:lvl1pPr>
          </a:lstStyle>
          <a:p>
            <a:r>
              <a:rPr lang="en-US"/>
              <a:t>Click to edit Master title style</a:t>
            </a:r>
            <a:endParaRPr lang="en-US" dirty="0"/>
          </a:p>
        </p:txBody>
      </p:sp>
      <p:cxnSp>
        <p:nvCxnSpPr>
          <p:cNvPr id="8" name="Straight Connector 7"/>
          <p:cNvCxnSpPr/>
          <p:nvPr userDrawn="1"/>
        </p:nvCxnSpPr>
        <p:spPr>
          <a:xfrm rot="5400000">
            <a:off x="1401580" y="3281363"/>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sp>
        <p:nvSpPr>
          <p:cNvPr id="9" name="Content Placeholder 2"/>
          <p:cNvSpPr>
            <a:spLocks noGrp="1"/>
          </p:cNvSpPr>
          <p:nvPr>
            <p:ph sz="half" idx="11"/>
          </p:nvPr>
        </p:nvSpPr>
        <p:spPr>
          <a:xfrm>
            <a:off x="4422138" y="365129"/>
            <a:ext cx="6931661" cy="58118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508994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w/Laptop_L">
    <p:spTree>
      <p:nvGrpSpPr>
        <p:cNvPr id="1" name=""/>
        <p:cNvGrpSpPr/>
        <p:nvPr/>
      </p:nvGrpSpPr>
      <p:grpSpPr>
        <a:xfrm>
          <a:off x="0" y="0"/>
          <a:ext cx="0" cy="0"/>
          <a:chOff x="0" y="0"/>
          <a:chExt cx="0" cy="0"/>
        </a:xfrm>
      </p:grpSpPr>
      <p:grpSp>
        <p:nvGrpSpPr>
          <p:cNvPr id="9" name="Group 8"/>
          <p:cNvGrpSpPr/>
          <p:nvPr userDrawn="1"/>
        </p:nvGrpSpPr>
        <p:grpSpPr>
          <a:xfrm>
            <a:off x="-309965" y="1312692"/>
            <a:ext cx="7350130" cy="5718953"/>
            <a:chOff x="6030887" y="2189513"/>
            <a:chExt cx="12308864" cy="9579713"/>
          </a:xfrm>
        </p:grpSpPr>
        <p:pic>
          <p:nvPicPr>
            <p:cNvPr id="10" name="image4.png"/>
            <p:cNvPicPr/>
            <p:nvPr/>
          </p:nvPicPr>
          <p:blipFill>
            <a:blip r:embed="rId2" cstate="email">
              <a:extLst>
                <a:ext uri="{28A0092B-C50C-407E-A947-70E740481C1C}">
                  <a14:useLocalDpi xmlns:a14="http://schemas.microsoft.com/office/drawing/2010/main"/>
                </a:ext>
              </a:extLst>
            </a:blip>
            <a:stretch>
              <a:fillRect/>
            </a:stretch>
          </p:blipFill>
          <p:spPr>
            <a:xfrm>
              <a:off x="6030887" y="2189513"/>
              <a:ext cx="12308864" cy="9579713"/>
            </a:xfrm>
            <a:prstGeom prst="rect">
              <a:avLst/>
            </a:prstGeom>
            <a:ln w="12700" cap="flat">
              <a:noFill/>
              <a:miter lim="400000"/>
            </a:ln>
            <a:effectLst/>
          </p:spPr>
        </p:pic>
        <p:sp>
          <p:nvSpPr>
            <p:cNvPr id="11" name="Shape 3069"/>
            <p:cNvSpPr/>
            <p:nvPr/>
          </p:nvSpPr>
          <p:spPr>
            <a:xfrm>
              <a:off x="8018520" y="3960601"/>
              <a:ext cx="8157924" cy="5052331"/>
            </a:xfrm>
            <a:prstGeom prst="rect">
              <a:avLst/>
            </a:prstGeom>
            <a:solidFill>
              <a:schemeClr val="accent1"/>
            </a:solidFill>
            <a:ln w="12700" cap="flat">
              <a:noFill/>
              <a:miter lim="400000"/>
            </a:ln>
            <a:effectLst/>
          </p:spPr>
          <p:txBody>
            <a:bodyPr wrap="square" lIns="45719" tIns="45719" rIns="45719" bIns="45719" numCol="1" anchor="ctr">
              <a:noAutofit/>
            </a:bodyPr>
            <a:lstStyle/>
            <a:p>
              <a:pPr lvl="0" defTabSz="1828434">
                <a:defRPr sz="3600">
                  <a:solidFill>
                    <a:srgbClr val="FFFFFF"/>
                  </a:solidFill>
                  <a:latin typeface="Raleway Light"/>
                  <a:ea typeface="Raleway Light"/>
                  <a:cs typeface="Raleway Light"/>
                  <a:sym typeface="Raleway Light"/>
                </a:defRPr>
              </a:pPr>
              <a:endParaRPr sz="3600" dirty="0">
                <a:latin typeface="Arial Narrow" panose="020B0606020202030204" pitchFamily="34" charset="0"/>
                <a:cs typeface="Arial" panose="020B0604020202020204" pitchFamily="34" charset="0"/>
              </a:endParaRPr>
            </a:p>
          </p:txBody>
        </p:sp>
      </p:grpSp>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a:xfrm>
            <a:off x="6690167" y="1825625"/>
            <a:ext cx="466363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sp>
        <p:nvSpPr>
          <p:cNvPr id="8" name="Picture Placeholder 2"/>
          <p:cNvSpPr>
            <a:spLocks noGrp="1"/>
          </p:cNvSpPr>
          <p:nvPr>
            <p:ph type="pic" sz="quarter" idx="17"/>
          </p:nvPr>
        </p:nvSpPr>
        <p:spPr>
          <a:xfrm>
            <a:off x="876933" y="2370005"/>
            <a:ext cx="4871433" cy="3016171"/>
          </a:xfrm>
          <a:prstGeom prst="rect">
            <a:avLst/>
          </a:prstGeom>
        </p:spPr>
        <p:txBody>
          <a:bodyPr vert="horz" lIns="243798" tIns="121900" rIns="243798" bIns="121900"/>
          <a:lstStyle>
            <a:lvl1pPr marL="0" indent="0" algn="ctr">
              <a:buNone/>
              <a:defRPr sz="2400">
                <a:solidFill>
                  <a:srgbClr val="7F7F7F"/>
                </a:solidFill>
                <a:latin typeface="Arial" panose="020B0604020202020204" pitchFamily="34" charset="0"/>
                <a:cs typeface="Arial" panose="020B0604020202020204" pitchFamily="34" charset="0"/>
              </a:defRPr>
            </a:lvl1pPr>
          </a:lstStyle>
          <a:p>
            <a:r>
              <a:rPr lang="en-US" dirty="0"/>
              <a:t>Click icon to add picture</a:t>
            </a:r>
          </a:p>
        </p:txBody>
      </p:sp>
    </p:spTree>
    <p:extLst>
      <p:ext uri="{BB962C8B-B14F-4D97-AF65-F5344CB8AC3E}">
        <p14:creationId xmlns:p14="http://schemas.microsoft.com/office/powerpoint/2010/main" val="37448407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and Content w/Laptop_R">
    <p:spTree>
      <p:nvGrpSpPr>
        <p:cNvPr id="1" name=""/>
        <p:cNvGrpSpPr/>
        <p:nvPr/>
      </p:nvGrpSpPr>
      <p:grpSpPr>
        <a:xfrm>
          <a:off x="0" y="0"/>
          <a:ext cx="0" cy="0"/>
          <a:chOff x="0" y="0"/>
          <a:chExt cx="0" cy="0"/>
        </a:xfrm>
      </p:grpSpPr>
      <p:grpSp>
        <p:nvGrpSpPr>
          <p:cNvPr id="9" name="Group 8"/>
          <p:cNvGrpSpPr/>
          <p:nvPr userDrawn="1"/>
        </p:nvGrpSpPr>
        <p:grpSpPr>
          <a:xfrm>
            <a:off x="5237220" y="1312692"/>
            <a:ext cx="7350130" cy="5718953"/>
            <a:chOff x="6030887" y="2189513"/>
            <a:chExt cx="12308864" cy="9579713"/>
          </a:xfrm>
        </p:grpSpPr>
        <p:pic>
          <p:nvPicPr>
            <p:cNvPr id="10" name="image4.png"/>
            <p:cNvPicPr/>
            <p:nvPr/>
          </p:nvPicPr>
          <p:blipFill>
            <a:blip r:embed="rId2" cstate="email">
              <a:extLst>
                <a:ext uri="{28A0092B-C50C-407E-A947-70E740481C1C}">
                  <a14:useLocalDpi xmlns:a14="http://schemas.microsoft.com/office/drawing/2010/main"/>
                </a:ext>
              </a:extLst>
            </a:blip>
            <a:stretch>
              <a:fillRect/>
            </a:stretch>
          </p:blipFill>
          <p:spPr>
            <a:xfrm>
              <a:off x="6030887" y="2189513"/>
              <a:ext cx="12308864" cy="9579713"/>
            </a:xfrm>
            <a:prstGeom prst="rect">
              <a:avLst/>
            </a:prstGeom>
            <a:ln w="12700" cap="flat">
              <a:noFill/>
              <a:miter lim="400000"/>
            </a:ln>
            <a:effectLst/>
          </p:spPr>
        </p:pic>
        <p:sp>
          <p:nvSpPr>
            <p:cNvPr id="11" name="Shape 3069"/>
            <p:cNvSpPr/>
            <p:nvPr/>
          </p:nvSpPr>
          <p:spPr>
            <a:xfrm>
              <a:off x="8018520" y="3960601"/>
              <a:ext cx="8157924" cy="5052331"/>
            </a:xfrm>
            <a:prstGeom prst="rect">
              <a:avLst/>
            </a:prstGeom>
            <a:solidFill>
              <a:schemeClr val="accent1"/>
            </a:solidFill>
            <a:ln w="12700" cap="flat">
              <a:noFill/>
              <a:miter lim="400000"/>
            </a:ln>
            <a:effectLst/>
          </p:spPr>
          <p:txBody>
            <a:bodyPr wrap="square" lIns="45719" tIns="45719" rIns="45719" bIns="45719" numCol="1" anchor="ctr">
              <a:noAutofit/>
            </a:bodyPr>
            <a:lstStyle/>
            <a:p>
              <a:pPr lvl="0" defTabSz="1828434">
                <a:defRPr sz="3600">
                  <a:solidFill>
                    <a:srgbClr val="FFFFFF"/>
                  </a:solidFill>
                  <a:latin typeface="Raleway Light"/>
                  <a:ea typeface="Raleway Light"/>
                  <a:cs typeface="Raleway Light"/>
                  <a:sym typeface="Raleway Light"/>
                </a:defRPr>
              </a:pPr>
              <a:endParaRPr sz="3600" dirty="0">
                <a:latin typeface="Arial Narrow" panose="020B0606020202030204" pitchFamily="34" charset="0"/>
                <a:cs typeface="Arial" panose="020B0604020202020204" pitchFamily="34" charset="0"/>
              </a:endParaRPr>
            </a:p>
          </p:txBody>
        </p:sp>
      </p:grpSp>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a:xfrm>
            <a:off x="868584" y="1825625"/>
            <a:ext cx="466363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sp>
        <p:nvSpPr>
          <p:cNvPr id="8" name="Picture Placeholder 2"/>
          <p:cNvSpPr>
            <a:spLocks noGrp="1"/>
          </p:cNvSpPr>
          <p:nvPr>
            <p:ph type="pic" sz="quarter" idx="17"/>
          </p:nvPr>
        </p:nvSpPr>
        <p:spPr>
          <a:xfrm>
            <a:off x="6424118" y="2370005"/>
            <a:ext cx="4871433" cy="3016171"/>
          </a:xfrm>
          <a:prstGeom prst="rect">
            <a:avLst/>
          </a:prstGeom>
        </p:spPr>
        <p:txBody>
          <a:bodyPr vert="horz" lIns="243798" tIns="121900" rIns="243798" bIns="121900"/>
          <a:lstStyle>
            <a:lvl1pPr marL="0" indent="0" algn="ctr">
              <a:buNone/>
              <a:defRPr sz="2400">
                <a:solidFill>
                  <a:srgbClr val="7F7F7F"/>
                </a:solidFill>
                <a:latin typeface="Arial" panose="020B0604020202020204" pitchFamily="34" charset="0"/>
                <a:cs typeface="Arial" panose="020B0604020202020204" pitchFamily="34" charset="0"/>
              </a:defRPr>
            </a:lvl1pPr>
          </a:lstStyle>
          <a:p>
            <a:r>
              <a:rPr lang="en-US" dirty="0"/>
              <a:t>Click icon to add picture</a:t>
            </a:r>
          </a:p>
        </p:txBody>
      </p:sp>
    </p:spTree>
    <p:extLst>
      <p:ext uri="{BB962C8B-B14F-4D97-AF65-F5344CB8AC3E}">
        <p14:creationId xmlns:p14="http://schemas.microsoft.com/office/powerpoint/2010/main" val="13928138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w/Tab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a:lvl1pPr>
          </a:lstStyle>
          <a:p>
            <a:r>
              <a:rPr lang="en-US"/>
              <a:t>Click to edit Master title style</a:t>
            </a:r>
            <a:endParaRPr lang="en-US" dirty="0"/>
          </a:p>
        </p:txBody>
      </p:sp>
      <p:sp>
        <p:nvSpPr>
          <p:cNvPr id="3" name="Content Placeholder 2"/>
          <p:cNvSpPr>
            <a:spLocks noGrp="1"/>
          </p:cNvSpPr>
          <p:nvPr>
            <p:ph idx="1"/>
          </p:nvPr>
        </p:nvSpPr>
        <p:spPr>
          <a:xfrm>
            <a:off x="4197096" y="1825625"/>
            <a:ext cx="715670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3200400" y="1690692"/>
            <a:ext cx="5791200" cy="0"/>
          </a:xfrm>
          <a:prstGeom prst="line">
            <a:avLst/>
          </a:prstGeom>
          <a:ln w="41275">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pic>
        <p:nvPicPr>
          <p:cNvPr id="6" name="image3.png"/>
          <p:cNvPicPr/>
          <p:nvPr userDrawn="1"/>
        </p:nvPicPr>
        <p:blipFill>
          <a:blip r:embed="rId2" cstate="email">
            <a:extLst>
              <a:ext uri="{28A0092B-C50C-407E-A947-70E740481C1C}">
                <a14:useLocalDpi xmlns:a14="http://schemas.microsoft.com/office/drawing/2010/main"/>
              </a:ext>
            </a:extLst>
          </a:blip>
          <a:srcRect/>
          <a:stretch>
            <a:fillRect/>
          </a:stretch>
        </p:blipFill>
        <p:spPr>
          <a:xfrm>
            <a:off x="838200" y="1825624"/>
            <a:ext cx="3027975" cy="4486272"/>
          </a:xfrm>
          <a:prstGeom prst="rect">
            <a:avLst/>
          </a:prstGeom>
          <a:ln w="12700" cap="flat">
            <a:noFill/>
            <a:miter lim="400000"/>
          </a:ln>
          <a:effectLst/>
        </p:spPr>
      </p:pic>
      <p:sp>
        <p:nvSpPr>
          <p:cNvPr id="8" name="Picture Placeholder 2"/>
          <p:cNvSpPr>
            <a:spLocks noGrp="1"/>
          </p:cNvSpPr>
          <p:nvPr>
            <p:ph type="pic" sz="quarter" idx="17"/>
          </p:nvPr>
        </p:nvSpPr>
        <p:spPr>
          <a:xfrm>
            <a:off x="989704" y="2259107"/>
            <a:ext cx="2721202" cy="3608636"/>
          </a:xfrm>
          <a:prstGeom prst="rect">
            <a:avLst/>
          </a:prstGeom>
        </p:spPr>
        <p:txBody>
          <a:bodyPr vert="horz" lIns="243798" tIns="121900" rIns="243798" bIns="121900"/>
          <a:lstStyle>
            <a:lvl1pPr marL="0" indent="0" algn="ctr">
              <a:buNone/>
              <a:defRPr sz="2400">
                <a:solidFill>
                  <a:srgbClr val="7F7F7F"/>
                </a:solidFill>
                <a:latin typeface="Arial" panose="020B0604020202020204" pitchFamily="34" charset="0"/>
                <a:cs typeface="Arial" panose="020B0604020202020204" pitchFamily="34" charset="0"/>
              </a:defRPr>
            </a:lvl1pPr>
          </a:lstStyle>
          <a:p>
            <a:r>
              <a:rPr lang="en-US" dirty="0"/>
              <a:t>Click icon to add picture</a:t>
            </a:r>
          </a:p>
        </p:txBody>
      </p:sp>
    </p:spTree>
    <p:extLst>
      <p:ext uri="{BB962C8B-B14F-4D97-AF65-F5344CB8AC3E}">
        <p14:creationId xmlns:p14="http://schemas.microsoft.com/office/powerpoint/2010/main" val="401934410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ransition Slide">
    <p:bg>
      <p:bgPr>
        <a:solidFill>
          <a:schemeClr val="bg1"/>
        </a:solidFill>
        <a:effectLst/>
      </p:bgPr>
    </p:bg>
    <p:spTree>
      <p:nvGrpSpPr>
        <p:cNvPr id="1" name=""/>
        <p:cNvGrpSpPr/>
        <p:nvPr/>
      </p:nvGrpSpPr>
      <p:grpSpPr>
        <a:xfrm>
          <a:off x="0" y="0"/>
          <a:ext cx="0" cy="0"/>
          <a:chOff x="0" y="0"/>
          <a:chExt cx="0" cy="0"/>
        </a:xfrm>
      </p:grpSpPr>
      <p:sp>
        <p:nvSpPr>
          <p:cNvPr id="14" name="Freeform 13"/>
          <p:cNvSpPr/>
          <p:nvPr userDrawn="1"/>
        </p:nvSpPr>
        <p:spPr>
          <a:xfrm>
            <a:off x="1270214" y="0"/>
            <a:ext cx="10921786" cy="6858000"/>
          </a:xfrm>
          <a:custGeom>
            <a:avLst/>
            <a:gdLst>
              <a:gd name="connsiteX0" fmla="*/ 7882 w 10921786"/>
              <a:gd name="connsiteY0" fmla="*/ 0 h 6858000"/>
              <a:gd name="connsiteX1" fmla="*/ 10921786 w 10921786"/>
              <a:gd name="connsiteY1" fmla="*/ 0 h 6858000"/>
              <a:gd name="connsiteX2" fmla="*/ 10921786 w 10921786"/>
              <a:gd name="connsiteY2" fmla="*/ 6858000 h 6858000"/>
              <a:gd name="connsiteX3" fmla="*/ 4960249 w 10921786"/>
              <a:gd name="connsiteY3" fmla="*/ 6858000 h 6858000"/>
              <a:gd name="connsiteX4" fmla="*/ 4596307 w 10921786"/>
              <a:gd name="connsiteY4" fmla="*/ 6677490 h 6858000"/>
              <a:gd name="connsiteX5" fmla="*/ 0 w 10921786"/>
              <a:gd name="connsiteY5" fmla="*/ 282074 h 6858000"/>
              <a:gd name="connsiteX6" fmla="*/ 3737 w 10921786"/>
              <a:gd name="connsiteY6" fmla="*/ 76082 h 6858000"/>
              <a:gd name="connsiteX7" fmla="*/ 7882 w 1092178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21786" h="6858000">
                <a:moveTo>
                  <a:pt x="7882" y="0"/>
                </a:moveTo>
                <a:lnTo>
                  <a:pt x="10921786" y="0"/>
                </a:lnTo>
                <a:lnTo>
                  <a:pt x="10921786" y="6858000"/>
                </a:lnTo>
                <a:lnTo>
                  <a:pt x="4960249" y="6858000"/>
                </a:lnTo>
                <a:lnTo>
                  <a:pt x="4596307" y="6677490"/>
                </a:lnTo>
                <a:cubicBezTo>
                  <a:pt x="1806066" y="5222068"/>
                  <a:pt x="0" y="2899179"/>
                  <a:pt x="0" y="282074"/>
                </a:cubicBezTo>
                <a:cubicBezTo>
                  <a:pt x="0" y="213203"/>
                  <a:pt x="1251" y="144536"/>
                  <a:pt x="3737" y="76082"/>
                </a:cubicBezTo>
                <a:lnTo>
                  <a:pt x="7882" y="0"/>
                </a:lnTo>
                <a:close/>
              </a:path>
            </a:pathLst>
          </a:custGeom>
          <a:gradFill>
            <a:gsLst>
              <a:gs pos="0">
                <a:srgbClr val="075C97"/>
              </a:gs>
              <a:gs pos="72000">
                <a:srgbClr val="054671"/>
              </a:gs>
              <a:gs pos="100000">
                <a:srgbClr val="05467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a:spLocks noGrp="1"/>
          </p:cNvSpPr>
          <p:nvPr>
            <p:ph type="ctrTitle" hasCustomPrompt="1"/>
          </p:nvPr>
        </p:nvSpPr>
        <p:spPr>
          <a:xfrm>
            <a:off x="3817081" y="821804"/>
            <a:ext cx="7536717" cy="4994796"/>
          </a:xfrm>
        </p:spPr>
        <p:txBody>
          <a:bodyPr anchor="ctr" anchorCtr="0"/>
          <a:lstStyle>
            <a:lvl1pPr algn="r">
              <a:defRPr sz="4500" b="0">
                <a:solidFill>
                  <a:schemeClr val="bg1"/>
                </a:solidFill>
              </a:defRPr>
            </a:lvl1pPr>
          </a:lstStyle>
          <a:p>
            <a:r>
              <a:rPr lang="en-US" dirty="0"/>
              <a:t>Click to edit Master </a:t>
            </a:r>
            <a:br>
              <a:rPr lang="en-US" dirty="0"/>
            </a:br>
            <a:r>
              <a:rPr lang="en-US" dirty="0"/>
              <a:t>title style</a:t>
            </a:r>
          </a:p>
        </p:txBody>
      </p:sp>
      <p:sp>
        <p:nvSpPr>
          <p:cNvPr id="6" name="Oval 5"/>
          <p:cNvSpPr/>
          <p:nvPr userDrawn="1"/>
        </p:nvSpPr>
        <p:spPr>
          <a:xfrm>
            <a:off x="11363805" y="6303572"/>
            <a:ext cx="459940" cy="45994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Slide Number Placeholder 40"/>
          <p:cNvSpPr>
            <a:spLocks noGrp="1"/>
          </p:cNvSpPr>
          <p:nvPr>
            <p:ph type="sldNum" sz="quarter" idx="19"/>
          </p:nvPr>
        </p:nvSpPr>
        <p:spPr/>
        <p:txBody>
          <a:bodyPr/>
          <a:lstStyle/>
          <a:p>
            <a:pPr defTabSz="685800"/>
            <a:fld id="{48F63A3B-78C7-47BE-AE5E-E10140E04643}" type="slidenum">
              <a:rPr lang="en-US" smtClean="0"/>
              <a:pPr defTabSz="685800"/>
              <a:t>‹#›</a:t>
            </a:fld>
            <a:endParaRPr lang="en-US" dirty="0"/>
          </a:p>
        </p:txBody>
      </p:sp>
      <p:sp>
        <p:nvSpPr>
          <p:cNvPr id="11" name="Freeform 10"/>
          <p:cNvSpPr/>
          <p:nvPr userDrawn="1"/>
        </p:nvSpPr>
        <p:spPr>
          <a:xfrm>
            <a:off x="1430837" y="1616978"/>
            <a:ext cx="4799627" cy="5241023"/>
          </a:xfrm>
          <a:custGeom>
            <a:avLst/>
            <a:gdLst>
              <a:gd name="connsiteX0" fmla="*/ 0 w 4799627"/>
              <a:gd name="connsiteY0" fmla="*/ 0 h 5241023"/>
              <a:gd name="connsiteX1" fmla="*/ 24444 w 4799627"/>
              <a:gd name="connsiteY1" fmla="*/ 102409 h 5241023"/>
              <a:gd name="connsiteX2" fmla="*/ 4435685 w 4799627"/>
              <a:gd name="connsiteY2" fmla="*/ 5060513 h 5241023"/>
              <a:gd name="connsiteX3" fmla="*/ 4799627 w 4799627"/>
              <a:gd name="connsiteY3" fmla="*/ 5241023 h 5241023"/>
              <a:gd name="connsiteX4" fmla="*/ 3227058 w 4799627"/>
              <a:gd name="connsiteY4" fmla="*/ 5241023 h 5241023"/>
              <a:gd name="connsiteX5" fmla="*/ 3190836 w 4799627"/>
              <a:gd name="connsiteY5" fmla="*/ 5211933 h 5241023"/>
              <a:gd name="connsiteX6" fmla="*/ 71851 w 4799627"/>
              <a:gd name="connsiteY6" fmla="*/ 338912 h 5241023"/>
              <a:gd name="connsiteX7" fmla="*/ 0 w 4799627"/>
              <a:gd name="connsiteY7" fmla="*/ 0 h 524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9627" h="5241023">
                <a:moveTo>
                  <a:pt x="0" y="0"/>
                </a:moveTo>
                <a:lnTo>
                  <a:pt x="24444" y="102409"/>
                </a:lnTo>
                <a:cubicBezTo>
                  <a:pt x="551253" y="2122789"/>
                  <a:pt x="2168614" y="3877983"/>
                  <a:pt x="4435685" y="5060513"/>
                </a:cubicBezTo>
                <a:lnTo>
                  <a:pt x="4799627" y="5241023"/>
                </a:lnTo>
                <a:lnTo>
                  <a:pt x="3227058" y="5241023"/>
                </a:lnTo>
                <a:lnTo>
                  <a:pt x="3190836" y="5211933"/>
                </a:lnTo>
                <a:cubicBezTo>
                  <a:pt x="1637810" y="3903746"/>
                  <a:pt x="529128" y="2221267"/>
                  <a:pt x="71851" y="338912"/>
                </a:cubicBez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6155404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ransition Slide w/Image1">
    <p:bg>
      <p:bgPr>
        <a:solidFill>
          <a:schemeClr val="bg1"/>
        </a:solidFill>
        <a:effectLst/>
      </p:bgPr>
    </p:bg>
    <p:spTree>
      <p:nvGrpSpPr>
        <p:cNvPr id="1" name=""/>
        <p:cNvGrpSpPr/>
        <p:nvPr/>
      </p:nvGrpSpPr>
      <p:grpSpPr>
        <a:xfrm>
          <a:off x="0" y="0"/>
          <a:ext cx="0" cy="0"/>
          <a:chOff x="0" y="0"/>
          <a:chExt cx="0" cy="0"/>
        </a:xfrm>
      </p:grpSpPr>
      <p:sp>
        <p:nvSpPr>
          <p:cNvPr id="22" name="Freeform 21"/>
          <p:cNvSpPr/>
          <p:nvPr userDrawn="1"/>
        </p:nvSpPr>
        <p:spPr>
          <a:xfrm>
            <a:off x="0" y="0"/>
            <a:ext cx="8265757" cy="6858000"/>
          </a:xfrm>
          <a:custGeom>
            <a:avLst/>
            <a:gdLst>
              <a:gd name="connsiteX0" fmla="*/ 0 w 8265757"/>
              <a:gd name="connsiteY0" fmla="*/ 0 h 6858000"/>
              <a:gd name="connsiteX1" fmla="*/ 8265556 w 8265757"/>
              <a:gd name="connsiteY1" fmla="*/ 0 h 6858000"/>
              <a:gd name="connsiteX2" fmla="*/ 8265757 w 8265757"/>
              <a:gd name="connsiteY2" fmla="*/ 13368 h 6858000"/>
              <a:gd name="connsiteX3" fmla="*/ 4914299 w 8265757"/>
              <a:gd name="connsiteY3" fmla="*/ 6828910 h 6858000"/>
              <a:gd name="connsiteX4" fmla="*/ 4878077 w 8265757"/>
              <a:gd name="connsiteY4" fmla="*/ 6858000 h 6858000"/>
              <a:gd name="connsiteX5" fmla="*/ 0 w 8265757"/>
              <a:gd name="connsiteY5" fmla="*/ 6858000 h 6858000"/>
              <a:gd name="connsiteX6" fmla="*/ 0 w 8265757"/>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65757" h="6858000">
                <a:moveTo>
                  <a:pt x="0" y="0"/>
                </a:moveTo>
                <a:lnTo>
                  <a:pt x="8265556" y="0"/>
                </a:lnTo>
                <a:lnTo>
                  <a:pt x="8265757" y="13368"/>
                </a:lnTo>
                <a:cubicBezTo>
                  <a:pt x="8265757" y="2675003"/>
                  <a:pt x="6985001" y="5084661"/>
                  <a:pt x="4914299" y="6828910"/>
                </a:cubicBezTo>
                <a:lnTo>
                  <a:pt x="4878077" y="6858000"/>
                </a:lnTo>
                <a:lnTo>
                  <a:pt x="0" y="6858000"/>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p:cNvSpPr/>
          <p:nvPr userDrawn="1"/>
        </p:nvSpPr>
        <p:spPr>
          <a:xfrm flipH="1">
            <a:off x="0" y="0"/>
            <a:ext cx="8263358" cy="6858000"/>
          </a:xfrm>
          <a:custGeom>
            <a:avLst/>
            <a:gdLst>
              <a:gd name="connsiteX0" fmla="*/ 8263358 w 8263358"/>
              <a:gd name="connsiteY0" fmla="*/ 0 h 6858000"/>
              <a:gd name="connsiteX1" fmla="*/ 7882 w 8263358"/>
              <a:gd name="connsiteY1" fmla="*/ 0 h 6858000"/>
              <a:gd name="connsiteX2" fmla="*/ 3737 w 8263358"/>
              <a:gd name="connsiteY2" fmla="*/ 76082 h 6858000"/>
              <a:gd name="connsiteX3" fmla="*/ 0 w 8263358"/>
              <a:gd name="connsiteY3" fmla="*/ 282074 h 6858000"/>
              <a:gd name="connsiteX4" fmla="*/ 4596307 w 8263358"/>
              <a:gd name="connsiteY4" fmla="*/ 6677490 h 6858000"/>
              <a:gd name="connsiteX5" fmla="*/ 4960249 w 8263358"/>
              <a:gd name="connsiteY5" fmla="*/ 6858000 h 6858000"/>
              <a:gd name="connsiteX6" fmla="*/ 8263358 w 82633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63358" h="6858000">
                <a:moveTo>
                  <a:pt x="8263358" y="0"/>
                </a:moveTo>
                <a:lnTo>
                  <a:pt x="7882" y="0"/>
                </a:lnTo>
                <a:lnTo>
                  <a:pt x="3737" y="76082"/>
                </a:lnTo>
                <a:cubicBezTo>
                  <a:pt x="1251" y="144536"/>
                  <a:pt x="0" y="213203"/>
                  <a:pt x="0" y="282074"/>
                </a:cubicBezTo>
                <a:cubicBezTo>
                  <a:pt x="0" y="2899179"/>
                  <a:pt x="1806066" y="5222068"/>
                  <a:pt x="4596307" y="6677490"/>
                </a:cubicBezTo>
                <a:lnTo>
                  <a:pt x="4960249" y="6858000"/>
                </a:lnTo>
                <a:lnTo>
                  <a:pt x="8263358" y="6858000"/>
                </a:lnTo>
                <a:close/>
              </a:path>
            </a:pathLst>
          </a:custGeom>
          <a:gradFill>
            <a:gsLst>
              <a:gs pos="0">
                <a:srgbClr val="075C97"/>
              </a:gs>
              <a:gs pos="72000">
                <a:srgbClr val="054671"/>
              </a:gs>
              <a:gs pos="100000">
                <a:srgbClr val="05467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Title 1"/>
          <p:cNvSpPr>
            <a:spLocks noGrp="1"/>
          </p:cNvSpPr>
          <p:nvPr>
            <p:ph type="ctrTitle" hasCustomPrompt="1"/>
          </p:nvPr>
        </p:nvSpPr>
        <p:spPr>
          <a:xfrm>
            <a:off x="726641" y="821804"/>
            <a:ext cx="7536717" cy="4994796"/>
          </a:xfrm>
        </p:spPr>
        <p:txBody>
          <a:bodyPr anchor="ctr" anchorCtr="0"/>
          <a:lstStyle>
            <a:lvl1pPr algn="l">
              <a:defRPr sz="4500" b="0">
                <a:solidFill>
                  <a:schemeClr val="bg1"/>
                </a:solidFill>
              </a:defRPr>
            </a:lvl1pPr>
          </a:lstStyle>
          <a:p>
            <a:r>
              <a:rPr lang="en-US" dirty="0"/>
              <a:t>Click to edit Master </a:t>
            </a:r>
            <a:br>
              <a:rPr lang="en-US" dirty="0"/>
            </a:br>
            <a:r>
              <a:rPr lang="en-US" dirty="0"/>
              <a:t>title style</a:t>
            </a:r>
          </a:p>
        </p:txBody>
      </p:sp>
      <p:sp>
        <p:nvSpPr>
          <p:cNvPr id="41" name="Slide Number Placeholder 40"/>
          <p:cNvSpPr>
            <a:spLocks noGrp="1"/>
          </p:cNvSpPr>
          <p:nvPr>
            <p:ph type="sldNum" sz="quarter" idx="19"/>
          </p:nvPr>
        </p:nvSpPr>
        <p:spPr/>
        <p:txBody>
          <a:bodyPr/>
          <a:lstStyle/>
          <a:p>
            <a:pPr defTabSz="685800"/>
            <a:fld id="{48F63A3B-78C7-47BE-AE5E-E10140E04643}" type="slidenum">
              <a:rPr lang="en-US" smtClean="0"/>
              <a:pPr defTabSz="685800"/>
              <a:t>‹#›</a:t>
            </a:fld>
            <a:endParaRPr lang="en-US" dirty="0"/>
          </a:p>
        </p:txBody>
      </p:sp>
      <p:sp>
        <p:nvSpPr>
          <p:cNvPr id="10" name="Picture Placeholder 9"/>
          <p:cNvSpPr>
            <a:spLocks noGrp="1"/>
          </p:cNvSpPr>
          <p:nvPr>
            <p:ph type="pic" sz="quarter" idx="20" hasCustomPrompt="1"/>
          </p:nvPr>
        </p:nvSpPr>
        <p:spPr>
          <a:xfrm>
            <a:off x="4875678" y="0"/>
            <a:ext cx="7316322" cy="6858000"/>
          </a:xfrm>
          <a:custGeom>
            <a:avLst/>
            <a:gdLst>
              <a:gd name="connsiteX0" fmla="*/ 3387479 w 7316322"/>
              <a:gd name="connsiteY0" fmla="*/ 0 h 6858000"/>
              <a:gd name="connsiteX1" fmla="*/ 7316322 w 7316322"/>
              <a:gd name="connsiteY1" fmla="*/ 0 h 6858000"/>
              <a:gd name="connsiteX2" fmla="*/ 7316322 w 7316322"/>
              <a:gd name="connsiteY2" fmla="*/ 6858000 h 6858000"/>
              <a:gd name="connsiteX3" fmla="*/ 0 w 7316322"/>
              <a:gd name="connsiteY3" fmla="*/ 6858000 h 6858000"/>
              <a:gd name="connsiteX4" fmla="*/ 36222 w 7316322"/>
              <a:gd name="connsiteY4" fmla="*/ 6828910 h 6858000"/>
              <a:gd name="connsiteX5" fmla="*/ 3387680 w 7316322"/>
              <a:gd name="connsiteY5" fmla="*/ 133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6322" h="6858000">
                <a:moveTo>
                  <a:pt x="3387479" y="0"/>
                </a:moveTo>
                <a:lnTo>
                  <a:pt x="7316322" y="0"/>
                </a:lnTo>
                <a:lnTo>
                  <a:pt x="7316322" y="6858000"/>
                </a:lnTo>
                <a:lnTo>
                  <a:pt x="0" y="6858000"/>
                </a:lnTo>
                <a:lnTo>
                  <a:pt x="36222" y="6828910"/>
                </a:lnTo>
                <a:cubicBezTo>
                  <a:pt x="2106924" y="5084661"/>
                  <a:pt x="3387680" y="2675003"/>
                  <a:pt x="3387680" y="13368"/>
                </a:cubicBezTo>
                <a:close/>
              </a:path>
            </a:pathLst>
          </a:custGeom>
        </p:spPr>
        <p:txBody>
          <a:bodyPr wrap="square">
            <a:noAutofit/>
          </a:bodyPr>
          <a:lstStyle>
            <a:lvl1pPr marL="0" indent="0" algn="r">
              <a:buNone/>
              <a:defRPr>
                <a:solidFill>
                  <a:schemeClr val="bg1">
                    <a:lumMod val="65000"/>
                  </a:schemeClr>
                </a:solidFill>
              </a:defRPr>
            </a:lvl1pPr>
          </a:lstStyle>
          <a:p>
            <a:r>
              <a:rPr lang="en-US" dirty="0"/>
              <a:t>To add image: </a:t>
            </a:r>
            <a:br>
              <a:rPr lang="en-US" dirty="0"/>
            </a:br>
            <a:r>
              <a:rPr lang="en-US" dirty="0"/>
              <a:t>drag picture to placeholder, </a:t>
            </a:r>
            <a:br>
              <a:rPr lang="en-US" dirty="0"/>
            </a:br>
            <a:r>
              <a:rPr lang="en-US" dirty="0"/>
              <a:t>click icon or leave blank.</a:t>
            </a:r>
          </a:p>
        </p:txBody>
      </p:sp>
    </p:spTree>
    <p:extLst>
      <p:ext uri="{BB962C8B-B14F-4D97-AF65-F5344CB8AC3E}">
        <p14:creationId xmlns:p14="http://schemas.microsoft.com/office/powerpoint/2010/main" val="14095712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ransition Slide w/Image2">
    <p:bg>
      <p:bgPr>
        <a:solidFill>
          <a:schemeClr val="bg1"/>
        </a:solidFill>
        <a:effectLst/>
      </p:bgPr>
    </p:bg>
    <p:spTree>
      <p:nvGrpSpPr>
        <p:cNvPr id="1" name=""/>
        <p:cNvGrpSpPr/>
        <p:nvPr/>
      </p:nvGrpSpPr>
      <p:grpSpPr>
        <a:xfrm>
          <a:off x="0" y="0"/>
          <a:ext cx="0" cy="0"/>
          <a:chOff x="0" y="0"/>
          <a:chExt cx="0" cy="0"/>
        </a:xfrm>
      </p:grpSpPr>
      <p:sp>
        <p:nvSpPr>
          <p:cNvPr id="19" name="Title 1"/>
          <p:cNvSpPr>
            <a:spLocks noGrp="1"/>
          </p:cNvSpPr>
          <p:nvPr>
            <p:ph type="ctrTitle" hasCustomPrompt="1"/>
          </p:nvPr>
        </p:nvSpPr>
        <p:spPr>
          <a:xfrm>
            <a:off x="8102278" y="821804"/>
            <a:ext cx="3251520" cy="4994796"/>
          </a:xfrm>
        </p:spPr>
        <p:txBody>
          <a:bodyPr anchor="ctr" anchorCtr="0"/>
          <a:lstStyle>
            <a:lvl1pPr algn="r">
              <a:defRPr sz="4500" b="0">
                <a:solidFill>
                  <a:schemeClr val="accent4"/>
                </a:solidFill>
              </a:defRPr>
            </a:lvl1pPr>
          </a:lstStyle>
          <a:p>
            <a:r>
              <a:rPr lang="en-US" dirty="0"/>
              <a:t>Click to edit Master </a:t>
            </a:r>
            <a:br>
              <a:rPr lang="en-US" dirty="0"/>
            </a:br>
            <a:r>
              <a:rPr lang="en-US" dirty="0"/>
              <a:t>title style</a:t>
            </a:r>
          </a:p>
        </p:txBody>
      </p:sp>
      <p:sp>
        <p:nvSpPr>
          <p:cNvPr id="41" name="Slide Number Placeholder 40"/>
          <p:cNvSpPr>
            <a:spLocks noGrp="1"/>
          </p:cNvSpPr>
          <p:nvPr>
            <p:ph type="sldNum" sz="quarter" idx="19"/>
          </p:nvPr>
        </p:nvSpPr>
        <p:spPr/>
        <p:txBody>
          <a:bodyPr/>
          <a:lstStyle/>
          <a:p>
            <a:pPr defTabSz="685800"/>
            <a:fld id="{48F63A3B-78C7-47BE-AE5E-E10140E04643}" type="slidenum">
              <a:rPr lang="en-US" smtClean="0"/>
              <a:pPr defTabSz="685800"/>
              <a:t>‹#›</a:t>
            </a:fld>
            <a:endParaRPr lang="en-US" dirty="0"/>
          </a:p>
        </p:txBody>
      </p:sp>
      <p:sp>
        <p:nvSpPr>
          <p:cNvPr id="46" name="Freeform 45"/>
          <p:cNvSpPr/>
          <p:nvPr userDrawn="1"/>
        </p:nvSpPr>
        <p:spPr>
          <a:xfrm flipH="1">
            <a:off x="3770015" y="1894848"/>
            <a:ext cx="4725554" cy="4963153"/>
          </a:xfrm>
          <a:custGeom>
            <a:avLst/>
            <a:gdLst>
              <a:gd name="connsiteX0" fmla="*/ 0 w 4725554"/>
              <a:gd name="connsiteY0" fmla="*/ 0 h 4963153"/>
              <a:gd name="connsiteX1" fmla="*/ 12941 w 4725554"/>
              <a:gd name="connsiteY1" fmla="*/ 61042 h 4963153"/>
              <a:gd name="connsiteX2" fmla="*/ 3131926 w 4725554"/>
              <a:gd name="connsiteY2" fmla="*/ 4934063 h 4963153"/>
              <a:gd name="connsiteX3" fmla="*/ 3168148 w 4725554"/>
              <a:gd name="connsiteY3" fmla="*/ 4963153 h 4963153"/>
              <a:gd name="connsiteX4" fmla="*/ 4725554 w 4725554"/>
              <a:gd name="connsiteY4" fmla="*/ 4963153 h 4963153"/>
              <a:gd name="connsiteX5" fmla="*/ 4361612 w 4725554"/>
              <a:gd name="connsiteY5" fmla="*/ 4782643 h 4963153"/>
              <a:gd name="connsiteX6" fmla="*/ 15971 w 4725554"/>
              <a:gd name="connsiteY6" fmla="*/ 56466 h 4963153"/>
              <a:gd name="connsiteX7" fmla="*/ 0 w 4725554"/>
              <a:gd name="connsiteY7" fmla="*/ 0 h 496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5554" h="4963153">
                <a:moveTo>
                  <a:pt x="0" y="0"/>
                </a:moveTo>
                <a:lnTo>
                  <a:pt x="12941" y="61042"/>
                </a:lnTo>
                <a:cubicBezTo>
                  <a:pt x="470218" y="1943397"/>
                  <a:pt x="1578900" y="3625876"/>
                  <a:pt x="3131926" y="4934063"/>
                </a:cubicBezTo>
                <a:lnTo>
                  <a:pt x="3168148" y="4963153"/>
                </a:lnTo>
                <a:lnTo>
                  <a:pt x="4725554" y="4963153"/>
                </a:lnTo>
                <a:lnTo>
                  <a:pt x="4361612" y="4782643"/>
                </a:lnTo>
                <a:cubicBezTo>
                  <a:pt x="2181736" y="3645595"/>
                  <a:pt x="602553" y="1979086"/>
                  <a:pt x="15971" y="56466"/>
                </a:cubicBez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Picture Placeholder 44"/>
          <p:cNvSpPr>
            <a:spLocks noGrp="1"/>
          </p:cNvSpPr>
          <p:nvPr>
            <p:ph type="pic" sz="quarter" idx="20" hasCustomPrompt="1"/>
          </p:nvPr>
        </p:nvSpPr>
        <p:spPr>
          <a:xfrm>
            <a:off x="0" y="0"/>
            <a:ext cx="8721884" cy="6858000"/>
          </a:xfrm>
          <a:custGeom>
            <a:avLst/>
            <a:gdLst>
              <a:gd name="connsiteX0" fmla="*/ 0 w 8721884"/>
              <a:gd name="connsiteY0" fmla="*/ 0 h 6858000"/>
              <a:gd name="connsiteX1" fmla="*/ 8714002 w 8721884"/>
              <a:gd name="connsiteY1" fmla="*/ 0 h 6858000"/>
              <a:gd name="connsiteX2" fmla="*/ 8718147 w 8721884"/>
              <a:gd name="connsiteY2" fmla="*/ 76082 h 6858000"/>
              <a:gd name="connsiteX3" fmla="*/ 8721884 w 8721884"/>
              <a:gd name="connsiteY3" fmla="*/ 282074 h 6858000"/>
              <a:gd name="connsiteX4" fmla="*/ 4125577 w 8721884"/>
              <a:gd name="connsiteY4" fmla="*/ 6677490 h 6858000"/>
              <a:gd name="connsiteX5" fmla="*/ 3761635 w 8721884"/>
              <a:gd name="connsiteY5" fmla="*/ 6858000 h 6858000"/>
              <a:gd name="connsiteX6" fmla="*/ 0 w 872188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1884" h="6858000">
                <a:moveTo>
                  <a:pt x="0" y="0"/>
                </a:moveTo>
                <a:lnTo>
                  <a:pt x="8714002" y="0"/>
                </a:lnTo>
                <a:lnTo>
                  <a:pt x="8718147" y="76082"/>
                </a:lnTo>
                <a:cubicBezTo>
                  <a:pt x="8720633" y="144536"/>
                  <a:pt x="8721884" y="213203"/>
                  <a:pt x="8721884" y="282074"/>
                </a:cubicBezTo>
                <a:cubicBezTo>
                  <a:pt x="8721884" y="2899179"/>
                  <a:pt x="6915818" y="5222068"/>
                  <a:pt x="4125577" y="6677490"/>
                </a:cubicBezTo>
                <a:lnTo>
                  <a:pt x="3761635" y="6858000"/>
                </a:lnTo>
                <a:lnTo>
                  <a:pt x="0" y="6858000"/>
                </a:lnTo>
                <a:close/>
              </a:path>
            </a:pathLst>
          </a:custGeom>
          <a:gradFill>
            <a:gsLst>
              <a:gs pos="0">
                <a:srgbClr val="075C97"/>
              </a:gs>
              <a:gs pos="72000">
                <a:srgbClr val="054671"/>
              </a:gs>
              <a:gs pos="100000">
                <a:srgbClr val="054671"/>
              </a:gs>
            </a:gsLst>
            <a:lin ang="5400000" scaled="0"/>
          </a:gradFill>
        </p:spPr>
        <p:txBody>
          <a:bodyPr wrap="square">
            <a:noAutofit/>
          </a:bodyPr>
          <a:lstStyle>
            <a:lvl1pPr marL="0" indent="0">
              <a:buNone/>
              <a:defRPr>
                <a:solidFill>
                  <a:schemeClr val="bg1">
                    <a:lumMod val="50000"/>
                  </a:schemeClr>
                </a:solidFill>
              </a:defRPr>
            </a:lvl1pPr>
          </a:lstStyle>
          <a:p>
            <a:r>
              <a:rPr lang="en-US" dirty="0"/>
              <a:t>To add image: </a:t>
            </a:r>
            <a:br>
              <a:rPr lang="en-US" dirty="0"/>
            </a:br>
            <a:r>
              <a:rPr lang="en-US" dirty="0"/>
              <a:t>drag picture to placeholder, </a:t>
            </a:r>
            <a:br>
              <a:rPr lang="en-US" dirty="0"/>
            </a:br>
            <a:r>
              <a:rPr lang="en-US" dirty="0"/>
              <a:t>click icon or leave blank. </a:t>
            </a:r>
          </a:p>
        </p:txBody>
      </p:sp>
    </p:spTree>
    <p:extLst>
      <p:ext uri="{BB962C8B-B14F-4D97-AF65-F5344CB8AC3E}">
        <p14:creationId xmlns:p14="http://schemas.microsoft.com/office/powerpoint/2010/main" val="93265179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estions">
    <p:bg>
      <p:bgPr>
        <a:gradFill>
          <a:gsLst>
            <a:gs pos="0">
              <a:srgbClr val="075C97"/>
            </a:gs>
            <a:gs pos="72000">
              <a:srgbClr val="054671"/>
            </a:gs>
            <a:gs pos="100000">
              <a:srgbClr val="054671"/>
            </a:gs>
          </a:gsLst>
          <a:lin ang="5400000" scaled="0"/>
        </a:gradFill>
        <a:effectLst/>
      </p:bgPr>
    </p:bg>
    <p:spTree>
      <p:nvGrpSpPr>
        <p:cNvPr id="1" name=""/>
        <p:cNvGrpSpPr/>
        <p:nvPr/>
      </p:nvGrpSpPr>
      <p:grpSpPr>
        <a:xfrm>
          <a:off x="0" y="0"/>
          <a:ext cx="0" cy="0"/>
          <a:chOff x="0" y="0"/>
          <a:chExt cx="0" cy="0"/>
        </a:xfrm>
      </p:grpSpPr>
      <p:sp>
        <p:nvSpPr>
          <p:cNvPr id="32" name="Freeform 31"/>
          <p:cNvSpPr/>
          <p:nvPr userDrawn="1"/>
        </p:nvSpPr>
        <p:spPr>
          <a:xfrm>
            <a:off x="8265036" y="1636286"/>
            <a:ext cx="3926965" cy="5221715"/>
          </a:xfrm>
          <a:custGeom>
            <a:avLst/>
            <a:gdLst>
              <a:gd name="connsiteX0" fmla="*/ 3926965 w 3926965"/>
              <a:gd name="connsiteY0" fmla="*/ 0 h 5221715"/>
              <a:gd name="connsiteX1" fmla="*/ 3926965 w 3926965"/>
              <a:gd name="connsiteY1" fmla="*/ 5221715 h 5221715"/>
              <a:gd name="connsiteX2" fmla="*/ 0 w 3926965"/>
              <a:gd name="connsiteY2" fmla="*/ 5221715 h 5221715"/>
              <a:gd name="connsiteX3" fmla="*/ 13464 w 3926965"/>
              <a:gd name="connsiteY3" fmla="*/ 5180023 h 5221715"/>
              <a:gd name="connsiteX4" fmla="*/ 3628425 w 3926965"/>
              <a:gd name="connsiteY4" fmla="*/ 183200 h 5221715"/>
              <a:gd name="connsiteX5" fmla="*/ 3926965 w 3926965"/>
              <a:gd name="connsiteY5" fmla="*/ 0 h 522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6965" h="5221715">
                <a:moveTo>
                  <a:pt x="3926965" y="0"/>
                </a:moveTo>
                <a:lnTo>
                  <a:pt x="3926965" y="5221715"/>
                </a:lnTo>
                <a:lnTo>
                  <a:pt x="0" y="5221715"/>
                </a:lnTo>
                <a:lnTo>
                  <a:pt x="13464" y="5180023"/>
                </a:lnTo>
                <a:cubicBezTo>
                  <a:pt x="752407" y="2997170"/>
                  <a:pt x="2036206" y="1224586"/>
                  <a:pt x="3628425" y="183200"/>
                </a:cubicBezTo>
                <a:lnTo>
                  <a:pt x="3926965"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userDrawn="1"/>
        </p:nvSpPr>
        <p:spPr>
          <a:xfrm>
            <a:off x="8275948" y="2650156"/>
            <a:ext cx="3916053" cy="4207844"/>
          </a:xfrm>
          <a:custGeom>
            <a:avLst/>
            <a:gdLst>
              <a:gd name="connsiteX0" fmla="*/ 3916053 w 3916053"/>
              <a:gd name="connsiteY0" fmla="*/ 0 h 4207844"/>
              <a:gd name="connsiteX1" fmla="*/ 3916053 w 3916053"/>
              <a:gd name="connsiteY1" fmla="*/ 4207844 h 4207844"/>
              <a:gd name="connsiteX2" fmla="*/ 0 w 3916053"/>
              <a:gd name="connsiteY2" fmla="*/ 4207844 h 4207844"/>
              <a:gd name="connsiteX3" fmla="*/ 53562 w 3916053"/>
              <a:gd name="connsiteY3" fmla="*/ 4092345 h 4207844"/>
              <a:gd name="connsiteX4" fmla="*/ 3799922 w 3916053"/>
              <a:gd name="connsiteY4" fmla="*/ 53337 h 4207844"/>
              <a:gd name="connsiteX5" fmla="*/ 3916053 w 3916053"/>
              <a:gd name="connsiteY5" fmla="*/ 0 h 420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6053" h="4207844">
                <a:moveTo>
                  <a:pt x="3916053" y="0"/>
                </a:moveTo>
                <a:lnTo>
                  <a:pt x="3916053" y="4207844"/>
                </a:lnTo>
                <a:lnTo>
                  <a:pt x="0" y="4207844"/>
                </a:lnTo>
                <a:lnTo>
                  <a:pt x="53562" y="4092345"/>
                </a:lnTo>
                <a:cubicBezTo>
                  <a:pt x="942844" y="2252470"/>
                  <a:pt x="2253787" y="821765"/>
                  <a:pt x="3799922" y="53337"/>
                </a:cubicBezTo>
                <a:lnTo>
                  <a:pt x="3916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userDrawn="1"/>
        </p:nvSpPr>
        <p:spPr>
          <a:xfrm>
            <a:off x="11353798" y="6314076"/>
            <a:ext cx="459940" cy="45994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userDrawn="1"/>
        </p:nvSpPr>
        <p:spPr>
          <a:xfrm>
            <a:off x="701040" y="2629307"/>
            <a:ext cx="5991398" cy="1200329"/>
          </a:xfrm>
          <a:prstGeom prst="rect">
            <a:avLst/>
          </a:prstGeom>
          <a:noFill/>
        </p:spPr>
        <p:txBody>
          <a:bodyPr wrap="square" rtlCol="0">
            <a:spAutoFit/>
          </a:bodyPr>
          <a:lstStyle/>
          <a:p>
            <a:r>
              <a:rPr lang="en-US" sz="7200" b="0" dirty="0">
                <a:solidFill>
                  <a:schemeClr val="bg1"/>
                </a:solidFill>
                <a:latin typeface="+mj-lt"/>
              </a:rPr>
              <a:t>Questions</a:t>
            </a:r>
          </a:p>
        </p:txBody>
      </p:sp>
      <p:sp>
        <p:nvSpPr>
          <p:cNvPr id="2" name="Slide Number Placeholder 1"/>
          <p:cNvSpPr>
            <a:spLocks noGrp="1"/>
          </p:cNvSpPr>
          <p:nvPr>
            <p:ph type="sldNum" sz="quarter" idx="10"/>
          </p:nvPr>
        </p:nvSpPr>
        <p:spPr/>
        <p:txBody>
          <a:bodyPr/>
          <a:lstStyle/>
          <a:p>
            <a:pPr defTabSz="685800"/>
            <a:fld id="{48F63A3B-78C7-47BE-AE5E-E10140E04643}" type="slidenum">
              <a:rPr lang="en-US" smtClean="0"/>
              <a:pPr defTabSz="685800"/>
              <a:t>‹#›</a:t>
            </a:fld>
            <a:endParaRPr lang="en-US" dirty="0"/>
          </a:p>
        </p:txBody>
      </p:sp>
    </p:spTree>
    <p:extLst>
      <p:ext uri="{BB962C8B-B14F-4D97-AF65-F5344CB8AC3E}">
        <p14:creationId xmlns:p14="http://schemas.microsoft.com/office/powerpoint/2010/main" val="37016961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hank You">
    <p:bg>
      <p:bgPr>
        <a:gradFill>
          <a:gsLst>
            <a:gs pos="0">
              <a:srgbClr val="075C97"/>
            </a:gs>
            <a:gs pos="72000">
              <a:srgbClr val="054671"/>
            </a:gs>
            <a:gs pos="100000">
              <a:srgbClr val="054671"/>
            </a:gs>
          </a:gsLst>
          <a:lin ang="54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91702" y="1161826"/>
            <a:ext cx="4608596" cy="2960149"/>
          </a:xfrm>
          <a:prstGeom prst="rect">
            <a:avLst/>
          </a:prstGeom>
        </p:spPr>
      </p:pic>
      <p:sp>
        <p:nvSpPr>
          <p:cNvPr id="2" name="TextBox 1"/>
          <p:cNvSpPr txBox="1"/>
          <p:nvPr userDrawn="1"/>
        </p:nvSpPr>
        <p:spPr>
          <a:xfrm>
            <a:off x="0" y="4502434"/>
            <a:ext cx="12192000" cy="1200329"/>
          </a:xfrm>
          <a:prstGeom prst="rect">
            <a:avLst/>
          </a:prstGeom>
          <a:noFill/>
        </p:spPr>
        <p:txBody>
          <a:bodyPr wrap="square" rtlCol="0">
            <a:spAutoFit/>
          </a:bodyPr>
          <a:lstStyle/>
          <a:p>
            <a:pPr algn="ctr"/>
            <a:r>
              <a:rPr lang="en-US" sz="7200" b="0" dirty="0">
                <a:solidFill>
                  <a:schemeClr val="bg1"/>
                </a:solidFill>
                <a:latin typeface="+mj-lt"/>
              </a:rPr>
              <a:t>Thank You</a:t>
            </a:r>
          </a:p>
        </p:txBody>
      </p:sp>
      <p:sp>
        <p:nvSpPr>
          <p:cNvPr id="3" name="Slide Number Placeholder 2"/>
          <p:cNvSpPr>
            <a:spLocks noGrp="1"/>
          </p:cNvSpPr>
          <p:nvPr>
            <p:ph type="sldNum" sz="quarter" idx="18"/>
          </p:nvPr>
        </p:nvSpPr>
        <p:spPr/>
        <p:txBody>
          <a:bodyPr/>
          <a:lstStyle/>
          <a:p>
            <a:pPr defTabSz="685800"/>
            <a:fld id="{48F63A3B-78C7-47BE-AE5E-E10140E04643}" type="slidenum">
              <a:rPr lang="en-US" smtClean="0"/>
              <a:pPr defTabSz="685800"/>
              <a:t>‹#›</a:t>
            </a:fld>
            <a:endParaRPr lang="en-US" dirty="0"/>
          </a:p>
        </p:txBody>
      </p:sp>
      <p:sp>
        <p:nvSpPr>
          <p:cNvPr id="12" name="Freeform 11"/>
          <p:cNvSpPr/>
          <p:nvPr userDrawn="1"/>
        </p:nvSpPr>
        <p:spPr>
          <a:xfrm rot="5400000" flipH="1">
            <a:off x="807342" y="-807342"/>
            <a:ext cx="2147055" cy="3761739"/>
          </a:xfrm>
          <a:custGeom>
            <a:avLst/>
            <a:gdLst>
              <a:gd name="connsiteX0" fmla="*/ 2147055 w 2147055"/>
              <a:gd name="connsiteY0" fmla="*/ 3761739 h 3761739"/>
              <a:gd name="connsiteX1" fmla="*/ 2147055 w 2147055"/>
              <a:gd name="connsiteY1" fmla="*/ 0 h 3761739"/>
              <a:gd name="connsiteX2" fmla="*/ 1979762 w 2147055"/>
              <a:gd name="connsiteY2" fmla="*/ 186333 h 3761739"/>
              <a:gd name="connsiteX3" fmla="*/ 13464 w 2147055"/>
              <a:gd name="connsiteY3" fmla="*/ 3720047 h 3761739"/>
              <a:gd name="connsiteX4" fmla="*/ 0 w 2147055"/>
              <a:gd name="connsiteY4" fmla="*/ 3761739 h 3761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7055" h="3761739">
                <a:moveTo>
                  <a:pt x="2147055" y="3761739"/>
                </a:moveTo>
                <a:lnTo>
                  <a:pt x="2147055" y="0"/>
                </a:lnTo>
                <a:lnTo>
                  <a:pt x="1979762" y="186333"/>
                </a:lnTo>
                <a:cubicBezTo>
                  <a:pt x="1149977" y="1151742"/>
                  <a:pt x="475303" y="2355764"/>
                  <a:pt x="13464" y="3720047"/>
                </a:cubicBezTo>
                <a:lnTo>
                  <a:pt x="0" y="3761739"/>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13"/>
          <p:cNvSpPr/>
          <p:nvPr userDrawn="1"/>
        </p:nvSpPr>
        <p:spPr>
          <a:xfrm rot="5400000" flipH="1">
            <a:off x="427707" y="-427706"/>
            <a:ext cx="2147055" cy="3002467"/>
          </a:xfrm>
          <a:custGeom>
            <a:avLst/>
            <a:gdLst>
              <a:gd name="connsiteX0" fmla="*/ 2147055 w 2147055"/>
              <a:gd name="connsiteY0" fmla="*/ 3002467 h 3002467"/>
              <a:gd name="connsiteX1" fmla="*/ 2147055 w 2147055"/>
              <a:gd name="connsiteY1" fmla="*/ 0 h 3002467"/>
              <a:gd name="connsiteX2" fmla="*/ 1921286 w 2147055"/>
              <a:gd name="connsiteY2" fmla="*/ 215618 h 3002467"/>
              <a:gd name="connsiteX3" fmla="*/ 53562 w 2147055"/>
              <a:gd name="connsiteY3" fmla="*/ 2886968 h 3002467"/>
              <a:gd name="connsiteX4" fmla="*/ 0 w 2147055"/>
              <a:gd name="connsiteY4" fmla="*/ 3002467 h 3002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7055" h="3002467">
                <a:moveTo>
                  <a:pt x="2147055" y="3002467"/>
                </a:moveTo>
                <a:lnTo>
                  <a:pt x="2147055" y="0"/>
                </a:lnTo>
                <a:lnTo>
                  <a:pt x="1921286" y="215618"/>
                </a:lnTo>
                <a:cubicBezTo>
                  <a:pt x="1187421" y="946573"/>
                  <a:pt x="553783" y="1852038"/>
                  <a:pt x="53562" y="2886968"/>
                </a:cubicBezTo>
                <a:lnTo>
                  <a:pt x="0" y="300246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959444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1">
    <p:spTree>
      <p:nvGrpSpPr>
        <p:cNvPr id="1" name=""/>
        <p:cNvGrpSpPr/>
        <p:nvPr/>
      </p:nvGrpSpPr>
      <p:grpSpPr>
        <a:xfrm>
          <a:off x="0" y="0"/>
          <a:ext cx="0" cy="0"/>
          <a:chOff x="0" y="0"/>
          <a:chExt cx="0" cy="0"/>
        </a:xfrm>
      </p:grpSpPr>
      <p:pic>
        <p:nvPicPr>
          <p:cNvPr id="7" name="Picture Placeholder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 y="992124"/>
            <a:ext cx="6096000" cy="4340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1"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2"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3"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4"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9"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990359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2">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 y="992124"/>
            <a:ext cx="6096000" cy="4340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3"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4"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0"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99636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3">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 y="992124"/>
            <a:ext cx="6096000" cy="4340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3"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4"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0"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33118"/>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4">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 y="992124"/>
            <a:ext cx="6096000" cy="4340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3"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4"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0"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66677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5">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a:ext>
            </a:extLst>
          </a:blip>
          <a:srcRect l="11623" r="11623"/>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3"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4"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0"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6556902"/>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6">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val="0"/>
              </a:ext>
            </a:extLst>
          </a:blip>
          <a:srcRect l="14062" r="14062"/>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3"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4"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0"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437922"/>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7">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a:ext>
            </a:extLst>
          </a:blip>
          <a:srcRect l="14912" r="14912"/>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3"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4"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0"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4448257"/>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8">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a:ext>
            </a:extLst>
          </a:blip>
          <a:srcRect l="15006" r="15006"/>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8"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9"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1"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0705638"/>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9">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val="0"/>
              </a:ext>
            </a:extLst>
          </a:blip>
          <a:srcRect t="18296" b="18296"/>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3"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4"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0"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688199"/>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10">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a:ext>
            </a:extLst>
          </a:blip>
          <a:srcRect l="14995" r="14995"/>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3"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4"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0"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858800"/>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11">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a:extLst>
              <a:ext uri="{28A0092B-C50C-407E-A947-70E740481C1C}">
                <a14:useLocalDpi xmlns:a14="http://schemas.microsoft.com/office/drawing/2010/main"/>
              </a:ext>
            </a:extLst>
          </a:blip>
          <a:srcRect l="14770" r="14770"/>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3"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4"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0"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95032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Intro Slide Option 12">
    <p:spTree>
      <p:nvGrpSpPr>
        <p:cNvPr id="1" name=""/>
        <p:cNvGrpSpPr/>
        <p:nvPr/>
      </p:nvGrpSpPr>
      <p:grpSpPr>
        <a:xfrm>
          <a:off x="0" y="0"/>
          <a:ext cx="0" cy="0"/>
          <a:chOff x="0" y="0"/>
          <a:chExt cx="0" cy="0"/>
        </a:xfrm>
      </p:grpSpPr>
      <p:pic>
        <p:nvPicPr>
          <p:cNvPr id="14" name="Picture Placeholder 4"/>
          <p:cNvPicPr>
            <a:picLocks noChangeAspect="1"/>
          </p:cNvPicPr>
          <p:nvPr userDrawn="1"/>
        </p:nvPicPr>
        <p:blipFill>
          <a:blip r:embed="rId2">
            <a:extLst>
              <a:ext uri="{28A0092B-C50C-407E-A947-70E740481C1C}">
                <a14:useLocalDpi xmlns:a14="http://schemas.microsoft.com/office/drawing/2010/main"/>
              </a:ext>
            </a:extLst>
          </a:blip>
          <a:srcRect l="20081" r="20081"/>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1"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2"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pic>
        <p:nvPicPr>
          <p:cNvPr id="13"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535028"/>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1_Intro Slide Option 12">
    <p:spTree>
      <p:nvGrpSpPr>
        <p:cNvPr id="1" name=""/>
        <p:cNvGrpSpPr/>
        <p:nvPr/>
      </p:nvGrpSpPr>
      <p:grpSpPr>
        <a:xfrm>
          <a:off x="0" y="0"/>
          <a:ext cx="0" cy="0"/>
          <a:chOff x="0" y="0"/>
          <a:chExt cx="0" cy="0"/>
        </a:xfrm>
      </p:grpSpPr>
      <p:sp>
        <p:nvSpPr>
          <p:cNvPr id="10" name="Text Placeholder 3"/>
          <p:cNvSpPr>
            <a:spLocks noGrp="1"/>
          </p:cNvSpPr>
          <p:nvPr>
            <p:ph type="body" sz="quarter" idx="14"/>
          </p:nvPr>
        </p:nvSpPr>
        <p:spPr>
          <a:xfrm>
            <a:off x="6400800" y="1066800"/>
            <a:ext cx="5486400" cy="1905000"/>
          </a:xfrm>
        </p:spPr>
        <p:txBody>
          <a:bodyPr anchor="ctr"/>
          <a:lstStyle>
            <a:lvl1pPr marL="0" indent="0">
              <a:buNone/>
              <a:defRPr sz="3600" b="1">
                <a:solidFill>
                  <a:schemeClr val="accent1"/>
                </a:solidFill>
              </a:defRPr>
            </a:lvl1pPr>
          </a:lstStyle>
          <a:p>
            <a:pPr lvl="0"/>
            <a:r>
              <a:rPr lang="en-US"/>
              <a:t>Click to edit Master text styles</a:t>
            </a:r>
          </a:p>
        </p:txBody>
      </p:sp>
      <p:sp>
        <p:nvSpPr>
          <p:cNvPr id="11"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2"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5" name="Subtitle 1"/>
          <p:cNvSpPr>
            <a:spLocks noGrp="1"/>
          </p:cNvSpPr>
          <p:nvPr>
            <p:ph type="subTitle" idx="1" hasCustomPrompt="1"/>
          </p:nvPr>
        </p:nvSpPr>
        <p:spPr>
          <a:xfrm>
            <a:off x="6400800" y="3875930"/>
            <a:ext cx="4535491" cy="411476"/>
          </a:xfrm>
        </p:spPr>
        <p:txBody>
          <a:bodyPr/>
          <a:lstStyle>
            <a:lvl1pPr marL="0" indent="0">
              <a:buNone/>
              <a:defRPr sz="1800">
                <a:solidFill>
                  <a:schemeClr val="accent1"/>
                </a:solidFill>
              </a:defRPr>
            </a:lvl1pPr>
          </a:lstStyle>
          <a:p>
            <a:r>
              <a:rPr lang="en-US"/>
              <a:t>Date</a:t>
            </a:r>
          </a:p>
        </p:txBody>
      </p:sp>
      <p:sp>
        <p:nvSpPr>
          <p:cNvPr id="16"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pPr lvl="0"/>
            <a:r>
              <a:rPr lang="en-US"/>
              <a:t>Your Name Here</a:t>
            </a:r>
          </a:p>
        </p:txBody>
      </p:sp>
      <p:sp>
        <p:nvSpPr>
          <p:cNvPr id="3" name="Picture Placeholder 2"/>
          <p:cNvSpPr>
            <a:spLocks noGrp="1"/>
          </p:cNvSpPr>
          <p:nvPr>
            <p:ph type="pic" sz="quarter" idx="17"/>
          </p:nvPr>
        </p:nvSpPr>
        <p:spPr>
          <a:xfrm>
            <a:off x="-1" y="990600"/>
            <a:ext cx="6096000" cy="4343400"/>
          </a:xfrm>
        </p:spPr>
        <p:txBody>
          <a:bodyPr/>
          <a:lstStyle/>
          <a:p>
            <a:endParaRPr lang="en-US"/>
          </a:p>
        </p:txBody>
      </p:sp>
    </p:spTree>
    <p:extLst>
      <p:ext uri="{BB962C8B-B14F-4D97-AF65-F5344CB8AC3E}">
        <p14:creationId xmlns:p14="http://schemas.microsoft.com/office/powerpoint/2010/main" val="440293490"/>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Custom Divider - Option 1">
    <p:spTree>
      <p:nvGrpSpPr>
        <p:cNvPr id="1" name=""/>
        <p:cNvGrpSpPr/>
        <p:nvPr/>
      </p:nvGrpSpPr>
      <p:grpSpPr>
        <a:xfrm>
          <a:off x="0" y="0"/>
          <a:ext cx="0" cy="0"/>
          <a:chOff x="0" y="0"/>
          <a:chExt cx="0" cy="0"/>
        </a:xfrm>
      </p:grpSpPr>
      <p:sp>
        <p:nvSpPr>
          <p:cNvPr id="11" name="Text Placeholder 3"/>
          <p:cNvSpPr>
            <a:spLocks noGrp="1"/>
          </p:cNvSpPr>
          <p:nvPr>
            <p:ph type="body" sz="quarter" idx="14" hasCustomPrompt="1"/>
          </p:nvPr>
        </p:nvSpPr>
        <p:spPr>
          <a:xfrm>
            <a:off x="6400800" y="1066800"/>
            <a:ext cx="5486400" cy="1905000"/>
          </a:xfrm>
        </p:spPr>
        <p:txBody>
          <a:bodyPr anchor="ctr"/>
          <a:lstStyle>
            <a:lvl1pPr marL="0" indent="0">
              <a:buNone/>
              <a:defRPr sz="3600" b="1">
                <a:solidFill>
                  <a:schemeClr val="accent1"/>
                </a:solidFill>
              </a:defRPr>
            </a:lvl1pPr>
          </a:lstStyle>
          <a:p>
            <a:r>
              <a:rPr lang="en-US"/>
              <a:t>TEMPLATE FOR CUSTOM SECTION DIVIDER</a:t>
            </a:r>
          </a:p>
        </p:txBody>
      </p:sp>
      <p:sp>
        <p:nvSpPr>
          <p:cNvPr id="12" name="Rectangle 1032"/>
          <p:cNvSpPr>
            <a:spLocks noChangeArrowheads="1"/>
          </p:cNvSpPr>
          <p:nvPr userDrawn="1"/>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5" name="Rectangle 1032"/>
          <p:cNvSpPr>
            <a:spLocks noChangeArrowheads="1"/>
          </p:cNvSpPr>
          <p:nvPr userDrawn="1"/>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sp>
        <p:nvSpPr>
          <p:cNvPr id="17" name="Text Placeholder 17"/>
          <p:cNvSpPr>
            <a:spLocks noGrp="1"/>
          </p:cNvSpPr>
          <p:nvPr>
            <p:ph type="body" sz="quarter" idx="16" hasCustomPrompt="1"/>
          </p:nvPr>
        </p:nvSpPr>
        <p:spPr>
          <a:xfrm>
            <a:off x="6400801" y="3337561"/>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r>
              <a:rPr lang="en-US"/>
              <a:t>Optional Subtitle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90600"/>
            <a:ext cx="6096000" cy="4343400"/>
          </a:xfrm>
          <a:prstGeom prst="rect">
            <a:avLst/>
          </a:prstGeom>
        </p:spPr>
      </p:pic>
      <p:pic>
        <p:nvPicPr>
          <p:cNvPr id="8"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148786"/>
      </p:ext>
    </p:extLst>
  </p:cSld>
  <p:clrMapOvr>
    <a:masterClrMapping/>
  </p:clrMapOvr>
  <p:transition/>
  <p:hf sldNum="0" hdr="0" dt="0"/>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ustom Divider - Option 2">
    <p:spTree>
      <p:nvGrpSpPr>
        <p:cNvPr id="1" name=""/>
        <p:cNvGrpSpPr/>
        <p:nvPr/>
      </p:nvGrpSpPr>
      <p:grpSpPr>
        <a:xfrm>
          <a:off x="0" y="0"/>
          <a:ext cx="0" cy="0"/>
          <a:chOff x="0" y="0"/>
          <a:chExt cx="0" cy="0"/>
        </a:xfrm>
      </p:grpSpPr>
      <p:sp>
        <p:nvSpPr>
          <p:cNvPr id="17" name="Text Placeholder 17"/>
          <p:cNvSpPr>
            <a:spLocks noGrp="1"/>
          </p:cNvSpPr>
          <p:nvPr>
            <p:ph type="body" sz="quarter" idx="16" hasCustomPrompt="1"/>
          </p:nvPr>
        </p:nvSpPr>
        <p:spPr>
          <a:xfrm>
            <a:off x="988553" y="4034024"/>
            <a:ext cx="4937703" cy="449578"/>
          </a:xfrm>
        </p:spPr>
        <p:txBody>
          <a:bodyPr/>
          <a:lstStyle>
            <a:lvl1pPr marL="0" indent="0">
              <a:buFontTx/>
              <a:buNone/>
              <a:defRPr sz="2000">
                <a:solidFill>
                  <a:schemeClr val="accent1"/>
                </a:solidFill>
              </a:defRPr>
            </a:lvl1pPr>
            <a:lvl2pPr marL="457200" indent="0">
              <a:buFontTx/>
              <a:buNone/>
              <a:defRPr sz="2000">
                <a:solidFill>
                  <a:schemeClr val="tx1"/>
                </a:solidFill>
              </a:defRPr>
            </a:lvl2pPr>
            <a:lvl3pPr marL="914400" indent="0">
              <a:buFontTx/>
              <a:buNone/>
              <a:defRPr sz="2000">
                <a:solidFill>
                  <a:schemeClr val="tx1"/>
                </a:solidFill>
              </a:defRPr>
            </a:lvl3pPr>
            <a:lvl4pPr marL="1371600" indent="0">
              <a:buFontTx/>
              <a:buNone/>
              <a:defRPr sz="2000">
                <a:solidFill>
                  <a:schemeClr val="tx1"/>
                </a:solidFill>
              </a:defRPr>
            </a:lvl4pPr>
            <a:lvl5pPr>
              <a:buFontTx/>
              <a:buNone/>
              <a:defRPr sz="2000">
                <a:solidFill>
                  <a:schemeClr val="tx1"/>
                </a:solidFill>
              </a:defRPr>
            </a:lvl5pPr>
          </a:lstStyle>
          <a:p>
            <a:r>
              <a:rPr lang="en-US"/>
              <a:t>Optional Subtitle</a:t>
            </a:r>
          </a:p>
        </p:txBody>
      </p:sp>
      <p:grpSp>
        <p:nvGrpSpPr>
          <p:cNvPr id="3" name="Group 2"/>
          <p:cNvGrpSpPr/>
          <p:nvPr userDrawn="1"/>
        </p:nvGrpSpPr>
        <p:grpSpPr>
          <a:xfrm>
            <a:off x="0" y="2441449"/>
            <a:ext cx="12192000" cy="1173477"/>
            <a:chOff x="0" y="-182877"/>
            <a:chExt cx="6309341" cy="1173477"/>
          </a:xfrm>
        </p:grpSpPr>
        <p:sp>
          <p:nvSpPr>
            <p:cNvPr id="8" name="Rectangle 7"/>
            <p:cNvSpPr/>
            <p:nvPr userDrawn="1"/>
          </p:nvSpPr>
          <p:spPr>
            <a:xfrm>
              <a:off x="0" y="-182877"/>
              <a:ext cx="6309341" cy="1024126"/>
            </a:xfrm>
            <a:prstGeom prst="rect">
              <a:avLst/>
            </a:prstGeom>
            <a:solidFill>
              <a:srgbClr val="4A4541"/>
            </a:solidFill>
          </p:spPr>
          <p:txBody>
            <a:bodyPr wrap="square" rtlCol="0" anchor="ctr">
              <a:noAutofit/>
            </a:bodyPr>
            <a:lstStyle/>
            <a:p>
              <a:pPr marL="0" indent="0" algn="ctr">
                <a:buFontTx/>
                <a:buNone/>
              </a:pPr>
              <a:endParaRPr lang="en-US" sz="2400" kern="0">
                <a:solidFill>
                  <a:schemeClr val="tx1"/>
                </a:solidFill>
              </a:endParaRPr>
            </a:p>
          </p:txBody>
        </p:sp>
        <p:sp>
          <p:nvSpPr>
            <p:cNvPr id="10" name="Rectangle 1032"/>
            <p:cNvSpPr>
              <a:spLocks noChangeArrowheads="1"/>
            </p:cNvSpPr>
            <p:nvPr userDrawn="1"/>
          </p:nvSpPr>
          <p:spPr bwMode="auto">
            <a:xfrm>
              <a:off x="0" y="838200"/>
              <a:ext cx="6309341" cy="152400"/>
            </a:xfrm>
            <a:prstGeom prst="rect">
              <a:avLst/>
            </a:prstGeom>
            <a:solidFill>
              <a:schemeClr val="accent2"/>
            </a:solidFill>
            <a:ln>
              <a:noFill/>
            </a:ln>
          </p:spPr>
          <p:txBody>
            <a:bodyPr wrap="none" anchor="ctr"/>
            <a:lstStyle/>
            <a:p>
              <a:endParaRPr lang="en-US" sz="1800"/>
            </a:p>
          </p:txBody>
        </p:sp>
      </p:grpSp>
      <p:sp>
        <p:nvSpPr>
          <p:cNvPr id="11" name="Text Placeholder 3"/>
          <p:cNvSpPr>
            <a:spLocks noGrp="1"/>
          </p:cNvSpPr>
          <p:nvPr>
            <p:ph type="body" sz="quarter" idx="14" hasCustomPrompt="1"/>
          </p:nvPr>
        </p:nvSpPr>
        <p:spPr>
          <a:xfrm>
            <a:off x="975416" y="2441449"/>
            <a:ext cx="10241169" cy="1021077"/>
          </a:xfrm>
        </p:spPr>
        <p:txBody>
          <a:bodyPr anchor="ctr"/>
          <a:lstStyle>
            <a:lvl1pPr marL="0" indent="0">
              <a:buNone/>
              <a:defRPr sz="3200" b="1">
                <a:solidFill>
                  <a:schemeClr val="bg1"/>
                </a:solidFill>
              </a:defRPr>
            </a:lvl1pPr>
          </a:lstStyle>
          <a:p>
            <a:r>
              <a:rPr lang="en-US"/>
              <a:t>TEMPLATE FOR CUSTOM SECTION DIVIDER</a:t>
            </a:r>
          </a:p>
        </p:txBody>
      </p:sp>
      <p:pic>
        <p:nvPicPr>
          <p:cNvPr id="12"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012561"/>
      </p:ext>
    </p:extLst>
  </p:cSld>
  <p:clrMapOvr>
    <a:masterClrMapping/>
  </p:clrMapOvr>
  <p:transition/>
  <p:hf sldNum="0" hdr="0" dt="0"/>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EMPLATE FOR TEXT/GRAPHIC/PHOTO No Spark">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defRPr/>
            </a:lvl1pPr>
          </a:lstStyle>
          <a:p>
            <a:r>
              <a:rPr lang="en-US"/>
              <a:t>TEMPLATE FOR TEXT/GRAPHIC/PHOTO No Spark</a:t>
            </a:r>
          </a:p>
        </p:txBody>
      </p:sp>
      <p:sp>
        <p:nvSpPr>
          <p:cNvPr id="8" name="Content Placeholder 6"/>
          <p:cNvSpPr>
            <a:spLocks noGrp="1"/>
          </p:cNvSpPr>
          <p:nvPr>
            <p:ph sz="quarter" idx="11"/>
          </p:nvPr>
        </p:nvSpPr>
        <p:spPr>
          <a:xfrm>
            <a:off x="609600" y="1527048"/>
            <a:ext cx="10871200" cy="4419600"/>
          </a:xfrm>
        </p:spPr>
        <p:txBody>
          <a:bodyPr/>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6"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83899079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TEMPLATE FOR TEXT With Spark">
    <p:spTree>
      <p:nvGrpSpPr>
        <p:cNvPr id="1" name=""/>
        <p:cNvGrpSpPr/>
        <p:nvPr/>
      </p:nvGrpSpPr>
      <p:grpSpPr>
        <a:xfrm>
          <a:off x="0" y="0"/>
          <a:ext cx="0" cy="0"/>
          <a:chOff x="0" y="0"/>
          <a:chExt cx="0" cy="0"/>
        </a:xfrm>
      </p:grpSpPr>
      <p:pic>
        <p:nvPicPr>
          <p:cNvPr id="6" name="Content Placeholder 1"/>
          <p:cNvPicPr>
            <a:picLocks noChangeAspect="1"/>
          </p:cNvPicPr>
          <p:nvPr/>
        </p:nvPicPr>
        <p:blipFill>
          <a:blip r:embed="rId2">
            <a:extLst>
              <a:ext uri="{28A0092B-C50C-407E-A947-70E740481C1C}">
                <a14:useLocalDpi xmlns:a14="http://schemas.microsoft.com/office/drawing/2010/main" val="0"/>
              </a:ext>
            </a:extLst>
          </a:blip>
          <a:srcRect t="28321" r="36824"/>
          <a:stretch>
            <a:fillRect/>
          </a:stretch>
        </p:blipFill>
        <p:spPr bwMode="auto">
          <a:xfrm>
            <a:off x="7989437" y="992056"/>
            <a:ext cx="4202497" cy="3148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hasCustomPrompt="1"/>
          </p:nvPr>
        </p:nvSpPr>
        <p:spPr>
          <a:ln>
            <a:noFill/>
          </a:ln>
        </p:spPr>
        <p:txBody>
          <a:bodyPr/>
          <a:lstStyle>
            <a:lvl1pPr>
              <a:defRPr/>
            </a:lvl1pPr>
          </a:lstStyle>
          <a:p>
            <a:r>
              <a:rPr lang="en-US"/>
              <a:t>TEMPLATE FOR TEXT With Spark</a:t>
            </a:r>
          </a:p>
        </p:txBody>
      </p:sp>
      <p:sp>
        <p:nvSpPr>
          <p:cNvPr id="8" name="Content Placeholder 6"/>
          <p:cNvSpPr>
            <a:spLocks noGrp="1"/>
          </p:cNvSpPr>
          <p:nvPr>
            <p:ph sz="quarter" idx="11"/>
          </p:nvPr>
        </p:nvSpPr>
        <p:spPr>
          <a:xfrm>
            <a:off x="609600" y="1527048"/>
            <a:ext cx="108712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9"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3581625183"/>
      </p:ext>
    </p:extLst>
  </p:cSld>
  <p:clrMapOvr>
    <a:masterClrMapping/>
  </p:clrMapOvr>
  <p:transition/>
  <p:hf sldNum="0" hdr="0" dt="0"/>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TEMPLATE FOR PROJECT OVERVIEW No Spark">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lnSpc>
                <a:spcPts val="2800"/>
              </a:lnSpc>
              <a:defRPr baseline="0"/>
            </a:lvl1pPr>
          </a:lstStyle>
          <a:p>
            <a:r>
              <a:rPr lang="en-US"/>
              <a:t>TEMPLATE FOR PROJECT OVERVIEW No Spark</a:t>
            </a:r>
          </a:p>
        </p:txBody>
      </p:sp>
      <p:sp>
        <p:nvSpPr>
          <p:cNvPr id="7" name="Content Placeholder 6"/>
          <p:cNvSpPr>
            <a:spLocks noGrp="1"/>
          </p:cNvSpPr>
          <p:nvPr>
            <p:ph sz="quarter" idx="11"/>
          </p:nvPr>
        </p:nvSpPr>
        <p:spPr>
          <a:xfrm>
            <a:off x="609600" y="1527048"/>
            <a:ext cx="5384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6"/>
          <p:cNvSpPr>
            <a:spLocks noGrp="1"/>
          </p:cNvSpPr>
          <p:nvPr>
            <p:ph sz="quarter" idx="15"/>
          </p:nvPr>
        </p:nvSpPr>
        <p:spPr>
          <a:xfrm>
            <a:off x="6502400" y="1527048"/>
            <a:ext cx="5080000" cy="2057400"/>
          </a:xfrm>
        </p:spPr>
        <p:txBody>
          <a:bodyPr/>
          <a:lstStyle>
            <a:lvl1pPr>
              <a:defRPr sz="2000"/>
            </a:lvl1pPr>
            <a:lvl2pPr>
              <a:defRPr sz="18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6"/>
          <p:cNvSpPr>
            <a:spLocks noGrp="1"/>
          </p:cNvSpPr>
          <p:nvPr>
            <p:ph sz="quarter" idx="16"/>
          </p:nvPr>
        </p:nvSpPr>
        <p:spPr>
          <a:xfrm>
            <a:off x="6502400" y="3810000"/>
            <a:ext cx="5080000" cy="2133600"/>
          </a:xfrm>
        </p:spPr>
        <p:txBody>
          <a:bodyPr/>
          <a:lstStyle>
            <a:lvl1pPr>
              <a:defRPr sz="2000">
                <a:solidFill>
                  <a:schemeClr val="accent1"/>
                </a:solidFill>
              </a:defRPr>
            </a:lvl1pPr>
            <a:lvl2pPr>
              <a:defRPr sz="18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8"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355625277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SIDE-BY-SIDE/COMPARISON TEXT With Spark">
    <p:spTree>
      <p:nvGrpSpPr>
        <p:cNvPr id="1" name=""/>
        <p:cNvGrpSpPr/>
        <p:nvPr/>
      </p:nvGrpSpPr>
      <p:grpSpPr>
        <a:xfrm>
          <a:off x="0" y="0"/>
          <a:ext cx="0" cy="0"/>
          <a:chOff x="0" y="0"/>
          <a:chExt cx="0" cy="0"/>
        </a:xfrm>
      </p:grpSpPr>
      <p:pic>
        <p:nvPicPr>
          <p:cNvPr id="11" name="Content Placeholder 1"/>
          <p:cNvPicPr>
            <a:picLocks noChangeAspect="1"/>
          </p:cNvPicPr>
          <p:nvPr/>
        </p:nvPicPr>
        <p:blipFill>
          <a:blip r:embed="rId2">
            <a:extLst>
              <a:ext uri="{28A0092B-C50C-407E-A947-70E740481C1C}">
                <a14:useLocalDpi xmlns:a14="http://schemas.microsoft.com/office/drawing/2010/main" val="0"/>
              </a:ext>
            </a:extLst>
          </a:blip>
          <a:srcRect t="28321" r="36824"/>
          <a:stretch>
            <a:fillRect/>
          </a:stretch>
        </p:blipFill>
        <p:spPr bwMode="auto">
          <a:xfrm>
            <a:off x="7989437" y="992056"/>
            <a:ext cx="4202497" cy="3148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hasCustomPrompt="1"/>
          </p:nvPr>
        </p:nvSpPr>
        <p:spPr>
          <a:ln>
            <a:noFill/>
          </a:ln>
        </p:spPr>
        <p:txBody>
          <a:bodyPr/>
          <a:lstStyle>
            <a:lvl1pPr>
              <a:lnSpc>
                <a:spcPts val="2800"/>
              </a:lnSpc>
              <a:defRPr/>
            </a:lvl1pPr>
          </a:lstStyle>
          <a:p>
            <a:r>
              <a:rPr lang="en-US"/>
              <a:t>SIDE-BY-SIDE/COMPARISON TEXT With Spark</a:t>
            </a:r>
          </a:p>
        </p:txBody>
      </p:sp>
      <p:sp>
        <p:nvSpPr>
          <p:cNvPr id="7" name="Content Placeholder 6"/>
          <p:cNvSpPr>
            <a:spLocks noGrp="1"/>
          </p:cNvSpPr>
          <p:nvPr>
            <p:ph sz="quarter" idx="11"/>
          </p:nvPr>
        </p:nvSpPr>
        <p:spPr>
          <a:xfrm>
            <a:off x="609600" y="1527049"/>
            <a:ext cx="5181600" cy="4663389"/>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6"/>
          <p:cNvSpPr>
            <a:spLocks noGrp="1"/>
          </p:cNvSpPr>
          <p:nvPr>
            <p:ph sz="quarter" idx="12"/>
          </p:nvPr>
        </p:nvSpPr>
        <p:spPr>
          <a:xfrm>
            <a:off x="6400800" y="1527049"/>
            <a:ext cx="5181600" cy="4663389"/>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10"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2865862758"/>
      </p:ext>
    </p:extLst>
  </p:cSld>
  <p:clrMapOvr>
    <a:masterClrMapping/>
  </p:clrMapOvr>
  <p:transition/>
  <p:hf sldNum="0" hdr="0" dt="0"/>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SIDE-BY-SIDE/COMPARISON TEXT No Spark">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lnSpc>
                <a:spcPts val="2800"/>
              </a:lnSpc>
              <a:defRPr baseline="0"/>
            </a:lvl1pPr>
          </a:lstStyle>
          <a:p>
            <a:r>
              <a:rPr lang="en-US"/>
              <a:t>SIDE-BY-SIDE/COMPARISON TEXT No Spark</a:t>
            </a:r>
          </a:p>
        </p:txBody>
      </p:sp>
      <p:sp>
        <p:nvSpPr>
          <p:cNvPr id="7" name="Content Placeholder 6"/>
          <p:cNvSpPr>
            <a:spLocks noGrp="1"/>
          </p:cNvSpPr>
          <p:nvPr>
            <p:ph sz="quarter" idx="11"/>
          </p:nvPr>
        </p:nvSpPr>
        <p:spPr>
          <a:xfrm>
            <a:off x="609600" y="1527048"/>
            <a:ext cx="5181600" cy="464512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6"/>
          <p:cNvSpPr>
            <a:spLocks noGrp="1"/>
          </p:cNvSpPr>
          <p:nvPr>
            <p:ph sz="quarter" idx="12"/>
          </p:nvPr>
        </p:nvSpPr>
        <p:spPr>
          <a:xfrm>
            <a:off x="6400800" y="1527048"/>
            <a:ext cx="5181600" cy="464512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10"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674676330"/>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XT/GRAPHIC AND SIDEBAR No Spark">
    <p:spTree>
      <p:nvGrpSpPr>
        <p:cNvPr id="1" name=""/>
        <p:cNvGrpSpPr/>
        <p:nvPr/>
      </p:nvGrpSpPr>
      <p:grpSpPr>
        <a:xfrm>
          <a:off x="0" y="0"/>
          <a:ext cx="0" cy="0"/>
          <a:chOff x="0" y="0"/>
          <a:chExt cx="0" cy="0"/>
        </a:xfrm>
      </p:grpSpPr>
      <p:sp>
        <p:nvSpPr>
          <p:cNvPr id="8" name="Content Placeholder 2"/>
          <p:cNvSpPr>
            <a:spLocks noGrp="1"/>
          </p:cNvSpPr>
          <p:nvPr>
            <p:ph idx="12"/>
          </p:nvPr>
        </p:nvSpPr>
        <p:spPr>
          <a:xfrm>
            <a:off x="609600" y="1527048"/>
            <a:ext cx="8026400" cy="4419600"/>
          </a:xfrm>
        </p:spPr>
        <p:txBody>
          <a:bodyPr/>
          <a:lstStyle>
            <a:lvl1pPr>
              <a:defRPr sz="2400">
                <a:solidFill>
                  <a:schemeClr val="accent1"/>
                </a:solidFill>
              </a:defRPr>
            </a:lvl1pPr>
            <a:lvl2pPr>
              <a:defRPr sz="2000">
                <a:solidFill>
                  <a:schemeClr val="accent1"/>
                </a:solidFill>
              </a:defRPr>
            </a:lvl2pPr>
            <a:lvl3pPr>
              <a:defRPr sz="1600" b="0">
                <a:solidFill>
                  <a:schemeClr val="accent1"/>
                </a:solidFill>
              </a:defRPr>
            </a:lvl3pPr>
            <a:lvl4pPr>
              <a:defRPr sz="1400" b="1">
                <a:solidFill>
                  <a:schemeClr val="accent1"/>
                </a:solidFill>
              </a:defRPr>
            </a:lvl4pPr>
            <a:lvl5pPr>
              <a:defRPr sz="14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ubtitle 2"/>
          <p:cNvSpPr>
            <a:spLocks noGrp="1"/>
          </p:cNvSpPr>
          <p:nvPr>
            <p:ph type="subTitle" idx="11"/>
          </p:nvPr>
        </p:nvSpPr>
        <p:spPr>
          <a:xfrm>
            <a:off x="8940800" y="2565234"/>
            <a:ext cx="2844800" cy="3352800"/>
          </a:xfrm>
        </p:spPr>
        <p:txBody>
          <a:bodyPr/>
          <a:lstStyle>
            <a:lvl1pPr marL="0" indent="0" algn="l">
              <a:buNone/>
              <a:defRPr sz="1800">
                <a:solidFill>
                  <a:schemeClr val="accent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Placeholder 3"/>
          <p:cNvSpPr>
            <a:spLocks noGrp="1"/>
          </p:cNvSpPr>
          <p:nvPr>
            <p:ph type="body" sz="quarter" idx="14"/>
          </p:nvPr>
        </p:nvSpPr>
        <p:spPr>
          <a:xfrm>
            <a:off x="8940800" y="1527048"/>
            <a:ext cx="2844800" cy="838200"/>
          </a:xfrm>
        </p:spPr>
        <p:txBody>
          <a:bodyPr tIns="91440" bIns="0" anchor="b"/>
          <a:lstStyle>
            <a:lvl1pPr marL="0" indent="0">
              <a:lnSpc>
                <a:spcPct val="100000"/>
              </a:lnSpc>
              <a:spcBef>
                <a:spcPct val="0"/>
              </a:spcBef>
              <a:buFontTx/>
              <a:buNone/>
              <a:defRPr sz="1800" b="1" baseline="0">
                <a:solidFill>
                  <a:schemeClr val="accent2"/>
                </a:solidFill>
              </a:defRPr>
            </a:lvl1pPr>
          </a:lstStyle>
          <a:p>
            <a:pPr lvl="0"/>
            <a:r>
              <a:rPr lang="en-US"/>
              <a:t>Click to edit Master text styles</a:t>
            </a:r>
          </a:p>
        </p:txBody>
      </p:sp>
      <p:sp>
        <p:nvSpPr>
          <p:cNvPr id="2" name="Title 1"/>
          <p:cNvSpPr>
            <a:spLocks noGrp="1"/>
          </p:cNvSpPr>
          <p:nvPr>
            <p:ph type="title" hasCustomPrompt="1"/>
          </p:nvPr>
        </p:nvSpPr>
        <p:spPr>
          <a:ln>
            <a:noFill/>
          </a:ln>
        </p:spPr>
        <p:txBody>
          <a:bodyPr/>
          <a:lstStyle>
            <a:lvl1pPr>
              <a:defRPr baseline="0"/>
            </a:lvl1pPr>
          </a:lstStyle>
          <a:p>
            <a:r>
              <a:rPr lang="en-US"/>
              <a:t>TEXT/GRAPHIC AND SIDEBAR No Spark</a:t>
            </a:r>
          </a:p>
        </p:txBody>
      </p:sp>
      <p:sp>
        <p:nvSpPr>
          <p:cNvPr id="9"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
        <p:nvSpPr>
          <p:cNvPr id="11"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Tree>
    <p:extLst>
      <p:ext uri="{BB962C8B-B14F-4D97-AF65-F5344CB8AC3E}">
        <p14:creationId xmlns:p14="http://schemas.microsoft.com/office/powerpoint/2010/main" val="507794959"/>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TEMPLATE FOR TEXT/GRAPHIC/PHOTO No Spark">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defRPr/>
            </a:lvl1pPr>
          </a:lstStyle>
          <a:p>
            <a:r>
              <a:rPr lang="en-US"/>
              <a:t>TEMPLATE FOR TEXT/GRAPHIC/PHOTO No Spark</a:t>
            </a:r>
          </a:p>
        </p:txBody>
      </p:sp>
      <p:sp>
        <p:nvSpPr>
          <p:cNvPr id="8" name="Content Placeholder 6"/>
          <p:cNvSpPr>
            <a:spLocks noGrp="1"/>
          </p:cNvSpPr>
          <p:nvPr>
            <p:ph sz="quarter" idx="11"/>
          </p:nvPr>
        </p:nvSpPr>
        <p:spPr>
          <a:xfrm>
            <a:off x="609600" y="1143025"/>
            <a:ext cx="10871200" cy="4803623"/>
          </a:xfrm>
        </p:spPr>
        <p:txBody>
          <a:bodyPr/>
          <a:lstStyle>
            <a:lvl1pPr>
              <a:defRPr>
                <a:solidFill>
                  <a:schemeClr val="accent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3869660242"/>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TEMPLATE FOR TEXT With Spark">
    <p:spTree>
      <p:nvGrpSpPr>
        <p:cNvPr id="1" name=""/>
        <p:cNvGrpSpPr/>
        <p:nvPr/>
      </p:nvGrpSpPr>
      <p:grpSpPr>
        <a:xfrm>
          <a:off x="0" y="0"/>
          <a:ext cx="0" cy="0"/>
          <a:chOff x="0" y="0"/>
          <a:chExt cx="0" cy="0"/>
        </a:xfrm>
      </p:grpSpPr>
      <p:pic>
        <p:nvPicPr>
          <p:cNvPr id="6" name="Content Placeholder 1"/>
          <p:cNvPicPr>
            <a:picLocks noChangeAspect="1"/>
          </p:cNvPicPr>
          <p:nvPr/>
        </p:nvPicPr>
        <p:blipFill>
          <a:blip r:embed="rId2">
            <a:extLst>
              <a:ext uri="{28A0092B-C50C-407E-A947-70E740481C1C}">
                <a14:useLocalDpi xmlns:a14="http://schemas.microsoft.com/office/drawing/2010/main" val="0"/>
              </a:ext>
            </a:extLst>
          </a:blip>
          <a:srcRect t="28321" r="36824"/>
          <a:stretch>
            <a:fillRect/>
          </a:stretch>
        </p:blipFill>
        <p:spPr bwMode="auto">
          <a:xfrm>
            <a:off x="7989437" y="992056"/>
            <a:ext cx="4202497" cy="3148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hasCustomPrompt="1"/>
          </p:nvPr>
        </p:nvSpPr>
        <p:spPr>
          <a:ln>
            <a:noFill/>
          </a:ln>
        </p:spPr>
        <p:txBody>
          <a:bodyPr/>
          <a:lstStyle>
            <a:lvl1pPr>
              <a:defRPr/>
            </a:lvl1pPr>
          </a:lstStyle>
          <a:p>
            <a:r>
              <a:rPr lang="en-US"/>
              <a:t>TEMPLATE FOR TEXT With Spark</a:t>
            </a:r>
          </a:p>
        </p:txBody>
      </p:sp>
      <p:sp>
        <p:nvSpPr>
          <p:cNvPr id="8" name="Content Placeholder 6"/>
          <p:cNvSpPr>
            <a:spLocks noGrp="1"/>
          </p:cNvSpPr>
          <p:nvPr>
            <p:ph sz="quarter" idx="11"/>
          </p:nvPr>
        </p:nvSpPr>
        <p:spPr>
          <a:xfrm>
            <a:off x="609600" y="1143026"/>
            <a:ext cx="10871200" cy="4803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765456434"/>
      </p:ext>
    </p:extLst>
  </p:cSld>
  <p:clrMapOvr>
    <a:masterClrMapping/>
  </p:clrMapOvr>
  <p:transition/>
  <p:hf sldNum="0" hdr="0" dt="0"/>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TEMPLATE FOR PROJECT OVERVIEW No Spark">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lnSpc>
                <a:spcPts val="2800"/>
              </a:lnSpc>
              <a:defRPr baseline="0"/>
            </a:lvl1pPr>
          </a:lstStyle>
          <a:p>
            <a:r>
              <a:rPr lang="en-US"/>
              <a:t>TEMPLATE FOR PROJECT OVERVIEW No Spark</a:t>
            </a:r>
          </a:p>
        </p:txBody>
      </p:sp>
      <p:sp>
        <p:nvSpPr>
          <p:cNvPr id="7" name="Content Placeholder 6"/>
          <p:cNvSpPr>
            <a:spLocks noGrp="1"/>
          </p:cNvSpPr>
          <p:nvPr>
            <p:ph sz="quarter" idx="11"/>
          </p:nvPr>
        </p:nvSpPr>
        <p:spPr>
          <a:xfrm>
            <a:off x="609600" y="1143026"/>
            <a:ext cx="5384800" cy="48036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6"/>
          <p:cNvSpPr>
            <a:spLocks noGrp="1"/>
          </p:cNvSpPr>
          <p:nvPr>
            <p:ph sz="quarter" idx="15"/>
          </p:nvPr>
        </p:nvSpPr>
        <p:spPr>
          <a:xfrm>
            <a:off x="6502400" y="1143026"/>
            <a:ext cx="5080000" cy="2441423"/>
          </a:xfrm>
        </p:spPr>
        <p:txBody>
          <a:bodyPr/>
          <a:lstStyle>
            <a:lvl1pPr>
              <a:defRPr sz="2000"/>
            </a:lvl1pPr>
            <a:lvl2pPr>
              <a:defRPr sz="18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6"/>
          <p:cNvSpPr>
            <a:spLocks noGrp="1"/>
          </p:cNvSpPr>
          <p:nvPr>
            <p:ph sz="quarter" idx="16"/>
          </p:nvPr>
        </p:nvSpPr>
        <p:spPr>
          <a:xfrm>
            <a:off x="6502400" y="3810000"/>
            <a:ext cx="5080000" cy="2133600"/>
          </a:xfrm>
        </p:spPr>
        <p:txBody>
          <a:bodyPr/>
          <a:lstStyle>
            <a:lvl1pPr>
              <a:defRPr sz="2000">
                <a:solidFill>
                  <a:schemeClr val="accent1"/>
                </a:solidFill>
              </a:defRPr>
            </a:lvl1pPr>
            <a:lvl2pPr>
              <a:defRPr sz="18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4008679726"/>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SIDE-BY-SIDE/COMPARISON TEXT With Spark">
    <p:spTree>
      <p:nvGrpSpPr>
        <p:cNvPr id="1" name=""/>
        <p:cNvGrpSpPr/>
        <p:nvPr/>
      </p:nvGrpSpPr>
      <p:grpSpPr>
        <a:xfrm>
          <a:off x="0" y="0"/>
          <a:ext cx="0" cy="0"/>
          <a:chOff x="0" y="0"/>
          <a:chExt cx="0" cy="0"/>
        </a:xfrm>
      </p:grpSpPr>
      <p:pic>
        <p:nvPicPr>
          <p:cNvPr id="11" name="Content Placeholder 1"/>
          <p:cNvPicPr>
            <a:picLocks noChangeAspect="1"/>
          </p:cNvPicPr>
          <p:nvPr/>
        </p:nvPicPr>
        <p:blipFill>
          <a:blip r:embed="rId2">
            <a:extLst>
              <a:ext uri="{28A0092B-C50C-407E-A947-70E740481C1C}">
                <a14:useLocalDpi xmlns:a14="http://schemas.microsoft.com/office/drawing/2010/main" val="0"/>
              </a:ext>
            </a:extLst>
          </a:blip>
          <a:srcRect t="28321" r="36824"/>
          <a:stretch>
            <a:fillRect/>
          </a:stretch>
        </p:blipFill>
        <p:spPr bwMode="auto">
          <a:xfrm>
            <a:off x="7989437" y="992056"/>
            <a:ext cx="4202497" cy="3148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hasCustomPrompt="1"/>
          </p:nvPr>
        </p:nvSpPr>
        <p:spPr>
          <a:ln>
            <a:noFill/>
          </a:ln>
        </p:spPr>
        <p:txBody>
          <a:bodyPr/>
          <a:lstStyle>
            <a:lvl1pPr>
              <a:lnSpc>
                <a:spcPts val="2800"/>
              </a:lnSpc>
              <a:defRPr/>
            </a:lvl1pPr>
          </a:lstStyle>
          <a:p>
            <a:r>
              <a:rPr lang="en-US"/>
              <a:t>SIDE-BY-SIDE/COMPARISON TEXT With Spark</a:t>
            </a:r>
          </a:p>
        </p:txBody>
      </p:sp>
      <p:sp>
        <p:nvSpPr>
          <p:cNvPr id="7" name="Content Placeholder 6"/>
          <p:cNvSpPr>
            <a:spLocks noGrp="1"/>
          </p:cNvSpPr>
          <p:nvPr>
            <p:ph sz="quarter" idx="11"/>
          </p:nvPr>
        </p:nvSpPr>
        <p:spPr>
          <a:xfrm>
            <a:off x="609600" y="1143026"/>
            <a:ext cx="5181600" cy="504741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6"/>
          <p:cNvSpPr>
            <a:spLocks noGrp="1"/>
          </p:cNvSpPr>
          <p:nvPr>
            <p:ph sz="quarter" idx="12"/>
          </p:nvPr>
        </p:nvSpPr>
        <p:spPr>
          <a:xfrm>
            <a:off x="6400800" y="1143027"/>
            <a:ext cx="5181600" cy="5047411"/>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202274717"/>
      </p:ext>
    </p:extLst>
  </p:cSld>
  <p:clrMapOvr>
    <a:masterClrMapping/>
  </p:clrMapOvr>
  <p:transition/>
  <p:hf sldNum="0" hd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SIDE-BY-SIDE/COMPARISON TEXT No Spark">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lnSpc>
                <a:spcPts val="2800"/>
              </a:lnSpc>
              <a:defRPr baseline="0"/>
            </a:lvl1pPr>
          </a:lstStyle>
          <a:p>
            <a:r>
              <a:rPr lang="en-US"/>
              <a:t>SIDE-BY-SIDE/COMPARISON TEXT No Spark</a:t>
            </a:r>
          </a:p>
        </p:txBody>
      </p:sp>
      <p:sp>
        <p:nvSpPr>
          <p:cNvPr id="7" name="Content Placeholder 6"/>
          <p:cNvSpPr>
            <a:spLocks noGrp="1"/>
          </p:cNvSpPr>
          <p:nvPr>
            <p:ph sz="quarter" idx="11"/>
          </p:nvPr>
        </p:nvSpPr>
        <p:spPr>
          <a:xfrm>
            <a:off x="609600" y="1143026"/>
            <a:ext cx="5181600" cy="50291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6"/>
          <p:cNvSpPr>
            <a:spLocks noGrp="1"/>
          </p:cNvSpPr>
          <p:nvPr>
            <p:ph sz="quarter" idx="12"/>
          </p:nvPr>
        </p:nvSpPr>
        <p:spPr>
          <a:xfrm>
            <a:off x="6400800" y="1143026"/>
            <a:ext cx="5181600" cy="50291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238464869"/>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EXT/GRAPHIC AND SIDEBAR No Spark">
    <p:spTree>
      <p:nvGrpSpPr>
        <p:cNvPr id="1" name=""/>
        <p:cNvGrpSpPr/>
        <p:nvPr/>
      </p:nvGrpSpPr>
      <p:grpSpPr>
        <a:xfrm>
          <a:off x="0" y="0"/>
          <a:ext cx="0" cy="0"/>
          <a:chOff x="0" y="0"/>
          <a:chExt cx="0" cy="0"/>
        </a:xfrm>
      </p:grpSpPr>
      <p:sp>
        <p:nvSpPr>
          <p:cNvPr id="8" name="Content Placeholder 2"/>
          <p:cNvSpPr>
            <a:spLocks noGrp="1"/>
          </p:cNvSpPr>
          <p:nvPr>
            <p:ph idx="12"/>
          </p:nvPr>
        </p:nvSpPr>
        <p:spPr>
          <a:xfrm>
            <a:off x="609600" y="1143025"/>
            <a:ext cx="8026400" cy="4937706"/>
          </a:xfrm>
        </p:spPr>
        <p:txBody>
          <a:bodyPr/>
          <a:lstStyle>
            <a:lvl1pPr>
              <a:defRPr sz="2400">
                <a:solidFill>
                  <a:schemeClr val="accent1"/>
                </a:solidFill>
              </a:defRPr>
            </a:lvl1pPr>
            <a:lvl2pPr>
              <a:defRPr sz="2000">
                <a:solidFill>
                  <a:schemeClr val="accent1"/>
                </a:solidFill>
              </a:defRPr>
            </a:lvl2pPr>
            <a:lvl3pPr>
              <a:defRPr sz="1600" b="0">
                <a:solidFill>
                  <a:schemeClr val="accent1"/>
                </a:solidFill>
              </a:defRPr>
            </a:lvl3pPr>
            <a:lvl4pPr>
              <a:defRPr sz="1400" b="1">
                <a:solidFill>
                  <a:schemeClr val="accent1"/>
                </a:solidFill>
              </a:defRPr>
            </a:lvl4pPr>
            <a:lvl5pPr>
              <a:defRPr sz="14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ubtitle 2"/>
          <p:cNvSpPr>
            <a:spLocks noGrp="1"/>
          </p:cNvSpPr>
          <p:nvPr>
            <p:ph type="subTitle" idx="11"/>
          </p:nvPr>
        </p:nvSpPr>
        <p:spPr>
          <a:xfrm>
            <a:off x="8940800" y="2181211"/>
            <a:ext cx="2844800" cy="3899520"/>
          </a:xfrm>
        </p:spPr>
        <p:txBody>
          <a:bodyPr/>
          <a:lstStyle>
            <a:lvl1pPr marL="0" indent="0" algn="l">
              <a:buNone/>
              <a:defRPr sz="1800">
                <a:solidFill>
                  <a:schemeClr val="accent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Placeholder 3"/>
          <p:cNvSpPr>
            <a:spLocks noGrp="1"/>
          </p:cNvSpPr>
          <p:nvPr>
            <p:ph type="body" sz="quarter" idx="14"/>
          </p:nvPr>
        </p:nvSpPr>
        <p:spPr>
          <a:xfrm>
            <a:off x="8940800" y="1143025"/>
            <a:ext cx="2844800" cy="838200"/>
          </a:xfrm>
        </p:spPr>
        <p:txBody>
          <a:bodyPr tIns="91440" bIns="0" anchor="b"/>
          <a:lstStyle>
            <a:lvl1pPr marL="0" indent="0">
              <a:lnSpc>
                <a:spcPct val="100000"/>
              </a:lnSpc>
              <a:spcBef>
                <a:spcPct val="0"/>
              </a:spcBef>
              <a:buFontTx/>
              <a:buNone/>
              <a:defRPr sz="1800" b="1" baseline="0">
                <a:solidFill>
                  <a:schemeClr val="accent2"/>
                </a:solidFill>
              </a:defRPr>
            </a:lvl1pPr>
          </a:lstStyle>
          <a:p>
            <a:pPr lvl="0"/>
            <a:r>
              <a:rPr lang="en-US"/>
              <a:t>Click to edit Master text styles</a:t>
            </a:r>
          </a:p>
        </p:txBody>
      </p:sp>
      <p:sp>
        <p:nvSpPr>
          <p:cNvPr id="2" name="Title 1"/>
          <p:cNvSpPr>
            <a:spLocks noGrp="1"/>
          </p:cNvSpPr>
          <p:nvPr>
            <p:ph type="title" hasCustomPrompt="1"/>
          </p:nvPr>
        </p:nvSpPr>
        <p:spPr>
          <a:ln>
            <a:noFill/>
          </a:ln>
        </p:spPr>
        <p:txBody>
          <a:bodyPr/>
          <a:lstStyle>
            <a:lvl1pPr>
              <a:defRPr baseline="0"/>
            </a:lvl1pPr>
          </a:lstStyle>
          <a:p>
            <a:r>
              <a:rPr lang="en-US"/>
              <a:t>TEXT/GRAPHIC AND SIDEBAR No Spark</a:t>
            </a:r>
          </a:p>
        </p:txBody>
      </p:sp>
      <p:sp>
        <p:nvSpPr>
          <p:cNvPr id="9"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308683313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FULL PAGE Image/Photo">
    <p:spTree>
      <p:nvGrpSpPr>
        <p:cNvPr id="1" name=""/>
        <p:cNvGrpSpPr/>
        <p:nvPr/>
      </p:nvGrpSpPr>
      <p:grpSpPr>
        <a:xfrm>
          <a:off x="0" y="0"/>
          <a:ext cx="0" cy="0"/>
          <a:chOff x="0" y="0"/>
          <a:chExt cx="0" cy="0"/>
        </a:xfrm>
      </p:grpSpPr>
      <p:sp>
        <p:nvSpPr>
          <p:cNvPr id="2" name="Rectangle 1"/>
          <p:cNvSpPr/>
          <p:nvPr userDrawn="1"/>
        </p:nvSpPr>
        <p:spPr>
          <a:xfrm>
            <a:off x="0" y="3198168"/>
            <a:ext cx="12192000" cy="461665"/>
          </a:xfrm>
          <a:prstGeom prst="rect">
            <a:avLst/>
          </a:prstGeom>
          <a:solidFill>
            <a:srgbClr val="4A4541"/>
          </a:solidFill>
        </p:spPr>
        <p:txBody>
          <a:bodyPr wrap="square" rtlCol="0" anchor="ctr">
            <a:spAutoFit/>
          </a:bodyPr>
          <a:lstStyle/>
          <a:p>
            <a:pPr marL="0" indent="0" algn="ctr">
              <a:buFontTx/>
              <a:buNone/>
            </a:pPr>
            <a:endParaRPr lang="en-US" sz="2400" kern="0">
              <a:solidFill>
                <a:schemeClr val="tx1"/>
              </a:solidFill>
            </a:endParaRPr>
          </a:p>
        </p:txBody>
      </p:sp>
      <p:sp>
        <p:nvSpPr>
          <p:cNvPr id="6" name="Text Placeholder 5"/>
          <p:cNvSpPr>
            <a:spLocks noGrp="1"/>
          </p:cNvSpPr>
          <p:nvPr>
            <p:ph type="body" sz="quarter" idx="11" hasCustomPrompt="1"/>
          </p:nvPr>
        </p:nvSpPr>
        <p:spPr>
          <a:xfrm>
            <a:off x="1219200" y="685800"/>
            <a:ext cx="9753600" cy="1828800"/>
          </a:xfrm>
        </p:spPr>
        <p:txBody>
          <a:bodyPr/>
          <a:lstStyle>
            <a:lvl1pPr marL="0" indent="0" algn="ctr">
              <a:buFont typeface="+mj-lt"/>
              <a:buNone/>
              <a:defRPr>
                <a:solidFill>
                  <a:schemeClr val="bg1"/>
                </a:solidFill>
              </a:defRPr>
            </a:lvl1pPr>
            <a:lvl2pPr marL="457200" indent="0" algn="ctr">
              <a:buFont typeface="+mj-lt"/>
              <a:buNone/>
              <a:defRPr>
                <a:solidFill>
                  <a:schemeClr val="bg1"/>
                </a:solidFill>
              </a:defRPr>
            </a:lvl2pPr>
            <a:lvl3pPr marL="914400" indent="0" algn="ctr">
              <a:buFont typeface="+mj-lt"/>
              <a:buNone/>
              <a:defRPr>
                <a:solidFill>
                  <a:schemeClr val="bg1"/>
                </a:solidFill>
              </a:defRPr>
            </a:lvl3pPr>
            <a:lvl4pPr marL="1371600" indent="0" algn="ctr">
              <a:buFont typeface="+mj-lt"/>
              <a:buNone/>
              <a:defRPr>
                <a:solidFill>
                  <a:schemeClr val="bg1"/>
                </a:solidFill>
              </a:defRPr>
            </a:lvl4pPr>
            <a:lvl5pPr marL="1828800" indent="0" algn="ctr">
              <a:buFont typeface="+mj-lt"/>
              <a:buNone/>
              <a:defRPr>
                <a:solidFill>
                  <a:schemeClr val="bg1"/>
                </a:solidFill>
              </a:defRPr>
            </a:lvl5pPr>
          </a:lstStyle>
          <a:p>
            <a:r>
              <a:rPr lang="en-US">
                <a:solidFill>
                  <a:schemeClr val="tx1">
                    <a:lumMod val="65000"/>
                    <a:lumOff val="35000"/>
                  </a:schemeClr>
                </a:solidFill>
              </a:rPr>
              <a:t>BLANK SLIDE use for full slide photo/graphics</a:t>
            </a:r>
          </a:p>
        </p:txBody>
      </p:sp>
      <p:sp>
        <p:nvSpPr>
          <p:cNvPr id="5" name="Picture Placeholder 4"/>
          <p:cNvSpPr>
            <a:spLocks noGrp="1"/>
          </p:cNvSpPr>
          <p:nvPr>
            <p:ph type="pic" sz="quarter" idx="10"/>
          </p:nvPr>
        </p:nvSpPr>
        <p:spPr>
          <a:xfrm>
            <a:off x="0" y="7662"/>
            <a:ext cx="12192000" cy="6858000"/>
          </a:xfrm>
        </p:spPr>
        <p:txBody>
          <a:bodyPr/>
          <a:lstStyle>
            <a:lvl1pPr marL="0" indent="0">
              <a:buNone/>
              <a:defRPr/>
            </a:lvl1pPr>
          </a:lstStyle>
          <a:p>
            <a:endParaRPr lang="en-US"/>
          </a:p>
        </p:txBody>
      </p:sp>
      <p:sp>
        <p:nvSpPr>
          <p:cNvPr id="3" name="Rectangle 2"/>
          <p:cNvSpPr/>
          <p:nvPr userDrawn="1"/>
        </p:nvSpPr>
        <p:spPr>
          <a:xfrm>
            <a:off x="6003635" y="3198169"/>
            <a:ext cx="184730" cy="461665"/>
          </a:xfrm>
          <a:prstGeom prst="rect">
            <a:avLst/>
          </a:prstGeom>
        </p:spPr>
        <p:txBody>
          <a:bodyPr wrap="none" rtlCol="0" anchor="ctr">
            <a:spAutoFit/>
          </a:bodyPr>
          <a:lstStyle/>
          <a:p>
            <a:pPr marL="0" indent="0" algn="ctr">
              <a:buFontTx/>
              <a:buNone/>
            </a:pPr>
            <a:endParaRPr lang="en-US" sz="2400" kern="0">
              <a:solidFill>
                <a:schemeClr val="tx1"/>
              </a:solidFill>
            </a:endParaRPr>
          </a:p>
        </p:txBody>
      </p:sp>
    </p:spTree>
    <p:extLst>
      <p:ext uri="{BB962C8B-B14F-4D97-AF65-F5344CB8AC3E}">
        <p14:creationId xmlns:p14="http://schemas.microsoft.com/office/powerpoint/2010/main" val="3594080830"/>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Thank You Slide">
    <p:bg>
      <p:bgPr>
        <a:solidFill>
          <a:schemeClr val="accent2"/>
        </a:solidFill>
        <a:effectLst/>
      </p:bgPr>
    </p:bg>
    <p:spTree>
      <p:nvGrpSpPr>
        <p:cNvPr id="1" name=""/>
        <p:cNvGrpSpPr/>
        <p:nvPr/>
      </p:nvGrpSpPr>
      <p:grpSpPr>
        <a:xfrm>
          <a:off x="0" y="0"/>
          <a:ext cx="0" cy="0"/>
          <a:chOff x="0" y="0"/>
          <a:chExt cx="0" cy="0"/>
        </a:xfrm>
      </p:grpSpPr>
      <p:sp>
        <p:nvSpPr>
          <p:cNvPr id="4" name="Rectangle 9"/>
          <p:cNvSpPr>
            <a:spLocks noChangeArrowheads="1"/>
          </p:cNvSpPr>
          <p:nvPr/>
        </p:nvSpPr>
        <p:spPr bwMode="auto">
          <a:xfrm>
            <a:off x="8331200" y="2857500"/>
            <a:ext cx="3860800" cy="1143000"/>
          </a:xfrm>
          <a:prstGeom prst="rect">
            <a:avLst/>
          </a:prstGeom>
          <a:solidFill>
            <a:srgbClr val="4A4541"/>
          </a:solidFill>
          <a:ln>
            <a:noFill/>
          </a:ln>
        </p:spPr>
        <p:txBody>
          <a:bodyPr/>
          <a:lstStyle/>
          <a:p>
            <a:endParaRPr lang="en-US" sz="1800"/>
          </a:p>
        </p:txBody>
      </p:sp>
      <p:pic>
        <p:nvPicPr>
          <p:cNvPr id="6" name="Picture 12"/>
          <p:cNvPicPr>
            <a:picLocks noChangeAspect="1"/>
          </p:cNvPicPr>
          <p:nvPr/>
        </p:nvPicPr>
        <p:blipFill>
          <a:blip r:embed="rId2">
            <a:extLst>
              <a:ext uri="{28A0092B-C50C-407E-A947-70E740481C1C}">
                <a14:useLocalDpi xmlns:a14="http://schemas.microsoft.com/office/drawing/2010/main"/>
              </a:ext>
            </a:extLst>
          </a:blip>
          <a:stretch>
            <a:fillRect/>
          </a:stretch>
        </p:blipFill>
        <p:spPr bwMode="auto">
          <a:xfrm>
            <a:off x="7200900" y="2857500"/>
            <a:ext cx="1041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6096000" y="2857500"/>
            <a:ext cx="228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p:cNvPicPr>
            <a:picLocks noChangeAspect="1"/>
          </p:cNvPicPr>
          <p:nvPr/>
        </p:nvPicPr>
        <p:blipFill>
          <a:blip r:embed="rId4">
            <a:extLst>
              <a:ext uri="{28A0092B-C50C-407E-A947-70E740481C1C}">
                <a14:useLocalDpi xmlns:a14="http://schemas.microsoft.com/office/drawing/2010/main"/>
              </a:ext>
            </a:extLst>
          </a:blip>
          <a:srcRect l="21086" t="40196" r="23738" b="43954"/>
          <a:stretch>
            <a:fillRect/>
          </a:stretch>
        </p:blipFill>
        <p:spPr bwMode="auto">
          <a:xfrm>
            <a:off x="3962401" y="5715001"/>
            <a:ext cx="45339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p:nvSpPr>
        <p:spPr bwMode="auto">
          <a:xfrm>
            <a:off x="-1828799" y="1676400"/>
            <a:ext cx="184731" cy="41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40" bIns="0">
            <a:spAutoFit/>
          </a:bodyPr>
          <a:lstStyle>
            <a:lvl1pPr>
              <a:defRPr sz="2400">
                <a:solidFill>
                  <a:schemeClr val="tx1"/>
                </a:solidFill>
                <a:latin typeface="Arial" pitchFamily="34" charset="0"/>
                <a:ea typeface="ＭＳ Ｐゴシック"/>
              </a:defRPr>
            </a:lvl1pPr>
            <a:lvl2pPr marL="742950" indent="-285750">
              <a:defRPr sz="2400">
                <a:solidFill>
                  <a:schemeClr val="tx1"/>
                </a:solidFill>
                <a:latin typeface="Arial" pitchFamily="34" charset="0"/>
                <a:ea typeface="ＭＳ Ｐゴシック"/>
              </a:defRPr>
            </a:lvl2pPr>
            <a:lvl3pPr marL="1143000" indent="-228600">
              <a:defRPr sz="2400">
                <a:solidFill>
                  <a:schemeClr val="tx1"/>
                </a:solidFill>
                <a:latin typeface="Arial" pitchFamily="34" charset="0"/>
                <a:ea typeface="ＭＳ Ｐゴシック"/>
              </a:defRPr>
            </a:lvl3pPr>
            <a:lvl4pPr marL="1600200" indent="-228600">
              <a:defRPr sz="2400">
                <a:solidFill>
                  <a:schemeClr val="tx1"/>
                </a:solidFill>
                <a:latin typeface="Arial" pitchFamily="34" charset="0"/>
                <a:ea typeface="ＭＳ Ｐゴシック"/>
              </a:defRPr>
            </a:lvl4pPr>
            <a:lvl5pPr marL="2057400" indent="-228600">
              <a:defRPr sz="2400">
                <a:solidFill>
                  <a:schemeClr val="tx1"/>
                </a:solidFill>
                <a:latin typeface="Arial" pitchFamily="34" charset="0"/>
                <a:ea typeface="ＭＳ Ｐゴシック"/>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a:defRPr>
            </a:lvl9pPr>
          </a:lstStyle>
          <a:p>
            <a:pPr>
              <a:lnSpc>
                <a:spcPts val="2500"/>
              </a:lnSpc>
              <a:defRPr/>
            </a:pPr>
            <a:endParaRPr lang="en-US" sz="1800" b="1"/>
          </a:p>
        </p:txBody>
      </p:sp>
      <p:sp>
        <p:nvSpPr>
          <p:cNvPr id="3" name="Text Placeholder 2"/>
          <p:cNvSpPr>
            <a:spLocks noGrp="1"/>
          </p:cNvSpPr>
          <p:nvPr>
            <p:ph type="body" idx="1"/>
          </p:nvPr>
        </p:nvSpPr>
        <p:spPr>
          <a:xfrm>
            <a:off x="508000" y="381000"/>
            <a:ext cx="10363200" cy="1676400"/>
          </a:xfrm>
        </p:spPr>
        <p:txBody>
          <a:bodyPr anchor="ctr"/>
          <a:lstStyle>
            <a:lvl1pPr marL="0" indent="0">
              <a:buNone/>
              <a:defRPr sz="2000" baseline="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pic>
        <p:nvPicPr>
          <p:cNvPr id="12"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8815540" y="3163824"/>
            <a:ext cx="2892120" cy="53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7200900" y="2857500"/>
            <a:ext cx="1041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auto">
          <a:xfrm>
            <a:off x="6096000" y="2857500"/>
            <a:ext cx="228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p:cNvPicPr>
            <a:picLocks noChangeAspect="1"/>
          </p:cNvPicPr>
          <p:nvPr userDrawn="1"/>
        </p:nvPicPr>
        <p:blipFill>
          <a:blip r:embed="rId4">
            <a:extLst>
              <a:ext uri="{28A0092B-C50C-407E-A947-70E740481C1C}">
                <a14:useLocalDpi xmlns:a14="http://schemas.microsoft.com/office/drawing/2010/main"/>
              </a:ext>
            </a:extLst>
          </a:blip>
          <a:srcRect l="21086" t="40196" r="23738" b="43954"/>
          <a:stretch>
            <a:fillRect/>
          </a:stretch>
        </p:blipFill>
        <p:spPr bwMode="auto">
          <a:xfrm>
            <a:off x="3962401" y="5715001"/>
            <a:ext cx="45339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a:spLocks noChangeArrowheads="1"/>
          </p:cNvSpPr>
          <p:nvPr userDrawn="1"/>
        </p:nvSpPr>
        <p:spPr bwMode="auto">
          <a:xfrm>
            <a:off x="-1828799" y="1676400"/>
            <a:ext cx="184731" cy="41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40" bIns="0">
            <a:spAutoFit/>
          </a:bodyPr>
          <a:lstStyle>
            <a:lvl1pPr>
              <a:defRPr sz="2400">
                <a:solidFill>
                  <a:schemeClr val="tx1"/>
                </a:solidFill>
                <a:latin typeface="Arial" pitchFamily="34" charset="0"/>
                <a:ea typeface="ＭＳ Ｐゴシック"/>
              </a:defRPr>
            </a:lvl1pPr>
            <a:lvl2pPr marL="742950" indent="-285750">
              <a:defRPr sz="2400">
                <a:solidFill>
                  <a:schemeClr val="tx1"/>
                </a:solidFill>
                <a:latin typeface="Arial" pitchFamily="34" charset="0"/>
                <a:ea typeface="ＭＳ Ｐゴシック"/>
              </a:defRPr>
            </a:lvl2pPr>
            <a:lvl3pPr marL="1143000" indent="-228600">
              <a:defRPr sz="2400">
                <a:solidFill>
                  <a:schemeClr val="tx1"/>
                </a:solidFill>
                <a:latin typeface="Arial" pitchFamily="34" charset="0"/>
                <a:ea typeface="ＭＳ Ｐゴシック"/>
              </a:defRPr>
            </a:lvl3pPr>
            <a:lvl4pPr marL="1600200" indent="-228600">
              <a:defRPr sz="2400">
                <a:solidFill>
                  <a:schemeClr val="tx1"/>
                </a:solidFill>
                <a:latin typeface="Arial" pitchFamily="34" charset="0"/>
                <a:ea typeface="ＭＳ Ｐゴシック"/>
              </a:defRPr>
            </a:lvl4pPr>
            <a:lvl5pPr marL="2057400" indent="-228600">
              <a:defRPr sz="2400">
                <a:solidFill>
                  <a:schemeClr val="tx1"/>
                </a:solidFill>
                <a:latin typeface="Arial" pitchFamily="34" charset="0"/>
                <a:ea typeface="ＭＳ Ｐゴシック"/>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a:defRPr>
            </a:lvl9pPr>
          </a:lstStyle>
          <a:p>
            <a:pPr>
              <a:lnSpc>
                <a:spcPts val="2500"/>
              </a:lnSpc>
              <a:defRPr/>
            </a:pPr>
            <a:endParaRPr lang="en-US" sz="1800" b="1"/>
          </a:p>
        </p:txBody>
      </p:sp>
      <p:sp>
        <p:nvSpPr>
          <p:cNvPr id="17" name="Rectangle 2"/>
          <p:cNvSpPr txBox="1">
            <a:spLocks noChangeArrowheads="1"/>
          </p:cNvSpPr>
          <p:nvPr userDrawn="1"/>
        </p:nvSpPr>
        <p:spPr bwMode="auto">
          <a:xfrm>
            <a:off x="0" y="2857500"/>
            <a:ext cx="6096000" cy="1143000"/>
          </a:xfrm>
          <a:prstGeom prst="rect">
            <a:avLst/>
          </a:prstGeom>
          <a:solidFill>
            <a:srgbClr val="4A4541"/>
          </a:solidFill>
          <a:ln>
            <a:noFill/>
          </a:ln>
        </p:spPr>
        <p:txBody>
          <a:bodyPr lIns="457200" tIns="91440" anchor="ctr"/>
          <a:lstStyle>
            <a:lvl1pPr algn="l" rtl="0" fontAlgn="base">
              <a:lnSpc>
                <a:spcPts val="3300"/>
              </a:lnSpc>
              <a:spcBef>
                <a:spcPct val="0"/>
              </a:spcBef>
              <a:spcAft>
                <a:spcPct val="0"/>
              </a:spcAft>
              <a:defRPr sz="3200">
                <a:solidFill>
                  <a:schemeClr val="tx2"/>
                </a:solidFill>
                <a:latin typeface="+mj-lt"/>
                <a:ea typeface="+mj-ea"/>
                <a:cs typeface="+mj-cs"/>
              </a:defRPr>
            </a:lvl1pPr>
            <a:lvl2pPr algn="l" rtl="0" fontAlgn="base">
              <a:spcBef>
                <a:spcPct val="0"/>
              </a:spcBef>
              <a:spcAft>
                <a:spcPct val="0"/>
              </a:spcAft>
              <a:defRPr sz="3200">
                <a:solidFill>
                  <a:schemeClr val="tx2"/>
                </a:solidFill>
                <a:latin typeface="Arial"/>
                <a:ea typeface="ＭＳ Ｐゴシック" pitchFamily="-32" charset="-128"/>
              </a:defRPr>
            </a:lvl2pPr>
            <a:lvl3pPr algn="l" rtl="0" fontAlgn="base">
              <a:spcBef>
                <a:spcPct val="0"/>
              </a:spcBef>
              <a:spcAft>
                <a:spcPct val="0"/>
              </a:spcAft>
              <a:defRPr sz="3200">
                <a:solidFill>
                  <a:schemeClr val="tx2"/>
                </a:solidFill>
                <a:latin typeface="Arial"/>
                <a:ea typeface="ＭＳ Ｐゴシック" pitchFamily="-32" charset="-128"/>
              </a:defRPr>
            </a:lvl3pPr>
            <a:lvl4pPr algn="l" rtl="0" fontAlgn="base">
              <a:spcBef>
                <a:spcPct val="0"/>
              </a:spcBef>
              <a:spcAft>
                <a:spcPct val="0"/>
              </a:spcAft>
              <a:defRPr sz="3200">
                <a:solidFill>
                  <a:schemeClr val="tx2"/>
                </a:solidFill>
                <a:latin typeface="Arial"/>
                <a:ea typeface="ＭＳ Ｐゴシック" pitchFamily="-32" charset="-128"/>
              </a:defRPr>
            </a:lvl4pPr>
            <a:lvl5pPr algn="l" rtl="0" fontAlgn="base">
              <a:spcBef>
                <a:spcPct val="0"/>
              </a:spcBef>
              <a:spcAft>
                <a:spcPct val="0"/>
              </a:spcAft>
              <a:defRPr sz="3200">
                <a:solidFill>
                  <a:schemeClr val="tx2"/>
                </a:solidFill>
                <a:latin typeface="Arial"/>
                <a:ea typeface="ＭＳ Ｐゴシック" pitchFamily="-32" charset="-128"/>
              </a:defRPr>
            </a:lvl5pPr>
            <a:lvl6pPr marL="457200" algn="l" rtl="0" fontAlgn="base">
              <a:spcBef>
                <a:spcPct val="0"/>
              </a:spcBef>
              <a:spcAft>
                <a:spcPct val="0"/>
              </a:spcAft>
              <a:defRPr sz="3200">
                <a:solidFill>
                  <a:schemeClr val="tx2"/>
                </a:solidFill>
                <a:latin typeface="Arial"/>
                <a:ea typeface="ＭＳ Ｐゴシック" pitchFamily="-32" charset="-128"/>
              </a:defRPr>
            </a:lvl6pPr>
            <a:lvl7pPr marL="914400" algn="l" rtl="0" fontAlgn="base">
              <a:spcBef>
                <a:spcPct val="0"/>
              </a:spcBef>
              <a:spcAft>
                <a:spcPct val="0"/>
              </a:spcAft>
              <a:defRPr sz="3200">
                <a:solidFill>
                  <a:schemeClr val="tx2"/>
                </a:solidFill>
                <a:latin typeface="Arial"/>
                <a:ea typeface="ＭＳ Ｐゴシック" pitchFamily="-32" charset="-128"/>
              </a:defRPr>
            </a:lvl7pPr>
            <a:lvl8pPr marL="1371600" algn="l" rtl="0" fontAlgn="base">
              <a:spcBef>
                <a:spcPct val="0"/>
              </a:spcBef>
              <a:spcAft>
                <a:spcPct val="0"/>
              </a:spcAft>
              <a:defRPr sz="3200">
                <a:solidFill>
                  <a:schemeClr val="tx2"/>
                </a:solidFill>
                <a:latin typeface="Arial"/>
                <a:ea typeface="ＭＳ Ｐゴシック" pitchFamily="-32" charset="-128"/>
              </a:defRPr>
            </a:lvl8pPr>
            <a:lvl9pPr marL="1828800" algn="l" rtl="0" fontAlgn="base">
              <a:spcBef>
                <a:spcPct val="0"/>
              </a:spcBef>
              <a:spcAft>
                <a:spcPct val="0"/>
              </a:spcAft>
              <a:defRPr sz="3200">
                <a:solidFill>
                  <a:schemeClr val="tx2"/>
                </a:solidFill>
                <a:latin typeface="Arial"/>
                <a:ea typeface="ＭＳ Ｐゴシック" pitchFamily="-32" charset="-128"/>
              </a:defRPr>
            </a:lvl9pPr>
          </a:lstStyle>
          <a:p>
            <a:pPr>
              <a:defRPr/>
            </a:pPr>
            <a:r>
              <a:rPr lang="en-US" sz="4000" b="1">
                <a:solidFill>
                  <a:schemeClr val="bg1"/>
                </a:solidFill>
              </a:rPr>
              <a:t>Thank You!</a:t>
            </a:r>
          </a:p>
        </p:txBody>
      </p:sp>
    </p:spTree>
    <p:extLst>
      <p:ext uri="{BB962C8B-B14F-4D97-AF65-F5344CB8AC3E}">
        <p14:creationId xmlns:p14="http://schemas.microsoft.com/office/powerpoint/2010/main" val="1633927291"/>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SAMPLE DIVIDER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5"/>
          <p:cNvSpPr>
            <a:spLocks noGrp="1"/>
          </p:cNvSpPr>
          <p:nvPr>
            <p:ph type="body" sz="quarter" idx="11"/>
          </p:nvPr>
        </p:nvSpPr>
        <p:spPr>
          <a:xfrm>
            <a:off x="0" y="0"/>
            <a:ext cx="12192000" cy="6858000"/>
          </a:xfrm>
          <a:solidFill>
            <a:schemeClr val="bg2">
              <a:lumMod val="10000"/>
            </a:schemeClr>
          </a:solidFill>
        </p:spPr>
        <p:txBody>
          <a:bodyPr anchor="ctr" anchorCtr="0"/>
          <a:lstStyle>
            <a:lvl1pPr marL="0" indent="0" algn="ctr">
              <a:buFontTx/>
              <a:buNone/>
              <a:defRPr b="1" baseline="0">
                <a:solidFill>
                  <a:schemeClr val="bg1"/>
                </a:solidFill>
              </a:defRPr>
            </a:lvl1pPr>
          </a:lstStyle>
          <a:p>
            <a:pPr lvl="0"/>
            <a:endParaRPr lang="en-US"/>
          </a:p>
        </p:txBody>
      </p:sp>
    </p:spTree>
    <p:extLst>
      <p:ext uri="{BB962C8B-B14F-4D97-AF65-F5344CB8AC3E}">
        <p14:creationId xmlns:p14="http://schemas.microsoft.com/office/powerpoint/2010/main" val="1519453126"/>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 Expert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p>
            <a:r>
              <a:rPr lang="en-US"/>
              <a:t>1 Expert Template</a:t>
            </a:r>
          </a:p>
        </p:txBody>
      </p:sp>
      <p:sp>
        <p:nvSpPr>
          <p:cNvPr id="47"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29" name="Content Placeholder 4"/>
          <p:cNvSpPr>
            <a:spLocks noGrp="1"/>
          </p:cNvSpPr>
          <p:nvPr>
            <p:ph sz="quarter" idx="27" hasCustomPrompt="1"/>
          </p:nvPr>
        </p:nvSpPr>
        <p:spPr>
          <a:xfrm>
            <a:off x="4876800"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0" name="Picture Placeholder 27"/>
          <p:cNvSpPr>
            <a:spLocks noGrp="1"/>
          </p:cNvSpPr>
          <p:nvPr>
            <p:ph type="pic" sz="quarter" idx="28"/>
          </p:nvPr>
        </p:nvSpPr>
        <p:spPr>
          <a:xfrm>
            <a:off x="5035296"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19"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1059449061"/>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 Experts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p>
            <a:r>
              <a:rPr lang="en-US"/>
              <a:t>2 Experts Template</a:t>
            </a:r>
          </a:p>
        </p:txBody>
      </p:sp>
      <p:sp>
        <p:nvSpPr>
          <p:cNvPr id="29" name="Content Placeholder 4"/>
          <p:cNvSpPr>
            <a:spLocks noGrp="1"/>
          </p:cNvSpPr>
          <p:nvPr>
            <p:ph sz="quarter" idx="27" hasCustomPrompt="1"/>
          </p:nvPr>
        </p:nvSpPr>
        <p:spPr>
          <a:xfrm>
            <a:off x="3505200"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0" name="Picture Placeholder 27"/>
          <p:cNvSpPr>
            <a:spLocks noGrp="1"/>
          </p:cNvSpPr>
          <p:nvPr>
            <p:ph type="pic" sz="quarter" idx="28"/>
          </p:nvPr>
        </p:nvSpPr>
        <p:spPr>
          <a:xfrm>
            <a:off x="3657600"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1" name="Content Placeholder 4"/>
          <p:cNvSpPr>
            <a:spLocks noGrp="1"/>
          </p:cNvSpPr>
          <p:nvPr>
            <p:ph sz="quarter" idx="29" hasCustomPrompt="1"/>
          </p:nvPr>
        </p:nvSpPr>
        <p:spPr>
          <a:xfrm>
            <a:off x="6248400"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2" name="Picture Placeholder 27"/>
          <p:cNvSpPr>
            <a:spLocks noGrp="1"/>
          </p:cNvSpPr>
          <p:nvPr>
            <p:ph type="pic" sz="quarter" idx="30"/>
          </p:nvPr>
        </p:nvSpPr>
        <p:spPr>
          <a:xfrm>
            <a:off x="6400800"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1"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21"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1438472369"/>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 Experts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p>
            <a:r>
              <a:rPr lang="en-US"/>
              <a:t>3 Experts Template</a:t>
            </a:r>
          </a:p>
        </p:txBody>
      </p:sp>
      <p:sp>
        <p:nvSpPr>
          <p:cNvPr id="47"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28" name="Picture Placeholder 27"/>
          <p:cNvSpPr>
            <a:spLocks noGrp="1"/>
          </p:cNvSpPr>
          <p:nvPr>
            <p:ph type="pic" sz="quarter" idx="26"/>
          </p:nvPr>
        </p:nvSpPr>
        <p:spPr>
          <a:xfrm>
            <a:off x="2292096"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9" name="Content Placeholder 4"/>
          <p:cNvSpPr>
            <a:spLocks noGrp="1"/>
          </p:cNvSpPr>
          <p:nvPr>
            <p:ph sz="quarter" idx="27" hasCustomPrompt="1"/>
          </p:nvPr>
        </p:nvSpPr>
        <p:spPr>
          <a:xfrm>
            <a:off x="4876800"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0" name="Picture Placeholder 27"/>
          <p:cNvSpPr>
            <a:spLocks noGrp="1"/>
          </p:cNvSpPr>
          <p:nvPr>
            <p:ph type="pic" sz="quarter" idx="28"/>
          </p:nvPr>
        </p:nvSpPr>
        <p:spPr>
          <a:xfrm>
            <a:off x="5035296"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1" name="Content Placeholder 4"/>
          <p:cNvSpPr>
            <a:spLocks noGrp="1"/>
          </p:cNvSpPr>
          <p:nvPr>
            <p:ph sz="quarter" idx="29" hasCustomPrompt="1"/>
          </p:nvPr>
        </p:nvSpPr>
        <p:spPr>
          <a:xfrm>
            <a:off x="7626096"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2" name="Picture Placeholder 27"/>
          <p:cNvSpPr>
            <a:spLocks noGrp="1"/>
          </p:cNvSpPr>
          <p:nvPr>
            <p:ph type="pic" sz="quarter" idx="30"/>
          </p:nvPr>
        </p:nvSpPr>
        <p:spPr>
          <a:xfrm>
            <a:off x="7778496"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3" name="Content Placeholder 4"/>
          <p:cNvSpPr>
            <a:spLocks noGrp="1"/>
          </p:cNvSpPr>
          <p:nvPr>
            <p:ph sz="quarter" idx="33" hasCustomPrompt="1"/>
          </p:nvPr>
        </p:nvSpPr>
        <p:spPr>
          <a:xfrm>
            <a:off x="2139696"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19"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2865657165"/>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 Experts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p>
            <a:r>
              <a:rPr lang="en-US"/>
              <a:t>4 Experts Template</a:t>
            </a:r>
          </a:p>
        </p:txBody>
      </p:sp>
      <p:sp>
        <p:nvSpPr>
          <p:cNvPr id="28" name="Picture Placeholder 27"/>
          <p:cNvSpPr>
            <a:spLocks noGrp="1"/>
          </p:cNvSpPr>
          <p:nvPr>
            <p:ph type="pic" sz="quarter" idx="26"/>
          </p:nvPr>
        </p:nvSpPr>
        <p:spPr>
          <a:xfrm>
            <a:off x="914400"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9" name="Content Placeholder 4"/>
          <p:cNvSpPr>
            <a:spLocks noGrp="1"/>
          </p:cNvSpPr>
          <p:nvPr>
            <p:ph sz="quarter" idx="27" hasCustomPrompt="1"/>
          </p:nvPr>
        </p:nvSpPr>
        <p:spPr>
          <a:xfrm>
            <a:off x="3505200"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0" name="Picture Placeholder 27"/>
          <p:cNvSpPr>
            <a:spLocks noGrp="1"/>
          </p:cNvSpPr>
          <p:nvPr>
            <p:ph type="pic" sz="quarter" idx="28"/>
          </p:nvPr>
        </p:nvSpPr>
        <p:spPr>
          <a:xfrm>
            <a:off x="3657600"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1" name="Content Placeholder 4"/>
          <p:cNvSpPr>
            <a:spLocks noGrp="1"/>
          </p:cNvSpPr>
          <p:nvPr>
            <p:ph sz="quarter" idx="29" hasCustomPrompt="1"/>
          </p:nvPr>
        </p:nvSpPr>
        <p:spPr>
          <a:xfrm>
            <a:off x="6248400"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2" name="Picture Placeholder 27"/>
          <p:cNvSpPr>
            <a:spLocks noGrp="1"/>
          </p:cNvSpPr>
          <p:nvPr>
            <p:ph type="pic" sz="quarter" idx="30"/>
          </p:nvPr>
        </p:nvSpPr>
        <p:spPr>
          <a:xfrm>
            <a:off x="6400800"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1"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19" name="Picture Placeholder 27"/>
          <p:cNvSpPr>
            <a:spLocks noGrp="1"/>
          </p:cNvSpPr>
          <p:nvPr>
            <p:ph type="pic" sz="quarter" idx="31"/>
          </p:nvPr>
        </p:nvSpPr>
        <p:spPr>
          <a:xfrm>
            <a:off x="9144000" y="2325866"/>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0" name="Content Placeholder 4"/>
          <p:cNvSpPr>
            <a:spLocks noGrp="1"/>
          </p:cNvSpPr>
          <p:nvPr>
            <p:ph sz="quarter" idx="32" hasCustomPrompt="1"/>
          </p:nvPr>
        </p:nvSpPr>
        <p:spPr>
          <a:xfrm>
            <a:off x="8991600"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6" name="Content Placeholder 4"/>
          <p:cNvSpPr>
            <a:spLocks noGrp="1"/>
          </p:cNvSpPr>
          <p:nvPr>
            <p:ph sz="quarter" idx="33" hasCustomPrompt="1"/>
          </p:nvPr>
        </p:nvSpPr>
        <p:spPr>
          <a:xfrm>
            <a:off x="762000" y="4017436"/>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1"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4226556459"/>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 Experts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p>
            <a:r>
              <a:rPr lang="en-US"/>
              <a:t>5 Experts Template</a:t>
            </a:r>
          </a:p>
        </p:txBody>
      </p:sp>
      <p:sp>
        <p:nvSpPr>
          <p:cNvPr id="47"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28" name="Picture Placeholder 27"/>
          <p:cNvSpPr>
            <a:spLocks noGrp="1"/>
          </p:cNvSpPr>
          <p:nvPr>
            <p:ph type="pic" sz="quarter" idx="26"/>
          </p:nvPr>
        </p:nvSpPr>
        <p:spPr>
          <a:xfrm>
            <a:off x="2292096"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9" name="Content Placeholder 4"/>
          <p:cNvSpPr>
            <a:spLocks noGrp="1"/>
          </p:cNvSpPr>
          <p:nvPr>
            <p:ph sz="quarter" idx="27" hasCustomPrompt="1"/>
          </p:nvPr>
        </p:nvSpPr>
        <p:spPr>
          <a:xfrm>
            <a:off x="4876800" y="571497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0" name="Picture Placeholder 27"/>
          <p:cNvSpPr>
            <a:spLocks noGrp="1"/>
          </p:cNvSpPr>
          <p:nvPr>
            <p:ph type="pic" sz="quarter" idx="28"/>
          </p:nvPr>
        </p:nvSpPr>
        <p:spPr>
          <a:xfrm>
            <a:off x="5035296"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1" name="Content Placeholder 4"/>
          <p:cNvSpPr>
            <a:spLocks noGrp="1"/>
          </p:cNvSpPr>
          <p:nvPr>
            <p:ph sz="quarter" idx="29" hasCustomPrompt="1"/>
          </p:nvPr>
        </p:nvSpPr>
        <p:spPr>
          <a:xfrm>
            <a:off x="7626096" y="571497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2" name="Picture Placeholder 27"/>
          <p:cNvSpPr>
            <a:spLocks noGrp="1"/>
          </p:cNvSpPr>
          <p:nvPr>
            <p:ph type="pic" sz="quarter" idx="30"/>
          </p:nvPr>
        </p:nvSpPr>
        <p:spPr>
          <a:xfrm>
            <a:off x="7778496"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3" name="Content Placeholder 4"/>
          <p:cNvSpPr>
            <a:spLocks noGrp="1"/>
          </p:cNvSpPr>
          <p:nvPr>
            <p:ph sz="quarter" idx="33" hasCustomPrompt="1"/>
          </p:nvPr>
        </p:nvSpPr>
        <p:spPr>
          <a:xfrm>
            <a:off x="2139696" y="571497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5" name="Content Placeholder 4"/>
          <p:cNvSpPr>
            <a:spLocks noGrp="1"/>
          </p:cNvSpPr>
          <p:nvPr>
            <p:ph sz="quarter" idx="35" hasCustomPrompt="1"/>
          </p:nvPr>
        </p:nvSpPr>
        <p:spPr>
          <a:xfrm>
            <a:off x="3505200" y="329179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6" name="Picture Placeholder 27"/>
          <p:cNvSpPr>
            <a:spLocks noGrp="1"/>
          </p:cNvSpPr>
          <p:nvPr>
            <p:ph type="pic" sz="quarter" idx="36"/>
          </p:nvPr>
        </p:nvSpPr>
        <p:spPr>
          <a:xfrm>
            <a:off x="36576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7" name="Content Placeholder 4"/>
          <p:cNvSpPr>
            <a:spLocks noGrp="1"/>
          </p:cNvSpPr>
          <p:nvPr>
            <p:ph sz="quarter" idx="37" hasCustomPrompt="1"/>
          </p:nvPr>
        </p:nvSpPr>
        <p:spPr>
          <a:xfrm>
            <a:off x="6248400" y="329179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8" name="Picture Placeholder 27"/>
          <p:cNvSpPr>
            <a:spLocks noGrp="1"/>
          </p:cNvSpPr>
          <p:nvPr>
            <p:ph type="pic" sz="quarter" idx="38"/>
          </p:nvPr>
        </p:nvSpPr>
        <p:spPr>
          <a:xfrm>
            <a:off x="64008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19"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60722505"/>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6 Experts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p>
            <a:r>
              <a:rPr lang="en-US"/>
              <a:t>6 Experts Template</a:t>
            </a:r>
          </a:p>
        </p:txBody>
      </p:sp>
      <p:sp>
        <p:nvSpPr>
          <p:cNvPr id="19" name="Picture Placeholder 27"/>
          <p:cNvSpPr>
            <a:spLocks noGrp="1"/>
          </p:cNvSpPr>
          <p:nvPr>
            <p:ph type="pic" sz="quarter" idx="26"/>
          </p:nvPr>
        </p:nvSpPr>
        <p:spPr>
          <a:xfrm>
            <a:off x="2292096"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0" name="Content Placeholder 4"/>
          <p:cNvSpPr>
            <a:spLocks noGrp="1"/>
          </p:cNvSpPr>
          <p:nvPr>
            <p:ph sz="quarter" idx="27" hasCustomPrompt="1"/>
          </p:nvPr>
        </p:nvSpPr>
        <p:spPr>
          <a:xfrm>
            <a:off x="48768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1" name="Picture Placeholder 27"/>
          <p:cNvSpPr>
            <a:spLocks noGrp="1"/>
          </p:cNvSpPr>
          <p:nvPr>
            <p:ph type="pic" sz="quarter" idx="28"/>
          </p:nvPr>
        </p:nvSpPr>
        <p:spPr>
          <a:xfrm>
            <a:off x="5035296"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2" name="Content Placeholder 4"/>
          <p:cNvSpPr>
            <a:spLocks noGrp="1"/>
          </p:cNvSpPr>
          <p:nvPr>
            <p:ph sz="quarter" idx="29" hasCustomPrompt="1"/>
          </p:nvPr>
        </p:nvSpPr>
        <p:spPr>
          <a:xfrm>
            <a:off x="7626096"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3" name="Picture Placeholder 27"/>
          <p:cNvSpPr>
            <a:spLocks noGrp="1"/>
          </p:cNvSpPr>
          <p:nvPr>
            <p:ph type="pic" sz="quarter" idx="30"/>
          </p:nvPr>
        </p:nvSpPr>
        <p:spPr>
          <a:xfrm>
            <a:off x="7778496"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4"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27" name="Content Placeholder 4"/>
          <p:cNvSpPr>
            <a:spLocks noGrp="1"/>
          </p:cNvSpPr>
          <p:nvPr>
            <p:ph sz="quarter" idx="33" hasCustomPrompt="1"/>
          </p:nvPr>
        </p:nvSpPr>
        <p:spPr>
          <a:xfrm>
            <a:off x="2139696"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2" name="Picture Placeholder 27"/>
          <p:cNvSpPr>
            <a:spLocks noGrp="1"/>
          </p:cNvSpPr>
          <p:nvPr>
            <p:ph type="pic" sz="quarter" idx="34"/>
          </p:nvPr>
        </p:nvSpPr>
        <p:spPr>
          <a:xfrm>
            <a:off x="2292096"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3" name="Content Placeholder 4"/>
          <p:cNvSpPr>
            <a:spLocks noGrp="1"/>
          </p:cNvSpPr>
          <p:nvPr>
            <p:ph sz="quarter" idx="35" hasCustomPrompt="1"/>
          </p:nvPr>
        </p:nvSpPr>
        <p:spPr>
          <a:xfrm>
            <a:off x="48768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4" name="Picture Placeholder 27"/>
          <p:cNvSpPr>
            <a:spLocks noGrp="1"/>
          </p:cNvSpPr>
          <p:nvPr>
            <p:ph type="pic" sz="quarter" idx="36"/>
          </p:nvPr>
        </p:nvSpPr>
        <p:spPr>
          <a:xfrm>
            <a:off x="5035296"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5" name="Content Placeholder 4"/>
          <p:cNvSpPr>
            <a:spLocks noGrp="1"/>
          </p:cNvSpPr>
          <p:nvPr>
            <p:ph sz="quarter" idx="37" hasCustomPrompt="1"/>
          </p:nvPr>
        </p:nvSpPr>
        <p:spPr>
          <a:xfrm>
            <a:off x="7626096"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6" name="Picture Placeholder 27"/>
          <p:cNvSpPr>
            <a:spLocks noGrp="1"/>
          </p:cNvSpPr>
          <p:nvPr>
            <p:ph type="pic" sz="quarter" idx="38"/>
          </p:nvPr>
        </p:nvSpPr>
        <p:spPr>
          <a:xfrm>
            <a:off x="7778496"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9" name="Content Placeholder 4"/>
          <p:cNvSpPr>
            <a:spLocks noGrp="1"/>
          </p:cNvSpPr>
          <p:nvPr>
            <p:ph sz="quarter" idx="41" hasCustomPrompt="1"/>
          </p:nvPr>
        </p:nvSpPr>
        <p:spPr>
          <a:xfrm>
            <a:off x="2139696"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17"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2219909208"/>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7 Experts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p>
            <a:r>
              <a:rPr lang="en-US"/>
              <a:t>7 Experts Template</a:t>
            </a:r>
          </a:p>
        </p:txBody>
      </p:sp>
      <p:sp>
        <p:nvSpPr>
          <p:cNvPr id="47"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28" name="Picture Placeholder 27"/>
          <p:cNvSpPr>
            <a:spLocks noGrp="1"/>
          </p:cNvSpPr>
          <p:nvPr>
            <p:ph type="pic" sz="quarter" idx="26"/>
          </p:nvPr>
        </p:nvSpPr>
        <p:spPr>
          <a:xfrm>
            <a:off x="2292096"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9" name="Content Placeholder 4"/>
          <p:cNvSpPr>
            <a:spLocks noGrp="1"/>
          </p:cNvSpPr>
          <p:nvPr>
            <p:ph sz="quarter" idx="27" hasCustomPrompt="1"/>
          </p:nvPr>
        </p:nvSpPr>
        <p:spPr>
          <a:xfrm>
            <a:off x="48768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0" name="Picture Placeholder 27"/>
          <p:cNvSpPr>
            <a:spLocks noGrp="1"/>
          </p:cNvSpPr>
          <p:nvPr>
            <p:ph type="pic" sz="quarter" idx="28"/>
          </p:nvPr>
        </p:nvSpPr>
        <p:spPr>
          <a:xfrm>
            <a:off x="5035296"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1" name="Content Placeholder 4"/>
          <p:cNvSpPr>
            <a:spLocks noGrp="1"/>
          </p:cNvSpPr>
          <p:nvPr>
            <p:ph sz="quarter" idx="29" hasCustomPrompt="1"/>
          </p:nvPr>
        </p:nvSpPr>
        <p:spPr>
          <a:xfrm>
            <a:off x="7626096"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2" name="Picture Placeholder 27"/>
          <p:cNvSpPr>
            <a:spLocks noGrp="1"/>
          </p:cNvSpPr>
          <p:nvPr>
            <p:ph type="pic" sz="quarter" idx="30"/>
          </p:nvPr>
        </p:nvSpPr>
        <p:spPr>
          <a:xfrm>
            <a:off x="7778496"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3" name="Content Placeholder 4"/>
          <p:cNvSpPr>
            <a:spLocks noGrp="1"/>
          </p:cNvSpPr>
          <p:nvPr>
            <p:ph sz="quarter" idx="33" hasCustomPrompt="1"/>
          </p:nvPr>
        </p:nvSpPr>
        <p:spPr>
          <a:xfrm>
            <a:off x="2139696"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4" name="Picture Placeholder 27"/>
          <p:cNvSpPr>
            <a:spLocks noGrp="1"/>
          </p:cNvSpPr>
          <p:nvPr>
            <p:ph type="pic" sz="quarter" idx="34"/>
          </p:nvPr>
        </p:nvSpPr>
        <p:spPr>
          <a:xfrm>
            <a:off x="9144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5" name="Content Placeholder 4"/>
          <p:cNvSpPr>
            <a:spLocks noGrp="1"/>
          </p:cNvSpPr>
          <p:nvPr>
            <p:ph sz="quarter" idx="35" hasCustomPrompt="1"/>
          </p:nvPr>
        </p:nvSpPr>
        <p:spPr>
          <a:xfrm>
            <a:off x="35052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6" name="Picture Placeholder 27"/>
          <p:cNvSpPr>
            <a:spLocks noGrp="1"/>
          </p:cNvSpPr>
          <p:nvPr>
            <p:ph type="pic" sz="quarter" idx="36"/>
          </p:nvPr>
        </p:nvSpPr>
        <p:spPr>
          <a:xfrm>
            <a:off x="36576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7" name="Content Placeholder 4"/>
          <p:cNvSpPr>
            <a:spLocks noGrp="1"/>
          </p:cNvSpPr>
          <p:nvPr>
            <p:ph sz="quarter" idx="37" hasCustomPrompt="1"/>
          </p:nvPr>
        </p:nvSpPr>
        <p:spPr>
          <a:xfrm>
            <a:off x="62484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8" name="Picture Placeholder 27"/>
          <p:cNvSpPr>
            <a:spLocks noGrp="1"/>
          </p:cNvSpPr>
          <p:nvPr>
            <p:ph type="pic" sz="quarter" idx="38"/>
          </p:nvPr>
        </p:nvSpPr>
        <p:spPr>
          <a:xfrm>
            <a:off x="64008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9" name="Picture Placeholder 27"/>
          <p:cNvSpPr>
            <a:spLocks noGrp="1"/>
          </p:cNvSpPr>
          <p:nvPr>
            <p:ph type="pic" sz="quarter" idx="39"/>
          </p:nvPr>
        </p:nvSpPr>
        <p:spPr>
          <a:xfrm>
            <a:off x="91440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0" name="Content Placeholder 4"/>
          <p:cNvSpPr>
            <a:spLocks noGrp="1"/>
          </p:cNvSpPr>
          <p:nvPr>
            <p:ph sz="quarter" idx="40" hasCustomPrompt="1"/>
          </p:nvPr>
        </p:nvSpPr>
        <p:spPr>
          <a:xfrm>
            <a:off x="89916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1" name="Content Placeholder 4"/>
          <p:cNvSpPr>
            <a:spLocks noGrp="1"/>
          </p:cNvSpPr>
          <p:nvPr>
            <p:ph sz="quarter" idx="41" hasCustomPrompt="1"/>
          </p:nvPr>
        </p:nvSpPr>
        <p:spPr>
          <a:xfrm>
            <a:off x="7620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19"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141929801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8 Experts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p>
            <a:r>
              <a:rPr lang="en-US"/>
              <a:t>8 Experts Template</a:t>
            </a:r>
          </a:p>
        </p:txBody>
      </p:sp>
      <p:sp>
        <p:nvSpPr>
          <p:cNvPr id="28" name="Picture Placeholder 27"/>
          <p:cNvSpPr>
            <a:spLocks noGrp="1"/>
          </p:cNvSpPr>
          <p:nvPr>
            <p:ph type="pic" sz="quarter" idx="26"/>
          </p:nvPr>
        </p:nvSpPr>
        <p:spPr>
          <a:xfrm>
            <a:off x="9144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9" name="Content Placeholder 4"/>
          <p:cNvSpPr>
            <a:spLocks noGrp="1"/>
          </p:cNvSpPr>
          <p:nvPr>
            <p:ph sz="quarter" idx="27" hasCustomPrompt="1"/>
          </p:nvPr>
        </p:nvSpPr>
        <p:spPr>
          <a:xfrm>
            <a:off x="35052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0" name="Picture Placeholder 27"/>
          <p:cNvSpPr>
            <a:spLocks noGrp="1"/>
          </p:cNvSpPr>
          <p:nvPr>
            <p:ph type="pic" sz="quarter" idx="28"/>
          </p:nvPr>
        </p:nvSpPr>
        <p:spPr>
          <a:xfrm>
            <a:off x="36576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1" name="Content Placeholder 4"/>
          <p:cNvSpPr>
            <a:spLocks noGrp="1"/>
          </p:cNvSpPr>
          <p:nvPr>
            <p:ph sz="quarter" idx="29" hasCustomPrompt="1"/>
          </p:nvPr>
        </p:nvSpPr>
        <p:spPr>
          <a:xfrm>
            <a:off x="62484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2" name="Picture Placeholder 27"/>
          <p:cNvSpPr>
            <a:spLocks noGrp="1"/>
          </p:cNvSpPr>
          <p:nvPr>
            <p:ph type="pic" sz="quarter" idx="30"/>
          </p:nvPr>
        </p:nvSpPr>
        <p:spPr>
          <a:xfrm>
            <a:off x="64008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1"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19" name="Picture Placeholder 27"/>
          <p:cNvSpPr>
            <a:spLocks noGrp="1"/>
          </p:cNvSpPr>
          <p:nvPr>
            <p:ph type="pic" sz="quarter" idx="31"/>
          </p:nvPr>
        </p:nvSpPr>
        <p:spPr>
          <a:xfrm>
            <a:off x="91440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0" name="Content Placeholder 4"/>
          <p:cNvSpPr>
            <a:spLocks noGrp="1"/>
          </p:cNvSpPr>
          <p:nvPr>
            <p:ph sz="quarter" idx="32" hasCustomPrompt="1"/>
          </p:nvPr>
        </p:nvSpPr>
        <p:spPr>
          <a:xfrm>
            <a:off x="89916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6" name="Content Placeholder 4"/>
          <p:cNvSpPr>
            <a:spLocks noGrp="1"/>
          </p:cNvSpPr>
          <p:nvPr>
            <p:ph sz="quarter" idx="33" hasCustomPrompt="1"/>
          </p:nvPr>
        </p:nvSpPr>
        <p:spPr>
          <a:xfrm>
            <a:off x="7620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7" name="Picture Placeholder 27"/>
          <p:cNvSpPr>
            <a:spLocks noGrp="1"/>
          </p:cNvSpPr>
          <p:nvPr>
            <p:ph type="pic" sz="quarter" idx="34"/>
          </p:nvPr>
        </p:nvSpPr>
        <p:spPr>
          <a:xfrm>
            <a:off x="9144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2" name="Content Placeholder 4"/>
          <p:cNvSpPr>
            <a:spLocks noGrp="1"/>
          </p:cNvSpPr>
          <p:nvPr>
            <p:ph sz="quarter" idx="35" hasCustomPrompt="1"/>
          </p:nvPr>
        </p:nvSpPr>
        <p:spPr>
          <a:xfrm>
            <a:off x="35052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3" name="Picture Placeholder 27"/>
          <p:cNvSpPr>
            <a:spLocks noGrp="1"/>
          </p:cNvSpPr>
          <p:nvPr>
            <p:ph type="pic" sz="quarter" idx="36"/>
          </p:nvPr>
        </p:nvSpPr>
        <p:spPr>
          <a:xfrm>
            <a:off x="36576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4" name="Content Placeholder 4"/>
          <p:cNvSpPr>
            <a:spLocks noGrp="1"/>
          </p:cNvSpPr>
          <p:nvPr>
            <p:ph sz="quarter" idx="37" hasCustomPrompt="1"/>
          </p:nvPr>
        </p:nvSpPr>
        <p:spPr>
          <a:xfrm>
            <a:off x="62484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5" name="Picture Placeholder 27"/>
          <p:cNvSpPr>
            <a:spLocks noGrp="1"/>
          </p:cNvSpPr>
          <p:nvPr>
            <p:ph type="pic" sz="quarter" idx="38"/>
          </p:nvPr>
        </p:nvSpPr>
        <p:spPr>
          <a:xfrm>
            <a:off x="64008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6" name="Picture Placeholder 27"/>
          <p:cNvSpPr>
            <a:spLocks noGrp="1"/>
          </p:cNvSpPr>
          <p:nvPr>
            <p:ph type="pic" sz="quarter" idx="39"/>
          </p:nvPr>
        </p:nvSpPr>
        <p:spPr>
          <a:xfrm>
            <a:off x="91440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7" name="Content Placeholder 4"/>
          <p:cNvSpPr>
            <a:spLocks noGrp="1"/>
          </p:cNvSpPr>
          <p:nvPr>
            <p:ph sz="quarter" idx="40" hasCustomPrompt="1"/>
          </p:nvPr>
        </p:nvSpPr>
        <p:spPr>
          <a:xfrm>
            <a:off x="89916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8" name="Content Placeholder 4"/>
          <p:cNvSpPr>
            <a:spLocks noGrp="1"/>
          </p:cNvSpPr>
          <p:nvPr>
            <p:ph sz="quarter" idx="41" hasCustomPrompt="1"/>
          </p:nvPr>
        </p:nvSpPr>
        <p:spPr>
          <a:xfrm>
            <a:off x="7620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1"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Tree>
    <p:extLst>
      <p:ext uri="{BB962C8B-B14F-4D97-AF65-F5344CB8AC3E}">
        <p14:creationId xmlns:p14="http://schemas.microsoft.com/office/powerpoint/2010/main" val="1199609531"/>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8 Experts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p>
            <a:r>
              <a:rPr lang="en-US"/>
              <a:t>8 Experts Template</a:t>
            </a:r>
          </a:p>
        </p:txBody>
      </p:sp>
      <p:sp>
        <p:nvSpPr>
          <p:cNvPr id="28" name="Picture Placeholder 27"/>
          <p:cNvSpPr>
            <a:spLocks noGrp="1"/>
          </p:cNvSpPr>
          <p:nvPr>
            <p:ph type="pic" sz="quarter" idx="26"/>
          </p:nvPr>
        </p:nvSpPr>
        <p:spPr>
          <a:xfrm>
            <a:off x="3048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9" name="Content Placeholder 4"/>
          <p:cNvSpPr>
            <a:spLocks noGrp="1"/>
          </p:cNvSpPr>
          <p:nvPr>
            <p:ph sz="quarter" idx="27" hasCustomPrompt="1"/>
          </p:nvPr>
        </p:nvSpPr>
        <p:spPr>
          <a:xfrm>
            <a:off x="25146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0" name="Picture Placeholder 27"/>
          <p:cNvSpPr>
            <a:spLocks noGrp="1"/>
          </p:cNvSpPr>
          <p:nvPr>
            <p:ph type="pic" sz="quarter" idx="28"/>
          </p:nvPr>
        </p:nvSpPr>
        <p:spPr>
          <a:xfrm>
            <a:off x="26670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1" name="Content Placeholder 4"/>
          <p:cNvSpPr>
            <a:spLocks noGrp="1"/>
          </p:cNvSpPr>
          <p:nvPr>
            <p:ph sz="quarter" idx="29" hasCustomPrompt="1"/>
          </p:nvPr>
        </p:nvSpPr>
        <p:spPr>
          <a:xfrm>
            <a:off x="48768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2" name="Picture Placeholder 27"/>
          <p:cNvSpPr>
            <a:spLocks noGrp="1"/>
          </p:cNvSpPr>
          <p:nvPr>
            <p:ph type="pic" sz="quarter" idx="30"/>
          </p:nvPr>
        </p:nvSpPr>
        <p:spPr>
          <a:xfrm>
            <a:off x="50292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1"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19" name="Picture Placeholder 27"/>
          <p:cNvSpPr>
            <a:spLocks noGrp="1"/>
          </p:cNvSpPr>
          <p:nvPr>
            <p:ph type="pic" sz="quarter" idx="31"/>
          </p:nvPr>
        </p:nvSpPr>
        <p:spPr>
          <a:xfrm>
            <a:off x="73914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0" name="Content Placeholder 4"/>
          <p:cNvSpPr>
            <a:spLocks noGrp="1"/>
          </p:cNvSpPr>
          <p:nvPr>
            <p:ph sz="quarter" idx="32" hasCustomPrompt="1"/>
          </p:nvPr>
        </p:nvSpPr>
        <p:spPr>
          <a:xfrm>
            <a:off x="72390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6" name="Content Placeholder 4"/>
          <p:cNvSpPr>
            <a:spLocks noGrp="1"/>
          </p:cNvSpPr>
          <p:nvPr>
            <p:ph sz="quarter" idx="33" hasCustomPrompt="1"/>
          </p:nvPr>
        </p:nvSpPr>
        <p:spPr>
          <a:xfrm>
            <a:off x="152400"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7" name="Picture Placeholder 27"/>
          <p:cNvSpPr>
            <a:spLocks noGrp="1"/>
          </p:cNvSpPr>
          <p:nvPr>
            <p:ph type="pic" sz="quarter" idx="34"/>
          </p:nvPr>
        </p:nvSpPr>
        <p:spPr>
          <a:xfrm>
            <a:off x="3048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2" name="Content Placeholder 4"/>
          <p:cNvSpPr>
            <a:spLocks noGrp="1"/>
          </p:cNvSpPr>
          <p:nvPr>
            <p:ph sz="quarter" idx="35" hasCustomPrompt="1"/>
          </p:nvPr>
        </p:nvSpPr>
        <p:spPr>
          <a:xfrm>
            <a:off x="25146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3" name="Picture Placeholder 27"/>
          <p:cNvSpPr>
            <a:spLocks noGrp="1"/>
          </p:cNvSpPr>
          <p:nvPr>
            <p:ph type="pic" sz="quarter" idx="36"/>
          </p:nvPr>
        </p:nvSpPr>
        <p:spPr>
          <a:xfrm>
            <a:off x="26670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4" name="Content Placeholder 4"/>
          <p:cNvSpPr>
            <a:spLocks noGrp="1"/>
          </p:cNvSpPr>
          <p:nvPr>
            <p:ph sz="quarter" idx="37" hasCustomPrompt="1"/>
          </p:nvPr>
        </p:nvSpPr>
        <p:spPr>
          <a:xfrm>
            <a:off x="48768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5" name="Picture Placeholder 27"/>
          <p:cNvSpPr>
            <a:spLocks noGrp="1"/>
          </p:cNvSpPr>
          <p:nvPr>
            <p:ph type="pic" sz="quarter" idx="38"/>
          </p:nvPr>
        </p:nvSpPr>
        <p:spPr>
          <a:xfrm>
            <a:off x="50292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6" name="Picture Placeholder 27"/>
          <p:cNvSpPr>
            <a:spLocks noGrp="1"/>
          </p:cNvSpPr>
          <p:nvPr>
            <p:ph type="pic" sz="quarter" idx="39"/>
          </p:nvPr>
        </p:nvSpPr>
        <p:spPr>
          <a:xfrm>
            <a:off x="73914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47" name="Content Placeholder 4"/>
          <p:cNvSpPr>
            <a:spLocks noGrp="1"/>
          </p:cNvSpPr>
          <p:nvPr>
            <p:ph sz="quarter" idx="40" hasCustomPrompt="1"/>
          </p:nvPr>
        </p:nvSpPr>
        <p:spPr>
          <a:xfrm>
            <a:off x="72390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48" name="Content Placeholder 4"/>
          <p:cNvSpPr>
            <a:spLocks noGrp="1"/>
          </p:cNvSpPr>
          <p:nvPr>
            <p:ph sz="quarter" idx="41" hasCustomPrompt="1"/>
          </p:nvPr>
        </p:nvSpPr>
        <p:spPr>
          <a:xfrm>
            <a:off x="1524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21"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sp>
        <p:nvSpPr>
          <p:cNvPr id="24" name="Picture Placeholder 27"/>
          <p:cNvSpPr>
            <a:spLocks noGrp="1"/>
          </p:cNvSpPr>
          <p:nvPr>
            <p:ph type="pic" sz="quarter" idx="42"/>
          </p:nvPr>
        </p:nvSpPr>
        <p:spPr>
          <a:xfrm>
            <a:off x="9753600" y="160022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25" name="Content Placeholder 4"/>
          <p:cNvSpPr>
            <a:spLocks noGrp="1"/>
          </p:cNvSpPr>
          <p:nvPr>
            <p:ph sz="quarter" idx="43" hasCustomPrompt="1"/>
          </p:nvPr>
        </p:nvSpPr>
        <p:spPr>
          <a:xfrm>
            <a:off x="9608752" y="3291790"/>
            <a:ext cx="2438400" cy="548663"/>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
        <p:nvSpPr>
          <p:cNvPr id="33" name="Picture Placeholder 27"/>
          <p:cNvSpPr>
            <a:spLocks noGrp="1"/>
          </p:cNvSpPr>
          <p:nvPr>
            <p:ph type="pic" sz="quarter" idx="44"/>
          </p:nvPr>
        </p:nvSpPr>
        <p:spPr>
          <a:xfrm>
            <a:off x="9753600" y="4023400"/>
            <a:ext cx="2133600" cy="1600200"/>
          </a:xfrm>
          <a:noFill/>
          <a:ln w="57150" cmpd="sng">
            <a:solidFill>
              <a:schemeClr val="bg2"/>
            </a:solidFill>
          </a:ln>
        </p:spPr>
        <p:txBody>
          <a:bodyPr vert="horz" wrap="square" lIns="91440" tIns="45720" rIns="91440" bIns="45720" numCol="1" anchor="t" anchorCtr="0" compatLnSpc="1">
            <a:prstTxWarp prst="textNoShape">
              <a:avLst/>
            </a:prstTxWarp>
          </a:bodyPr>
          <a:lstStyle>
            <a:lvl1pPr>
              <a:defRPr lang="en-US" sz="1800"/>
            </a:lvl1pPr>
          </a:lstStyle>
          <a:p>
            <a:pPr marL="0" lvl="0" indent="0">
              <a:buNone/>
            </a:pPr>
            <a:r>
              <a:rPr lang="en-US"/>
              <a:t>Click icon to add picture</a:t>
            </a:r>
          </a:p>
        </p:txBody>
      </p:sp>
      <p:sp>
        <p:nvSpPr>
          <p:cNvPr id="34" name="Content Placeholder 4"/>
          <p:cNvSpPr>
            <a:spLocks noGrp="1"/>
          </p:cNvSpPr>
          <p:nvPr>
            <p:ph sz="quarter" idx="45" hasCustomPrompt="1"/>
          </p:nvPr>
        </p:nvSpPr>
        <p:spPr>
          <a:xfrm>
            <a:off x="9601200" y="5714970"/>
            <a:ext cx="2438400" cy="457200"/>
          </a:xfrm>
        </p:spPr>
        <p:txBody>
          <a:bodyPr lIns="0" tIns="18288" rIns="0" bIns="0"/>
          <a:lstStyle>
            <a:lvl1pPr marL="0" indent="0" algn="ctr">
              <a:lnSpc>
                <a:spcPct val="90000"/>
              </a:lnSpc>
              <a:spcBef>
                <a:spcPct val="0"/>
              </a:spcBef>
              <a:buNone/>
              <a:defRPr sz="950">
                <a:solidFill>
                  <a:schemeClr val="accent1"/>
                </a:solidFill>
              </a:defRPr>
            </a:lvl1pPr>
          </a:lstStyle>
          <a:p>
            <a:pPr lvl="0"/>
            <a:r>
              <a:rPr lang="en-US"/>
              <a:t>Name/Title</a:t>
            </a:r>
          </a:p>
        </p:txBody>
      </p:sp>
    </p:spTree>
    <p:extLst>
      <p:ext uri="{BB962C8B-B14F-4D97-AF65-F5344CB8AC3E}">
        <p14:creationId xmlns:p14="http://schemas.microsoft.com/office/powerpoint/2010/main" val="1740235241"/>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ar Chart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defRPr/>
            </a:lvl1pPr>
          </a:lstStyle>
          <a:p>
            <a:r>
              <a:rPr lang="en-US"/>
              <a:t>Bar Graph Example</a:t>
            </a:r>
          </a:p>
        </p:txBody>
      </p:sp>
      <p:sp>
        <p:nvSpPr>
          <p:cNvPr id="6"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solidFill>
                <a:srgbClr val="55565A"/>
              </a:solidFill>
            </a:endParaRPr>
          </a:p>
        </p:txBody>
      </p:sp>
      <p:graphicFrame>
        <p:nvGraphicFramePr>
          <p:cNvPr id="10" name="Chart 9"/>
          <p:cNvGraphicFramePr/>
          <p:nvPr userDrawn="1"/>
        </p:nvGraphicFramePr>
        <p:xfrm>
          <a:off x="1219200" y="1417342"/>
          <a:ext cx="9753600" cy="4724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19049683"/>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asic Chart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defRPr/>
            </a:lvl1pPr>
          </a:lstStyle>
          <a:p>
            <a:r>
              <a:rPr lang="en-US"/>
              <a:t>Line Graph Example</a:t>
            </a:r>
          </a:p>
        </p:txBody>
      </p:sp>
      <p:sp>
        <p:nvSpPr>
          <p:cNvPr id="6"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solidFill>
                <a:srgbClr val="55565A"/>
              </a:solidFill>
            </a:endParaRPr>
          </a:p>
        </p:txBody>
      </p:sp>
      <p:graphicFrame>
        <p:nvGraphicFramePr>
          <p:cNvPr id="8" name="Chart 7"/>
          <p:cNvGraphicFramePr/>
          <p:nvPr userDrawn="1"/>
        </p:nvGraphicFramePr>
        <p:xfrm>
          <a:off x="711200" y="1449106"/>
          <a:ext cx="11074400" cy="4648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41332871"/>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Pie Chart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defRPr/>
            </a:lvl1pPr>
          </a:lstStyle>
          <a:p>
            <a:r>
              <a:rPr lang="en-US"/>
              <a:t>Pie Chart Example</a:t>
            </a:r>
          </a:p>
        </p:txBody>
      </p:sp>
      <p:sp>
        <p:nvSpPr>
          <p:cNvPr id="6"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solidFill>
                <a:srgbClr val="55565A"/>
              </a:solidFill>
            </a:endParaRPr>
          </a:p>
        </p:txBody>
      </p:sp>
      <p:graphicFrame>
        <p:nvGraphicFramePr>
          <p:cNvPr id="8" name="Chart 7"/>
          <p:cNvGraphicFramePr/>
          <p:nvPr userDrawn="1"/>
        </p:nvGraphicFramePr>
        <p:xfrm>
          <a:off x="1574800" y="1417342"/>
          <a:ext cx="9042400" cy="4521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5732072"/>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asic Graph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defRPr/>
            </a:lvl1pPr>
          </a:lstStyle>
          <a:p>
            <a:r>
              <a:rPr lang="en-US"/>
              <a:t>Table Example</a:t>
            </a:r>
          </a:p>
        </p:txBody>
      </p:sp>
      <p:sp>
        <p:nvSpPr>
          <p:cNvPr id="6"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solidFill>
                <a:srgbClr val="55565A"/>
              </a:solidFill>
            </a:endParaRPr>
          </a:p>
        </p:txBody>
      </p:sp>
      <p:sp>
        <p:nvSpPr>
          <p:cNvPr id="8" name="Text Box 4"/>
          <p:cNvSpPr txBox="1">
            <a:spLocks noChangeArrowheads="1"/>
          </p:cNvSpPr>
          <p:nvPr userDrawn="1"/>
        </p:nvSpPr>
        <p:spPr bwMode="auto">
          <a:xfrm>
            <a:off x="1219200" y="1784350"/>
            <a:ext cx="802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a:ea typeface="ＭＳ Ｐゴシック"/>
                <a:cs typeface="ＭＳ Ｐゴシック" charset="0"/>
              </a:defRPr>
            </a:lvl1pPr>
            <a:lvl2pPr marL="37931725" indent="-37474525" eaLnBrk="0" hangingPunct="0">
              <a:defRPr sz="2400">
                <a:solidFill>
                  <a:schemeClr val="tx1"/>
                </a:solidFill>
                <a:latin typeface="Arial"/>
                <a:ea typeface="ＭＳ Ｐゴシック"/>
                <a:cs typeface="ＭＳ Ｐゴシック" charset="0"/>
              </a:defRPr>
            </a:lvl2pPr>
            <a:lvl3pPr eaLnBrk="0" hangingPunct="0">
              <a:defRPr sz="2400">
                <a:solidFill>
                  <a:schemeClr val="tx1"/>
                </a:solidFill>
                <a:latin typeface="Arial"/>
                <a:ea typeface="ＭＳ Ｐゴシック"/>
                <a:cs typeface="ＭＳ Ｐゴシック" charset="0"/>
              </a:defRPr>
            </a:lvl3pPr>
            <a:lvl4pPr eaLnBrk="0" hangingPunct="0">
              <a:defRPr sz="2400">
                <a:solidFill>
                  <a:schemeClr val="tx1"/>
                </a:solidFill>
                <a:latin typeface="Arial"/>
                <a:ea typeface="ＭＳ Ｐゴシック"/>
                <a:cs typeface="ＭＳ Ｐゴシック" charset="0"/>
              </a:defRPr>
            </a:lvl4pPr>
            <a:lvl5pPr eaLnBrk="0" hangingPunct="0">
              <a:defRPr sz="2400">
                <a:solidFill>
                  <a:schemeClr val="tx1"/>
                </a:solidFill>
                <a:latin typeface="Arial"/>
                <a:ea typeface="ＭＳ Ｐゴシック"/>
                <a:cs typeface="ＭＳ Ｐゴシック" charset="0"/>
              </a:defRPr>
            </a:lvl5pPr>
            <a:lvl6pPr marL="457200" eaLnBrk="0" fontAlgn="base" hangingPunct="0">
              <a:spcBef>
                <a:spcPct val="0"/>
              </a:spcBef>
              <a:spcAft>
                <a:spcPct val="0"/>
              </a:spcAft>
              <a:defRPr sz="2400">
                <a:solidFill>
                  <a:schemeClr val="tx1"/>
                </a:solidFill>
                <a:latin typeface="Arial"/>
                <a:ea typeface="ＭＳ Ｐゴシック"/>
                <a:cs typeface="ＭＳ Ｐゴシック" charset="0"/>
              </a:defRPr>
            </a:lvl6pPr>
            <a:lvl7pPr marL="914400" eaLnBrk="0" fontAlgn="base" hangingPunct="0">
              <a:spcBef>
                <a:spcPct val="0"/>
              </a:spcBef>
              <a:spcAft>
                <a:spcPct val="0"/>
              </a:spcAft>
              <a:defRPr sz="2400">
                <a:solidFill>
                  <a:schemeClr val="tx1"/>
                </a:solidFill>
                <a:latin typeface="Arial"/>
                <a:ea typeface="ＭＳ Ｐゴシック"/>
                <a:cs typeface="ＭＳ Ｐゴシック" charset="0"/>
              </a:defRPr>
            </a:lvl7pPr>
            <a:lvl8pPr marL="1371600" eaLnBrk="0" fontAlgn="base" hangingPunct="0">
              <a:spcBef>
                <a:spcPct val="0"/>
              </a:spcBef>
              <a:spcAft>
                <a:spcPct val="0"/>
              </a:spcAft>
              <a:defRPr sz="2400">
                <a:solidFill>
                  <a:schemeClr val="tx1"/>
                </a:solidFill>
                <a:latin typeface="Arial"/>
                <a:ea typeface="ＭＳ Ｐゴシック"/>
                <a:cs typeface="ＭＳ Ｐゴシック" charset="0"/>
              </a:defRPr>
            </a:lvl8pPr>
            <a:lvl9pPr marL="1828800" eaLnBrk="0" fontAlgn="base" hangingPunct="0">
              <a:spcBef>
                <a:spcPct val="0"/>
              </a:spcBef>
              <a:spcAft>
                <a:spcPct val="0"/>
              </a:spcAft>
              <a:defRPr sz="2400">
                <a:solidFill>
                  <a:schemeClr val="tx1"/>
                </a:solidFill>
                <a:latin typeface="Arial"/>
                <a:ea typeface="ＭＳ Ｐゴシック"/>
                <a:cs typeface="ＭＳ Ｐゴシック" charset="0"/>
              </a:defRPr>
            </a:lvl9pPr>
          </a:lstStyle>
          <a:p>
            <a:pPr eaLnBrk="1" hangingPunct="1">
              <a:spcBef>
                <a:spcPct val="50000"/>
              </a:spcBef>
            </a:pPr>
            <a:r>
              <a:rPr lang="en-US" sz="1800" b="1">
                <a:solidFill>
                  <a:srgbClr val="EA7200"/>
                </a:solidFill>
              </a:rPr>
              <a:t>Label or Data Dates</a:t>
            </a:r>
          </a:p>
        </p:txBody>
      </p:sp>
      <p:graphicFrame>
        <p:nvGraphicFramePr>
          <p:cNvPr id="10" name="Group 235"/>
          <p:cNvGraphicFramePr>
            <a:graphicFrameLocks noGrp="1"/>
          </p:cNvGraphicFramePr>
          <p:nvPr userDrawn="1"/>
        </p:nvGraphicFramePr>
        <p:xfrm>
          <a:off x="1219200" y="2433638"/>
          <a:ext cx="9448800" cy="3111501"/>
        </p:xfrm>
        <a:graphic>
          <a:graphicData uri="http://schemas.openxmlformats.org/drawingml/2006/table">
            <a:tbl>
              <a:tblPr/>
              <a:tblGrid>
                <a:gridCol w="21336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46075">
                <a:tc>
                  <a:txBody>
                    <a:bodyPr/>
                    <a:lstStyle/>
                    <a:p>
                      <a:pPr marL="0" marR="0" lvl="0" indent="0" algn="ctr"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1" i="0" u="none" strike="noStrike" cap="none" normalizeH="0" baseline="0">
                        <a:ln>
                          <a:noFill/>
                        </a:ln>
                        <a:solidFill>
                          <a:schemeClr val="bg1"/>
                        </a:solidFill>
                        <a:effectLst/>
                        <a:latin typeface="Arial"/>
                        <a:ea typeface="ＭＳ Ｐゴシック"/>
                        <a:cs typeface="ＭＳ Ｐゴシック" charset="0"/>
                      </a:endParaRPr>
                    </a:p>
                  </a:txBody>
                  <a:tcPr marL="121920" marR="121920" anchor="ctr" horzOverflow="overflow">
                    <a:lnL>
                      <a:noFill/>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Google</a:t>
                      </a:r>
                    </a:p>
                  </a:txBody>
                  <a:tcPr marL="121920" marR="121920" anchor="ctr" horzOverflow="overflow">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Yahoo</a:t>
                      </a:r>
                    </a:p>
                  </a:txBody>
                  <a:tcPr marL="121920" marR="121920" anchor="ctr" horzOverflow="overflow">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Bing</a:t>
                      </a:r>
                    </a:p>
                  </a:txBody>
                  <a:tcPr marL="121920" marR="121920" anchor="ctr" horzOverflow="overflow">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Other</a:t>
                      </a:r>
                    </a:p>
                  </a:txBody>
                  <a:tcPr marL="121920" marR="121920" anchor="ctr" horzOverflow="overflow">
                    <a:lnL>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44488">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Search Term 1 </a:t>
                      </a: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a:noFill/>
                    </a:lnTlToBr>
                    <a:lnBlToTr>
                      <a:noFill/>
                    </a:lnBlToTr>
                    <a:solidFill>
                      <a:schemeClr val="hlink"/>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346075">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Search Term 2</a:t>
                      </a: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hlink"/>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extLst>
                  <a:ext uri="{0D108BD9-81ED-4DB2-BD59-A6C34878D82A}">
                    <a16:rowId xmlns:a16="http://schemas.microsoft.com/office/drawing/2014/main" val="10002"/>
                  </a:ext>
                </a:extLst>
              </a:tr>
              <a:tr h="344488">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Search Term 3</a:t>
                      </a: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hlink"/>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346075">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Search Term 4</a:t>
                      </a: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hlink"/>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extLst>
                  <a:ext uri="{0D108BD9-81ED-4DB2-BD59-A6C34878D82A}">
                    <a16:rowId xmlns:a16="http://schemas.microsoft.com/office/drawing/2014/main" val="10004"/>
                  </a:ext>
                </a:extLst>
              </a:tr>
              <a:tr h="346075">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Search Term 5</a:t>
                      </a: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hlink"/>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bg1"/>
                    </a:solidFill>
                  </a:tcPr>
                </a:tc>
                <a:extLst>
                  <a:ext uri="{0D108BD9-81ED-4DB2-BD59-A6C34878D82A}">
                    <a16:rowId xmlns:a16="http://schemas.microsoft.com/office/drawing/2014/main" val="10005"/>
                  </a:ext>
                </a:extLst>
              </a:tr>
              <a:tr h="346075">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Search Term 6</a:t>
                      </a: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hlink"/>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rgbClr val="DEDEDE"/>
                    </a:solidFill>
                  </a:tcPr>
                </a:tc>
                <a:extLst>
                  <a:ext uri="{0D108BD9-81ED-4DB2-BD59-A6C34878D82A}">
                    <a16:rowId xmlns:a16="http://schemas.microsoft.com/office/drawing/2014/main" val="10006"/>
                  </a:ext>
                </a:extLst>
              </a:tr>
              <a:tr h="346075">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Search Term 7</a:t>
                      </a: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hlink"/>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a:noFill/>
                    </a:lnTlToBr>
                    <a:lnBlToTr>
                      <a:noFill/>
                    </a:lnBlToTr>
                    <a:solidFill>
                      <a:schemeClr val="bg1"/>
                    </a:solidFill>
                  </a:tcPr>
                </a:tc>
                <a:extLst>
                  <a:ext uri="{0D108BD9-81ED-4DB2-BD59-A6C34878D82A}">
                    <a16:rowId xmlns:a16="http://schemas.microsoft.com/office/drawing/2014/main" val="10007"/>
                  </a:ext>
                </a:extLst>
              </a:tr>
              <a:tr h="346075">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r>
                        <a:rPr kumimoji="0" lang="en-US" sz="1400" b="1" i="0" u="none" strike="noStrike" cap="none" normalizeH="0" baseline="0">
                          <a:ln>
                            <a:noFill/>
                          </a:ln>
                          <a:solidFill>
                            <a:schemeClr val="bg1"/>
                          </a:solidFill>
                          <a:effectLst/>
                          <a:latin typeface="Arial"/>
                          <a:ea typeface="ＭＳ Ｐゴシック"/>
                          <a:cs typeface="ＭＳ Ｐゴシック" charset="0"/>
                        </a:rPr>
                        <a:t>Search Term 8</a:t>
                      </a: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a:noFill/>
                    </a:lnTlToBr>
                    <a:lnBlToTr>
                      <a:noFill/>
                    </a:lnBlToTr>
                    <a:solidFill>
                      <a:srgbClr val="DEDEDE"/>
                    </a:solidFill>
                  </a:tcPr>
                </a:tc>
                <a:tc>
                  <a:txBody>
                    <a:bodyPr/>
                    <a:lstStyle/>
                    <a:p>
                      <a:pPr marL="0" marR="0" lvl="0" indent="0" algn="l" defTabSz="457200" rtl="0" eaLnBrk="0" fontAlgn="base" latinLnBrk="0" hangingPunct="0">
                        <a:lnSpc>
                          <a:spcPct val="90000"/>
                        </a:lnSpc>
                        <a:spcBef>
                          <a:spcPts val="1800"/>
                        </a:spcBef>
                        <a:spcAft>
                          <a:spcPct val="0"/>
                        </a:spcAft>
                        <a:buClr>
                          <a:srgbClr val="9BBB59"/>
                        </a:buClr>
                        <a:buSzPct val="80000"/>
                        <a:buFont typeface="Wingdings"/>
                        <a:buNone/>
                      </a:pPr>
                      <a:endParaRPr kumimoji="0" lang="en-US" sz="1400" b="0" i="0" u="none" strike="noStrike" cap="none" normalizeH="0" baseline="0">
                        <a:ln>
                          <a:noFill/>
                        </a:ln>
                        <a:solidFill>
                          <a:schemeClr val="tx1"/>
                        </a:solidFill>
                        <a:effectLst/>
                        <a:latin typeface="Arial"/>
                        <a:ea typeface="ＭＳ Ｐゴシック"/>
                        <a:cs typeface="ＭＳ Ｐゴシック" charset="0"/>
                      </a:endParaRPr>
                    </a:p>
                  </a:txBody>
                  <a:tcPr marL="121920" marR="12192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a:noFill/>
                    </a:lnTlToBr>
                    <a:lnBlToTr>
                      <a:noFill/>
                    </a:lnBlToTr>
                    <a:solidFill>
                      <a:srgbClr val="DEDEDE"/>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25387007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asic Venn Diagram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defRPr baseline="0"/>
            </a:lvl1pPr>
          </a:lstStyle>
          <a:p>
            <a:r>
              <a:rPr lang="en-US"/>
              <a:t>Venn Diagram Example</a:t>
            </a:r>
          </a:p>
        </p:txBody>
      </p:sp>
      <p:sp>
        <p:nvSpPr>
          <p:cNvPr id="6"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solidFill>
                <a:srgbClr val="55565A"/>
              </a:solidFill>
            </a:endParaRPr>
          </a:p>
        </p:txBody>
      </p:sp>
      <p:graphicFrame>
        <p:nvGraphicFramePr>
          <p:cNvPr id="9" name="Content Placeholder 5"/>
          <p:cNvGraphicFramePr/>
          <p:nvPr userDrawn="1"/>
        </p:nvGraphicFramePr>
        <p:xfrm>
          <a:off x="669403" y="1432531"/>
          <a:ext cx="109728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0087017"/>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Education, Training, and Learning ">
    <p:spTree>
      <p:nvGrpSpPr>
        <p:cNvPr id="1" name=""/>
        <p:cNvGrpSpPr/>
        <p:nvPr/>
      </p:nvGrpSpPr>
      <p:grpSpPr>
        <a:xfrm>
          <a:off x="0" y="0"/>
          <a:ext cx="0" cy="0"/>
          <a:chOff x="0" y="0"/>
          <a:chExt cx="0" cy="0"/>
        </a:xfrm>
      </p:grpSpPr>
      <p:sp>
        <p:nvSpPr>
          <p:cNvPr id="16" name="Rectangle 1032"/>
          <p:cNvSpPr>
            <a:spLocks noChangeArrowheads="1"/>
          </p:cNvSpPr>
          <p:nvPr/>
        </p:nvSpPr>
        <p:spPr bwMode="auto">
          <a:xfrm rot="5400000">
            <a:off x="9944100" y="3086100"/>
            <a:ext cx="4343400" cy="152400"/>
          </a:xfrm>
          <a:prstGeom prst="rect">
            <a:avLst/>
          </a:prstGeom>
          <a:solidFill>
            <a:schemeClr val="accent6"/>
          </a:solidFill>
          <a:ln>
            <a:noFill/>
          </a:ln>
        </p:spPr>
        <p:txBody>
          <a:bodyPr wrap="none" anchor="ctr"/>
          <a:lstStyle/>
          <a:p>
            <a:endParaRPr lang="en-US" sz="1800"/>
          </a:p>
        </p:txBody>
      </p:sp>
      <p:sp>
        <p:nvSpPr>
          <p:cNvPr id="13" name="Rectangle 1032"/>
          <p:cNvSpPr>
            <a:spLocks noChangeArrowheads="1"/>
          </p:cNvSpPr>
          <p:nvPr/>
        </p:nvSpPr>
        <p:spPr bwMode="auto">
          <a:xfrm rot="5400000">
            <a:off x="3987529" y="3086100"/>
            <a:ext cx="4343400" cy="152400"/>
          </a:xfrm>
          <a:prstGeom prst="rect">
            <a:avLst/>
          </a:prstGeom>
          <a:solidFill>
            <a:schemeClr val="accent6"/>
          </a:solidFill>
          <a:ln>
            <a:noFill/>
          </a:ln>
        </p:spPr>
        <p:txBody>
          <a:bodyPr wrap="none" anchor="ctr"/>
          <a:lstStyle/>
          <a:p>
            <a:endParaRPr lang="en-US" sz="1800"/>
          </a:p>
        </p:txBody>
      </p:sp>
      <p:pic>
        <p:nvPicPr>
          <p:cNvPr id="8" name="Content Placeholder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1009376" y="4526268"/>
            <a:ext cx="877824" cy="65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userDrawn="1"/>
        </p:nvSpPr>
        <p:spPr>
          <a:xfrm>
            <a:off x="6328624" y="990600"/>
            <a:ext cx="5617781" cy="2222008"/>
          </a:xfrm>
          <a:prstGeom prst="rect">
            <a:avLst/>
          </a:prstGeom>
        </p:spPr>
        <p:txBody>
          <a:bodyPr wrap="square" anchor="ctr" anchorCtr="0">
            <a:noAutofit/>
          </a:bodyPr>
          <a:lstStyle/>
          <a:p>
            <a:r>
              <a:rPr lang="en-US" sz="4400" b="1">
                <a:solidFill>
                  <a:schemeClr val="accent1"/>
                </a:solidFill>
              </a:rPr>
              <a:t>Education, Training,</a:t>
            </a:r>
            <a:r>
              <a:rPr lang="en-US" sz="4400" b="1" baseline="0">
                <a:solidFill>
                  <a:schemeClr val="accent1"/>
                </a:solidFill>
              </a:rPr>
              <a:t> and Learning</a:t>
            </a:r>
            <a:endParaRPr lang="en-US" sz="4400" b="1">
              <a:solidFill>
                <a:schemeClr val="accent1"/>
              </a:solidFill>
            </a:endParaRPr>
          </a:p>
        </p:txBody>
      </p:sp>
      <p:pic>
        <p:nvPicPr>
          <p:cNvPr id="14" name="Picture Placeholder 4"/>
          <p:cNvPicPr>
            <a:picLocks noChangeAspect="1"/>
          </p:cNvPicPr>
          <p:nvPr userDrawn="1"/>
        </p:nvPicPr>
        <p:blipFill>
          <a:blip r:embed="rId3">
            <a:extLst>
              <a:ext uri="{28A0092B-C50C-407E-A947-70E740481C1C}">
                <a14:useLocalDpi xmlns:a14="http://schemas.microsoft.com/office/drawing/2010/main" val="0"/>
              </a:ext>
            </a:extLst>
          </a:blip>
          <a:srcRect r="29845"/>
          <a:stretch>
            <a:fillRect/>
          </a:stretch>
        </p:blipFill>
        <p:spPr bwMode="auto">
          <a:xfrm>
            <a:off x="-40"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522119"/>
      </p:ext>
    </p:extLst>
  </p:cSld>
  <p:clrMapOvr>
    <a:masterClrMapping/>
  </p:clrMapOvr>
  <p:transition/>
  <p:hf sldNum="0" hdr="0" dt="0"/>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Solutions at NORC">
    <p:spTree>
      <p:nvGrpSpPr>
        <p:cNvPr id="1" name=""/>
        <p:cNvGrpSpPr/>
        <p:nvPr/>
      </p:nvGrpSpPr>
      <p:grpSpPr>
        <a:xfrm>
          <a:off x="0" y="0"/>
          <a:ext cx="0" cy="0"/>
          <a:chOff x="0" y="0"/>
          <a:chExt cx="0" cy="0"/>
        </a:xfrm>
      </p:grpSpPr>
      <p:sp>
        <p:nvSpPr>
          <p:cNvPr id="16" name="Rectangle 1032"/>
          <p:cNvSpPr>
            <a:spLocks noChangeArrowheads="1"/>
          </p:cNvSpPr>
          <p:nvPr/>
        </p:nvSpPr>
        <p:spPr bwMode="auto">
          <a:xfrm rot="5400000">
            <a:off x="9944100" y="3086100"/>
            <a:ext cx="4343400" cy="152400"/>
          </a:xfrm>
          <a:prstGeom prst="rect">
            <a:avLst/>
          </a:prstGeom>
          <a:solidFill>
            <a:schemeClr val="accent2"/>
          </a:solidFill>
          <a:ln>
            <a:noFill/>
          </a:ln>
        </p:spPr>
        <p:txBody>
          <a:bodyPr wrap="none" anchor="ctr"/>
          <a:lstStyle/>
          <a:p>
            <a:endParaRPr lang="en-US" sz="1800"/>
          </a:p>
        </p:txBody>
      </p:sp>
      <p:sp>
        <p:nvSpPr>
          <p:cNvPr id="13" name="Rectangle 1032"/>
          <p:cNvSpPr>
            <a:spLocks noChangeArrowheads="1"/>
          </p:cNvSpPr>
          <p:nvPr/>
        </p:nvSpPr>
        <p:spPr bwMode="auto">
          <a:xfrm rot="5400000">
            <a:off x="3987529" y="3086100"/>
            <a:ext cx="4343400" cy="152400"/>
          </a:xfrm>
          <a:prstGeom prst="rect">
            <a:avLst/>
          </a:prstGeom>
          <a:solidFill>
            <a:schemeClr val="accent2"/>
          </a:solidFill>
          <a:ln>
            <a:noFill/>
          </a:ln>
        </p:spPr>
        <p:txBody>
          <a:bodyPr wrap="none" anchor="ctr"/>
          <a:lstStyle/>
          <a:p>
            <a:endParaRPr lang="en-US" sz="1800"/>
          </a:p>
        </p:txBody>
      </p:sp>
      <p:pic>
        <p:nvPicPr>
          <p:cNvPr id="8" name="Content Placeholder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1009376" y="4526268"/>
            <a:ext cx="869843" cy="652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userDrawn="1"/>
        </p:nvSpPr>
        <p:spPr>
          <a:xfrm>
            <a:off x="6328624" y="990600"/>
            <a:ext cx="5617781" cy="2222008"/>
          </a:xfrm>
          <a:prstGeom prst="rect">
            <a:avLst/>
          </a:prstGeom>
        </p:spPr>
        <p:txBody>
          <a:bodyPr wrap="square" anchor="ctr" anchorCtr="0">
            <a:noAutofit/>
          </a:bodyPr>
          <a:lstStyle/>
          <a:p>
            <a:r>
              <a:rPr lang="en-US" sz="4400" b="1">
                <a:solidFill>
                  <a:schemeClr val="accent1"/>
                </a:solidFill>
              </a:rPr>
              <a:t>Solutions at NORC</a:t>
            </a:r>
          </a:p>
        </p:txBody>
      </p:sp>
      <p:pic>
        <p:nvPicPr>
          <p:cNvPr id="12" name="Picture Placeholder 11"/>
          <p:cNvPicPr>
            <a:picLocks noChangeAspect="1"/>
          </p:cNvPicPr>
          <p:nvPr userDrawn="1"/>
        </p:nvPicPr>
        <p:blipFill>
          <a:blip r:embed="rId3">
            <a:extLst>
              <a:ext uri="{28A0092B-C50C-407E-A947-70E740481C1C}">
                <a14:useLocalDpi xmlns:a14="http://schemas.microsoft.com/office/drawing/2010/main"/>
              </a:ext>
            </a:extLst>
          </a:blip>
          <a:srcRect b="96"/>
          <a:stretch>
            <a:fillRect/>
          </a:stretch>
        </p:blipFill>
        <p:spPr bwMode="auto">
          <a:xfrm>
            <a:off x="0"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4459713"/>
      </p:ext>
    </p:extLst>
  </p:cSld>
  <p:clrMapOvr>
    <a:masterClrMapping/>
  </p:clrMapOvr>
  <p:transition/>
  <p:hf sldNum="0" hdr="0" dt="0"/>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Society, Media, and Public Affairs">
    <p:spTree>
      <p:nvGrpSpPr>
        <p:cNvPr id="1" name=""/>
        <p:cNvGrpSpPr/>
        <p:nvPr/>
      </p:nvGrpSpPr>
      <p:grpSpPr>
        <a:xfrm>
          <a:off x="0" y="0"/>
          <a:ext cx="0" cy="0"/>
          <a:chOff x="0" y="0"/>
          <a:chExt cx="0" cy="0"/>
        </a:xfrm>
      </p:grpSpPr>
      <p:sp>
        <p:nvSpPr>
          <p:cNvPr id="16" name="Rectangle 1032"/>
          <p:cNvSpPr>
            <a:spLocks noChangeArrowheads="1"/>
          </p:cNvSpPr>
          <p:nvPr/>
        </p:nvSpPr>
        <p:spPr bwMode="auto">
          <a:xfrm rot="5400000">
            <a:off x="9944100" y="3086100"/>
            <a:ext cx="4343400" cy="152400"/>
          </a:xfrm>
          <a:prstGeom prst="rect">
            <a:avLst/>
          </a:prstGeom>
          <a:solidFill>
            <a:srgbClr val="D2C781"/>
          </a:solidFill>
          <a:ln>
            <a:noFill/>
          </a:ln>
        </p:spPr>
        <p:txBody>
          <a:bodyPr wrap="none" anchor="ctr"/>
          <a:lstStyle/>
          <a:p>
            <a:endParaRPr lang="en-US" sz="1800"/>
          </a:p>
        </p:txBody>
      </p:sp>
      <p:sp>
        <p:nvSpPr>
          <p:cNvPr id="13" name="Rectangle 1032"/>
          <p:cNvSpPr>
            <a:spLocks noChangeArrowheads="1"/>
          </p:cNvSpPr>
          <p:nvPr/>
        </p:nvSpPr>
        <p:spPr bwMode="auto">
          <a:xfrm rot="5400000">
            <a:off x="3987529" y="3086100"/>
            <a:ext cx="4343400" cy="152400"/>
          </a:xfrm>
          <a:prstGeom prst="rect">
            <a:avLst/>
          </a:prstGeom>
          <a:solidFill>
            <a:srgbClr val="D2C781"/>
          </a:solidFill>
          <a:ln>
            <a:noFill/>
          </a:ln>
        </p:spPr>
        <p:txBody>
          <a:bodyPr wrap="none" anchor="ctr"/>
          <a:lstStyle/>
          <a:p>
            <a:endParaRPr lang="en-US" sz="1800"/>
          </a:p>
        </p:txBody>
      </p:sp>
      <p:pic>
        <p:nvPicPr>
          <p:cNvPr id="8" name="Content Placeholder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1009376" y="4526268"/>
            <a:ext cx="869843" cy="652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userDrawn="1"/>
        </p:nvSpPr>
        <p:spPr>
          <a:xfrm>
            <a:off x="6328624" y="990600"/>
            <a:ext cx="5617781" cy="2222008"/>
          </a:xfrm>
          <a:prstGeom prst="rect">
            <a:avLst/>
          </a:prstGeom>
        </p:spPr>
        <p:txBody>
          <a:bodyPr wrap="square" anchor="ctr" anchorCtr="0">
            <a:noAutofit/>
          </a:bodyPr>
          <a:lstStyle/>
          <a:p>
            <a:r>
              <a:rPr lang="en-US" sz="4400" b="1">
                <a:solidFill>
                  <a:schemeClr val="accent1"/>
                </a:solidFill>
              </a:rPr>
              <a:t>Society,</a:t>
            </a:r>
            <a:r>
              <a:rPr lang="en-US" sz="4400" b="1" baseline="0">
                <a:solidFill>
                  <a:schemeClr val="accent1"/>
                </a:solidFill>
              </a:rPr>
              <a:t> Media, and Public Affairs</a:t>
            </a:r>
            <a:endParaRPr lang="en-US" sz="4400" b="1">
              <a:solidFill>
                <a:schemeClr val="accent1"/>
              </a:solidFill>
            </a:endParaRPr>
          </a:p>
        </p:txBody>
      </p:sp>
      <p:pic>
        <p:nvPicPr>
          <p:cNvPr id="12" name="Picture Placeholder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319500"/>
      </p:ext>
    </p:extLst>
  </p:cSld>
  <p:clrMapOvr>
    <a:masterClrMapping/>
  </p:clrMapOvr>
  <p:transition/>
  <p:hf sldNum="0" hdr="0" dt="0"/>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Economics, Markets, and the Workforce">
    <p:spTree>
      <p:nvGrpSpPr>
        <p:cNvPr id="1" name=""/>
        <p:cNvGrpSpPr/>
        <p:nvPr/>
      </p:nvGrpSpPr>
      <p:grpSpPr>
        <a:xfrm>
          <a:off x="0" y="0"/>
          <a:ext cx="0" cy="0"/>
          <a:chOff x="0" y="0"/>
          <a:chExt cx="0" cy="0"/>
        </a:xfrm>
      </p:grpSpPr>
      <p:sp>
        <p:nvSpPr>
          <p:cNvPr id="16" name="Rectangle 1032"/>
          <p:cNvSpPr>
            <a:spLocks noChangeArrowheads="1"/>
          </p:cNvSpPr>
          <p:nvPr/>
        </p:nvSpPr>
        <p:spPr bwMode="auto">
          <a:xfrm rot="5400000">
            <a:off x="9944100" y="3086100"/>
            <a:ext cx="4343400" cy="152400"/>
          </a:xfrm>
          <a:prstGeom prst="rect">
            <a:avLst/>
          </a:prstGeom>
          <a:solidFill>
            <a:schemeClr val="accent4"/>
          </a:solidFill>
          <a:ln>
            <a:noFill/>
          </a:ln>
        </p:spPr>
        <p:txBody>
          <a:bodyPr wrap="none" anchor="ctr"/>
          <a:lstStyle/>
          <a:p>
            <a:endParaRPr lang="en-US" sz="1800"/>
          </a:p>
        </p:txBody>
      </p:sp>
      <p:sp>
        <p:nvSpPr>
          <p:cNvPr id="13" name="Rectangle 1032"/>
          <p:cNvSpPr>
            <a:spLocks noChangeArrowheads="1"/>
          </p:cNvSpPr>
          <p:nvPr/>
        </p:nvSpPr>
        <p:spPr bwMode="auto">
          <a:xfrm rot="5400000">
            <a:off x="3987529" y="3086100"/>
            <a:ext cx="4343400" cy="152400"/>
          </a:xfrm>
          <a:prstGeom prst="rect">
            <a:avLst/>
          </a:prstGeom>
          <a:solidFill>
            <a:schemeClr val="accent4"/>
          </a:solidFill>
          <a:ln>
            <a:noFill/>
          </a:ln>
        </p:spPr>
        <p:txBody>
          <a:bodyPr wrap="none" anchor="ctr"/>
          <a:lstStyle/>
          <a:p>
            <a:endParaRPr lang="en-US" sz="1800"/>
          </a:p>
        </p:txBody>
      </p:sp>
      <p:pic>
        <p:nvPicPr>
          <p:cNvPr id="8" name="Content Placeholder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1009376" y="4526268"/>
            <a:ext cx="877824" cy="65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Placeholder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0"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userDrawn="1"/>
        </p:nvSpPr>
        <p:spPr>
          <a:xfrm>
            <a:off x="6328624" y="990600"/>
            <a:ext cx="5617781" cy="2222008"/>
          </a:xfrm>
          <a:prstGeom prst="rect">
            <a:avLst/>
          </a:prstGeom>
        </p:spPr>
        <p:txBody>
          <a:bodyPr wrap="square" anchor="ctr" anchorCtr="0">
            <a:noAutofit/>
          </a:bodyPr>
          <a:lstStyle/>
          <a:p>
            <a:r>
              <a:rPr lang="en-US" sz="4400" b="1">
                <a:solidFill>
                  <a:schemeClr val="accent1"/>
                </a:solidFill>
              </a:rPr>
              <a:t>Economics, Markets, and the Workforce</a:t>
            </a:r>
          </a:p>
        </p:txBody>
      </p:sp>
      <p:pic>
        <p:nvPicPr>
          <p:cNvPr id="9"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734511"/>
      </p:ext>
    </p:extLst>
  </p:cSld>
  <p:clrMapOvr>
    <a:masterClrMapping/>
  </p:clrMapOvr>
  <p:transition/>
  <p:hf sldNum="0" hdr="0" dt="0"/>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Health and Well-Being">
    <p:spTree>
      <p:nvGrpSpPr>
        <p:cNvPr id="1" name=""/>
        <p:cNvGrpSpPr/>
        <p:nvPr/>
      </p:nvGrpSpPr>
      <p:grpSpPr>
        <a:xfrm>
          <a:off x="0" y="0"/>
          <a:ext cx="0" cy="0"/>
          <a:chOff x="0" y="0"/>
          <a:chExt cx="0" cy="0"/>
        </a:xfrm>
      </p:grpSpPr>
      <p:sp>
        <p:nvSpPr>
          <p:cNvPr id="10" name="Rectangle 1032"/>
          <p:cNvSpPr>
            <a:spLocks noChangeArrowheads="1"/>
          </p:cNvSpPr>
          <p:nvPr userDrawn="1"/>
        </p:nvSpPr>
        <p:spPr bwMode="auto">
          <a:xfrm rot="5400000">
            <a:off x="9944100" y="3086100"/>
            <a:ext cx="4343400" cy="152400"/>
          </a:xfrm>
          <a:prstGeom prst="rect">
            <a:avLst/>
          </a:prstGeom>
          <a:solidFill>
            <a:schemeClr val="accent3"/>
          </a:solidFill>
          <a:ln>
            <a:noFill/>
          </a:ln>
        </p:spPr>
        <p:txBody>
          <a:bodyPr wrap="none" anchor="ctr"/>
          <a:lstStyle/>
          <a:p>
            <a:endParaRPr lang="en-US" sz="1800"/>
          </a:p>
        </p:txBody>
      </p:sp>
      <p:sp>
        <p:nvSpPr>
          <p:cNvPr id="17" name="Rectangle 1032"/>
          <p:cNvSpPr>
            <a:spLocks noChangeArrowheads="1"/>
          </p:cNvSpPr>
          <p:nvPr userDrawn="1"/>
        </p:nvSpPr>
        <p:spPr bwMode="auto">
          <a:xfrm rot="5400000">
            <a:off x="3987529" y="3086100"/>
            <a:ext cx="4343400" cy="152400"/>
          </a:xfrm>
          <a:prstGeom prst="rect">
            <a:avLst/>
          </a:prstGeom>
          <a:solidFill>
            <a:schemeClr val="accent3"/>
          </a:solidFill>
          <a:ln>
            <a:noFill/>
          </a:ln>
        </p:spPr>
        <p:txBody>
          <a:bodyPr wrap="none" anchor="ctr"/>
          <a:lstStyle/>
          <a:p>
            <a:endParaRPr lang="en-US" sz="1800"/>
          </a:p>
        </p:txBody>
      </p:sp>
      <p:pic>
        <p:nvPicPr>
          <p:cNvPr id="8" name="Content Placeholder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1009376" y="4526268"/>
            <a:ext cx="877824" cy="65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userDrawn="1"/>
        </p:nvSpPr>
        <p:spPr>
          <a:xfrm>
            <a:off x="6328624" y="990600"/>
            <a:ext cx="5617781" cy="2222008"/>
          </a:xfrm>
          <a:prstGeom prst="rect">
            <a:avLst/>
          </a:prstGeom>
        </p:spPr>
        <p:txBody>
          <a:bodyPr wrap="square" anchor="ctr" anchorCtr="0">
            <a:noAutofit/>
          </a:bodyPr>
          <a:lstStyle/>
          <a:p>
            <a:r>
              <a:rPr lang="en-US" sz="4400" b="1">
                <a:solidFill>
                  <a:schemeClr val="accent1"/>
                </a:solidFill>
              </a:rPr>
              <a:t>Health and Well-Being </a:t>
            </a:r>
          </a:p>
        </p:txBody>
      </p:sp>
      <p:pic>
        <p:nvPicPr>
          <p:cNvPr id="12" name="Picture Placeholder 3"/>
          <p:cNvPicPr>
            <a:picLocks noChangeAspect="1"/>
          </p:cNvPicPr>
          <p:nvPr userDrawn="1"/>
        </p:nvPicPr>
        <p:blipFill>
          <a:blip r:embed="rId3">
            <a:extLst>
              <a:ext uri="{28A0092B-C50C-407E-A947-70E740481C1C}">
                <a14:useLocalDpi xmlns:a14="http://schemas.microsoft.com/office/drawing/2010/main" val="0"/>
              </a:ext>
            </a:extLst>
          </a:blip>
          <a:srcRect t="29541" b="1446"/>
          <a:stretch>
            <a:fillRect/>
          </a:stretch>
        </p:blipFill>
        <p:spPr bwMode="auto">
          <a:xfrm>
            <a:off x="0"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449329"/>
      </p:ext>
    </p:extLst>
  </p:cSld>
  <p:clrMapOvr>
    <a:masterClrMapping/>
  </p:clrMapOvr>
  <p:transition/>
  <p:hf sldNum="0" hdr="0" dt="0"/>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Services Life Cycle">
    <p:spTree>
      <p:nvGrpSpPr>
        <p:cNvPr id="1" name=""/>
        <p:cNvGrpSpPr/>
        <p:nvPr/>
      </p:nvGrpSpPr>
      <p:grpSpPr>
        <a:xfrm>
          <a:off x="0" y="0"/>
          <a:ext cx="0" cy="0"/>
          <a:chOff x="0" y="0"/>
          <a:chExt cx="0" cy="0"/>
        </a:xfrm>
      </p:grpSpPr>
      <p:sp>
        <p:nvSpPr>
          <p:cNvPr id="10" name="Rectangle 1032"/>
          <p:cNvSpPr>
            <a:spLocks noChangeArrowheads="1"/>
          </p:cNvSpPr>
          <p:nvPr userDrawn="1"/>
        </p:nvSpPr>
        <p:spPr bwMode="auto">
          <a:xfrm rot="5400000">
            <a:off x="9944100" y="3086100"/>
            <a:ext cx="4343400" cy="152400"/>
          </a:xfrm>
          <a:prstGeom prst="rect">
            <a:avLst/>
          </a:prstGeom>
          <a:solidFill>
            <a:schemeClr val="tx2"/>
          </a:solidFill>
          <a:ln>
            <a:noFill/>
          </a:ln>
        </p:spPr>
        <p:txBody>
          <a:bodyPr wrap="none" anchor="ctr"/>
          <a:lstStyle/>
          <a:p>
            <a:endParaRPr lang="en-US" sz="1800"/>
          </a:p>
        </p:txBody>
      </p:sp>
      <p:sp>
        <p:nvSpPr>
          <p:cNvPr id="17" name="Rectangle 1032"/>
          <p:cNvSpPr>
            <a:spLocks noChangeArrowheads="1"/>
          </p:cNvSpPr>
          <p:nvPr userDrawn="1"/>
        </p:nvSpPr>
        <p:spPr bwMode="auto">
          <a:xfrm rot="5400000">
            <a:off x="3987529" y="3086100"/>
            <a:ext cx="4343400" cy="152400"/>
          </a:xfrm>
          <a:prstGeom prst="rect">
            <a:avLst/>
          </a:prstGeom>
          <a:solidFill>
            <a:schemeClr val="tx2"/>
          </a:solidFill>
          <a:ln>
            <a:noFill/>
          </a:ln>
        </p:spPr>
        <p:txBody>
          <a:bodyPr wrap="none" anchor="ctr"/>
          <a:lstStyle/>
          <a:p>
            <a:endParaRPr lang="en-US" sz="180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9376" y="4523010"/>
            <a:ext cx="882168" cy="661626"/>
          </a:xfrm>
          <a:prstGeom prst="rect">
            <a:avLst/>
          </a:prstGeom>
        </p:spPr>
      </p:pic>
      <p:sp>
        <p:nvSpPr>
          <p:cNvPr id="11" name="Rectangle 10"/>
          <p:cNvSpPr/>
          <p:nvPr userDrawn="1"/>
        </p:nvSpPr>
        <p:spPr>
          <a:xfrm>
            <a:off x="6328624" y="990600"/>
            <a:ext cx="5617781" cy="2222008"/>
          </a:xfrm>
          <a:prstGeom prst="rect">
            <a:avLst/>
          </a:prstGeom>
        </p:spPr>
        <p:txBody>
          <a:bodyPr wrap="square" anchor="ctr" anchorCtr="0">
            <a:noAutofit/>
          </a:bodyPr>
          <a:lstStyle/>
          <a:p>
            <a:r>
              <a:rPr lang="en-US" sz="4400" b="1">
                <a:solidFill>
                  <a:schemeClr val="accent1"/>
                </a:solidFill>
              </a:rPr>
              <a:t>Services Life Cycle</a:t>
            </a:r>
          </a:p>
        </p:txBody>
      </p:sp>
      <p:pic>
        <p:nvPicPr>
          <p:cNvPr id="12" name="Picture Placeholder 7"/>
          <p:cNvPicPr>
            <a:picLocks noChangeAspect="1"/>
          </p:cNvPicPr>
          <p:nvPr userDrawn="1"/>
        </p:nvPicPr>
        <p:blipFill>
          <a:blip r:embed="rId3">
            <a:extLst>
              <a:ext uri="{28A0092B-C50C-407E-A947-70E740481C1C}">
                <a14:useLocalDpi xmlns:a14="http://schemas.microsoft.com/office/drawing/2010/main" val="0"/>
              </a:ext>
            </a:extLst>
          </a:blip>
          <a:srcRect r="21052"/>
          <a:stretch>
            <a:fillRect/>
          </a:stretch>
        </p:blipFill>
        <p:spPr bwMode="auto">
          <a:xfrm>
            <a:off x="0"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818615"/>
      </p:ext>
    </p:extLst>
  </p:cSld>
  <p:clrMapOvr>
    <a:masterClrMapping/>
  </p:clrMapOvr>
  <p:transition/>
  <p:hf sldNum="0" hdr="0" dt="0"/>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Global Development">
    <p:spTree>
      <p:nvGrpSpPr>
        <p:cNvPr id="1" name=""/>
        <p:cNvGrpSpPr/>
        <p:nvPr/>
      </p:nvGrpSpPr>
      <p:grpSpPr>
        <a:xfrm>
          <a:off x="0" y="0"/>
          <a:ext cx="0" cy="0"/>
          <a:chOff x="0" y="0"/>
          <a:chExt cx="0" cy="0"/>
        </a:xfrm>
      </p:grpSpPr>
      <p:sp>
        <p:nvSpPr>
          <p:cNvPr id="10" name="Rectangle 1032"/>
          <p:cNvSpPr>
            <a:spLocks noChangeArrowheads="1"/>
          </p:cNvSpPr>
          <p:nvPr userDrawn="1"/>
        </p:nvSpPr>
        <p:spPr bwMode="auto">
          <a:xfrm rot="5400000">
            <a:off x="9944100" y="3086100"/>
            <a:ext cx="4343400" cy="152400"/>
          </a:xfrm>
          <a:prstGeom prst="rect">
            <a:avLst/>
          </a:prstGeom>
          <a:solidFill>
            <a:srgbClr val="55565A"/>
          </a:solidFill>
          <a:ln>
            <a:noFill/>
          </a:ln>
        </p:spPr>
        <p:txBody>
          <a:bodyPr wrap="none" anchor="ctr"/>
          <a:lstStyle/>
          <a:p>
            <a:endParaRPr lang="en-US" sz="1800"/>
          </a:p>
        </p:txBody>
      </p:sp>
      <p:sp>
        <p:nvSpPr>
          <p:cNvPr id="17" name="Rectangle 1032"/>
          <p:cNvSpPr>
            <a:spLocks noChangeArrowheads="1"/>
          </p:cNvSpPr>
          <p:nvPr userDrawn="1"/>
        </p:nvSpPr>
        <p:spPr bwMode="auto">
          <a:xfrm rot="5400000">
            <a:off x="3987529" y="3086100"/>
            <a:ext cx="4343400" cy="152400"/>
          </a:xfrm>
          <a:prstGeom prst="rect">
            <a:avLst/>
          </a:prstGeom>
          <a:solidFill>
            <a:srgbClr val="55565A"/>
          </a:solidFill>
          <a:ln>
            <a:noFill/>
          </a:ln>
        </p:spPr>
        <p:txBody>
          <a:bodyPr wrap="none" anchor="ctr"/>
          <a:lstStyle/>
          <a:p>
            <a:endParaRPr lang="en-US" sz="1800"/>
          </a:p>
        </p:txBody>
      </p:sp>
      <p:pic>
        <p:nvPicPr>
          <p:cNvPr id="8" name="Content Placeholder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1009376" y="4526268"/>
            <a:ext cx="877824" cy="65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userDrawn="1"/>
        </p:nvSpPr>
        <p:spPr>
          <a:xfrm>
            <a:off x="6328624" y="990600"/>
            <a:ext cx="5617781" cy="2222008"/>
          </a:xfrm>
          <a:prstGeom prst="rect">
            <a:avLst/>
          </a:prstGeom>
        </p:spPr>
        <p:txBody>
          <a:bodyPr wrap="square" anchor="ctr" anchorCtr="0">
            <a:noAutofit/>
          </a:bodyPr>
          <a:lstStyle/>
          <a:p>
            <a:r>
              <a:rPr lang="en-US" sz="4400" b="1">
                <a:solidFill>
                  <a:schemeClr val="accent1"/>
                </a:solidFill>
              </a:rPr>
              <a:t>Global Development</a:t>
            </a:r>
          </a:p>
        </p:txBody>
      </p:sp>
      <p:pic>
        <p:nvPicPr>
          <p:cNvPr id="12" name="Picture Placeholder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 y="990600"/>
            <a:ext cx="6096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9576663" y="6333411"/>
            <a:ext cx="2423180" cy="44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2082885"/>
      </p:ext>
    </p:extLst>
  </p:cSld>
  <p:clrMapOvr>
    <a:masterClrMapping/>
  </p:clrMapOvr>
  <p:transition/>
  <p:hf sldNum="0" hdr="0" dt="0"/>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LOCKED PAGE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13790" y="4995911"/>
            <a:ext cx="5364421" cy="604009"/>
          </a:xfrm>
          <a:prstGeom prst="rect">
            <a:avLst/>
          </a:prstGeom>
        </p:spPr>
      </p:pic>
      <p:sp>
        <p:nvSpPr>
          <p:cNvPr id="12" name="TextBox 11"/>
          <p:cNvSpPr txBox="1"/>
          <p:nvPr userDrawn="1"/>
        </p:nvSpPr>
        <p:spPr bwMode="auto">
          <a:xfrm>
            <a:off x="0" y="0"/>
            <a:ext cx="12192000" cy="841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457200" tIns="91440" rIns="91440" bIns="91440" numCol="1" rtlCol="0" anchor="ctr" anchorCtr="0" compatLnSpc="1">
            <a:prstTxWarp prst="textNoShape">
              <a:avLst/>
            </a:prstTxWarp>
            <a:noAutofit/>
          </a:bodyPr>
          <a:lstStyle/>
          <a:p>
            <a:pPr marL="0" indent="0">
              <a:buFontTx/>
              <a:buNone/>
            </a:pPr>
            <a:r>
              <a:rPr lang="en-US" sz="2800">
                <a:solidFill>
                  <a:schemeClr val="bg1"/>
                </a:solidFill>
              </a:rPr>
              <a:t>About NORC at the University of Chicago</a:t>
            </a:r>
            <a:endParaRPr lang="en-US" sz="2800" kern="0">
              <a:solidFill>
                <a:schemeClr val="bg1"/>
              </a:solidFill>
            </a:endParaRPr>
          </a:p>
        </p:txBody>
      </p:sp>
      <p:sp>
        <p:nvSpPr>
          <p:cNvPr id="14" name="TextBox 13"/>
          <p:cNvSpPr txBox="1"/>
          <p:nvPr userDrawn="1"/>
        </p:nvSpPr>
        <p:spPr bwMode="auto">
          <a:xfrm>
            <a:off x="609600" y="1527048"/>
            <a:ext cx="10871200" cy="1569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0" bIns="45720" numCol="1" rtlCol="0" anchor="t" anchorCtr="0" compatLnSpc="1">
            <a:prstTxWarp prst="textNoShape">
              <a:avLst/>
            </a:prstTxWarp>
            <a:spAutoFit/>
          </a:bodyPr>
          <a:lstStyle/>
          <a:p>
            <a:pPr marL="0" indent="0">
              <a:buNone/>
            </a:pPr>
            <a:r>
              <a:rPr lang="en-US" sz="2400">
                <a:solidFill>
                  <a:schemeClr val="accent1"/>
                </a:solidFill>
              </a:rPr>
              <a:t>NORC at the University of Chicago is an objective and </a:t>
            </a:r>
            <a:br>
              <a:rPr lang="en-US" sz="2400">
                <a:solidFill>
                  <a:schemeClr val="accent1"/>
                </a:solidFill>
              </a:rPr>
            </a:br>
            <a:r>
              <a:rPr lang="en-US" sz="2400">
                <a:solidFill>
                  <a:schemeClr val="accent1"/>
                </a:solidFill>
              </a:rPr>
              <a:t>non-partisan research institution that delivers reliable data and rigorous analysis to guide critical programmatic, business, and policy decisions. </a:t>
            </a:r>
          </a:p>
          <a:p>
            <a:endParaRPr lang="en-US" sz="2400">
              <a:solidFill>
                <a:schemeClr val="accent1"/>
              </a:solidFill>
            </a:endParaRPr>
          </a:p>
        </p:txBody>
      </p:sp>
    </p:spTree>
    <p:extLst>
      <p:ext uri="{BB962C8B-B14F-4D97-AF65-F5344CB8AC3E}">
        <p14:creationId xmlns:p14="http://schemas.microsoft.com/office/powerpoint/2010/main" val="125139224"/>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LOCKED PAGE 3">
    <p:spTree>
      <p:nvGrpSpPr>
        <p:cNvPr id="1" name=""/>
        <p:cNvGrpSpPr/>
        <p:nvPr/>
      </p:nvGrpSpPr>
      <p:grpSpPr>
        <a:xfrm>
          <a:off x="0" y="0"/>
          <a:ext cx="0" cy="0"/>
          <a:chOff x="0" y="0"/>
          <a:chExt cx="0" cy="0"/>
        </a:xfrm>
      </p:grpSpPr>
      <p:sp>
        <p:nvSpPr>
          <p:cNvPr id="3" name="TextBox 2"/>
          <p:cNvSpPr txBox="1"/>
          <p:nvPr userDrawn="1"/>
        </p:nvSpPr>
        <p:spPr bwMode="auto">
          <a:xfrm>
            <a:off x="0" y="0"/>
            <a:ext cx="12192000" cy="841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457200" tIns="91440" rIns="91440" bIns="91440" numCol="1" rtlCol="0" anchor="ctr" anchorCtr="0" compatLnSpc="1">
            <a:prstTxWarp prst="textNoShape">
              <a:avLst/>
            </a:prstTxWarp>
            <a:noAutofit/>
          </a:bodyPr>
          <a:lstStyle/>
          <a:p>
            <a:pPr marL="0" indent="0">
              <a:buFontTx/>
              <a:buNone/>
            </a:pPr>
            <a:r>
              <a:rPr lang="en-US" sz="2800">
                <a:solidFill>
                  <a:schemeClr val="bg1"/>
                </a:solidFill>
              </a:rPr>
              <a:t>NORC at a Glance</a:t>
            </a:r>
            <a:endParaRPr lang="en-US" sz="2800" kern="0">
              <a:solidFill>
                <a:schemeClr val="bg1"/>
              </a:solidFill>
            </a:endParaRPr>
          </a:p>
        </p:txBody>
      </p:sp>
      <p:cxnSp>
        <p:nvCxnSpPr>
          <p:cNvPr id="17" name="Straight Connector 16"/>
          <p:cNvCxnSpPr/>
          <p:nvPr userDrawn="1"/>
        </p:nvCxnSpPr>
        <p:spPr bwMode="auto">
          <a:xfrm flipH="1">
            <a:off x="304800" y="2056931"/>
            <a:ext cx="0" cy="4023801"/>
          </a:xfrm>
          <a:prstGeom prst="line">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p:cNvCxnSpPr/>
          <p:nvPr userDrawn="1"/>
        </p:nvCxnSpPr>
        <p:spPr bwMode="auto">
          <a:xfrm flipH="1">
            <a:off x="11887072" y="2056931"/>
            <a:ext cx="0" cy="4023801"/>
          </a:xfrm>
          <a:prstGeom prst="line">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rcRect l="-566" t="-807" r="12111" b="1870"/>
          <a:stretch>
            <a:fillRect/>
          </a:stretch>
        </p:blipFill>
        <p:spPr>
          <a:xfrm>
            <a:off x="8021945" y="2938298"/>
            <a:ext cx="3865432" cy="1567234"/>
          </a:xfrm>
          <a:prstGeom prst="rect">
            <a:avLst/>
          </a:prstGeom>
        </p:spPr>
      </p:pic>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rcRect l="3359" t="-9232" r="8219" b="1582"/>
          <a:stretch>
            <a:fillRect/>
          </a:stretch>
        </p:blipFill>
        <p:spPr>
          <a:xfrm>
            <a:off x="4169728" y="2805251"/>
            <a:ext cx="3852672" cy="1700281"/>
          </a:xfrm>
          <a:prstGeom prst="rect">
            <a:avLst/>
          </a:prstGeom>
        </p:spPr>
      </p:pic>
      <p:pic>
        <p:nvPicPr>
          <p:cNvPr id="22" name="Picture 21"/>
          <p:cNvPicPr>
            <a:picLocks noChangeAspect="1"/>
          </p:cNvPicPr>
          <p:nvPr userDrawn="1"/>
        </p:nvPicPr>
        <p:blipFill>
          <a:blip r:embed="rId4">
            <a:extLst>
              <a:ext uri="{28A0092B-C50C-407E-A947-70E740481C1C}">
                <a14:useLocalDpi xmlns:a14="http://schemas.microsoft.com/office/drawing/2010/main" val="0"/>
              </a:ext>
            </a:extLst>
          </a:blip>
          <a:srcRect b="2427"/>
          <a:stretch>
            <a:fillRect/>
          </a:stretch>
        </p:blipFill>
        <p:spPr>
          <a:xfrm>
            <a:off x="304864" y="2964438"/>
            <a:ext cx="3840501" cy="1541094"/>
          </a:xfrm>
          <a:prstGeom prst="rect">
            <a:avLst/>
          </a:prstGeom>
        </p:spPr>
      </p:pic>
      <p:sp>
        <p:nvSpPr>
          <p:cNvPr id="23" name="Rectangle 22"/>
          <p:cNvSpPr/>
          <p:nvPr userDrawn="1"/>
        </p:nvSpPr>
        <p:spPr>
          <a:xfrm>
            <a:off x="2844864" y="1534053"/>
            <a:ext cx="7315200" cy="784403"/>
          </a:xfrm>
          <a:prstGeom prst="rect">
            <a:avLst/>
          </a:prstGeom>
        </p:spPr>
        <p:txBody>
          <a:bodyPr numCol="2">
            <a:noAutofit/>
          </a:bodyPr>
          <a:lstStyle/>
          <a:p>
            <a:pPr marL="0" lvl="1" eaLnBrk="1" fontAlgn="auto" hangingPunct="1">
              <a:spcBef>
                <a:spcPct val="0"/>
              </a:spcBef>
              <a:spcAft>
                <a:spcPct val="0"/>
              </a:spcAft>
              <a:defRPr/>
            </a:pPr>
            <a:r>
              <a:rPr lang="en-US" sz="1800" b="1">
                <a:solidFill>
                  <a:schemeClr val="accent1"/>
                </a:solidFill>
              </a:rPr>
              <a:t>39 Senior Fellows</a:t>
            </a:r>
            <a:br>
              <a:rPr lang="en-US" sz="1800" b="1">
                <a:solidFill>
                  <a:schemeClr val="accent1"/>
                </a:solidFill>
              </a:rPr>
            </a:br>
            <a:r>
              <a:rPr lang="en-US" sz="1800" b="1">
                <a:solidFill>
                  <a:schemeClr val="accent1"/>
                </a:solidFill>
              </a:rPr>
              <a:t>1500+ Interviewers</a:t>
            </a:r>
          </a:p>
          <a:p>
            <a:pPr marL="0" lvl="1" eaLnBrk="1" fontAlgn="auto" hangingPunct="1">
              <a:spcBef>
                <a:spcPct val="0"/>
              </a:spcBef>
              <a:spcAft>
                <a:spcPct val="0"/>
              </a:spcAft>
              <a:defRPr/>
            </a:pPr>
            <a:r>
              <a:rPr lang="en-US" sz="1800" b="1">
                <a:solidFill>
                  <a:schemeClr val="accent1"/>
                </a:solidFill>
              </a:rPr>
              <a:t>400+ Active Projects</a:t>
            </a:r>
          </a:p>
          <a:p>
            <a:pPr marL="0" lvl="1" eaLnBrk="1" fontAlgn="auto" hangingPunct="1">
              <a:spcBef>
                <a:spcPct val="0"/>
              </a:spcBef>
              <a:spcAft>
                <a:spcPct val="0"/>
              </a:spcAft>
              <a:defRPr/>
            </a:pPr>
            <a:r>
              <a:rPr lang="en-US" sz="1800" b="1">
                <a:solidFill>
                  <a:schemeClr val="accent1"/>
                </a:solidFill>
              </a:rPr>
              <a:t>Work in 60+ Countries</a:t>
            </a:r>
          </a:p>
        </p:txBody>
      </p:sp>
      <p:graphicFrame>
        <p:nvGraphicFramePr>
          <p:cNvPr id="24" name="Table 23"/>
          <p:cNvGraphicFramePr>
            <a:graphicFrameLocks noGrp="1"/>
          </p:cNvGraphicFramePr>
          <p:nvPr userDrawn="1"/>
        </p:nvGraphicFramePr>
        <p:xfrm>
          <a:off x="304864" y="2582684"/>
          <a:ext cx="11582272" cy="362744"/>
        </p:xfrm>
        <a:graphic>
          <a:graphicData uri="http://schemas.openxmlformats.org/drawingml/2006/table">
            <a:tbl>
              <a:tblPr firstRow="1" bandRow="1">
                <a:tableStyleId>{5C22544A-7EE6-4342-B048-85BDC9FD1C3A}</a:tableStyleId>
              </a:tblPr>
              <a:tblGrid>
                <a:gridCol w="3860757">
                  <a:extLst>
                    <a:ext uri="{9D8B030D-6E8A-4147-A177-3AD203B41FA5}">
                      <a16:colId xmlns:a16="http://schemas.microsoft.com/office/drawing/2014/main" val="20000"/>
                    </a:ext>
                  </a:extLst>
                </a:gridCol>
                <a:gridCol w="3860757">
                  <a:extLst>
                    <a:ext uri="{9D8B030D-6E8A-4147-A177-3AD203B41FA5}">
                      <a16:colId xmlns:a16="http://schemas.microsoft.com/office/drawing/2014/main" val="20001"/>
                    </a:ext>
                  </a:extLst>
                </a:gridCol>
                <a:gridCol w="3860757">
                  <a:extLst>
                    <a:ext uri="{9D8B030D-6E8A-4147-A177-3AD203B41FA5}">
                      <a16:colId xmlns:a16="http://schemas.microsoft.com/office/drawing/2014/main" val="20002"/>
                    </a:ext>
                  </a:extLst>
                </a:gridCol>
              </a:tblGrid>
              <a:tr h="0">
                <a:tc>
                  <a:txBody>
                    <a:bodyPr/>
                    <a:lstStyle/>
                    <a:p>
                      <a:r>
                        <a:rPr lang="en-US" sz="1800"/>
                        <a:t>Downtown Chicago</a:t>
                      </a:r>
                    </a:p>
                  </a:txBody>
                  <a:tcPr marL="117897" marR="117897" marT="44212" marB="44212"/>
                </a:tc>
                <a:tc>
                  <a:txBody>
                    <a:bodyPr/>
                    <a:lstStyle/>
                    <a:p>
                      <a:r>
                        <a:rPr lang="en-US" sz="1800"/>
                        <a:t>DC Metro</a:t>
                      </a:r>
                    </a:p>
                  </a:txBody>
                  <a:tcPr marL="117897" marR="117897" marT="44212" marB="44212"/>
                </a:tc>
                <a:tc>
                  <a:txBody>
                    <a:bodyPr/>
                    <a:lstStyle/>
                    <a:p>
                      <a:r>
                        <a:rPr lang="en-US" sz="1800"/>
                        <a:t>University of Chicago</a:t>
                      </a:r>
                    </a:p>
                  </a:txBody>
                  <a:tcPr marL="117897" marR="117897" marT="44212" marB="44212"/>
                </a:tc>
                <a:extLst>
                  <a:ext uri="{0D108BD9-81ED-4DB2-BD59-A6C34878D82A}">
                    <a16:rowId xmlns:a16="http://schemas.microsoft.com/office/drawing/2014/main" val="10000"/>
                  </a:ext>
                </a:extLst>
              </a:tr>
            </a:tbl>
          </a:graphicData>
        </a:graphic>
      </p:graphicFrame>
      <p:sp>
        <p:nvSpPr>
          <p:cNvPr id="25" name="Rectangle 24"/>
          <p:cNvSpPr/>
          <p:nvPr userDrawn="1"/>
        </p:nvSpPr>
        <p:spPr>
          <a:xfrm>
            <a:off x="4192338" y="1242960"/>
            <a:ext cx="3807453" cy="369332"/>
          </a:xfrm>
          <a:prstGeom prst="rect">
            <a:avLst/>
          </a:prstGeom>
        </p:spPr>
        <p:txBody>
          <a:bodyPr wrap="none">
            <a:spAutoFit/>
          </a:bodyPr>
          <a:lstStyle/>
          <a:p>
            <a:pPr marL="0" lvl="1" algn="ctr" eaLnBrk="1" fontAlgn="auto" hangingPunct="1">
              <a:spcBef>
                <a:spcPct val="0"/>
              </a:spcBef>
              <a:spcAft>
                <a:spcPct val="0"/>
              </a:spcAft>
              <a:defRPr/>
            </a:pPr>
            <a:r>
              <a:rPr lang="en-US" sz="1800" b="1">
                <a:solidFill>
                  <a:schemeClr val="accent1"/>
                </a:solidFill>
              </a:rPr>
              <a:t>675+ Professional/Research staff</a:t>
            </a:r>
          </a:p>
        </p:txBody>
      </p:sp>
      <p:cxnSp>
        <p:nvCxnSpPr>
          <p:cNvPr id="26" name="Straight Connector 25"/>
          <p:cNvCxnSpPr/>
          <p:nvPr userDrawn="1"/>
        </p:nvCxnSpPr>
        <p:spPr bwMode="auto">
          <a:xfrm flipH="1">
            <a:off x="4169728" y="2417788"/>
            <a:ext cx="0" cy="2453501"/>
          </a:xfrm>
          <a:prstGeom prst="line">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p:cNvCxnSpPr/>
          <p:nvPr userDrawn="1"/>
        </p:nvCxnSpPr>
        <p:spPr bwMode="auto">
          <a:xfrm flipH="1">
            <a:off x="8022400" y="2370325"/>
            <a:ext cx="0" cy="2409524"/>
          </a:xfrm>
          <a:prstGeom prst="line">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userDrawn="1"/>
        </p:nvCxnSpPr>
        <p:spPr bwMode="auto">
          <a:xfrm flipH="1">
            <a:off x="11948096" y="1234465"/>
            <a:ext cx="0" cy="4023801"/>
          </a:xfrm>
          <a:prstGeom prst="line">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Rectangle 28"/>
          <p:cNvSpPr/>
          <p:nvPr userDrawn="1"/>
        </p:nvSpPr>
        <p:spPr>
          <a:xfrm>
            <a:off x="304738" y="4962727"/>
            <a:ext cx="11643359" cy="369332"/>
          </a:xfrm>
          <a:prstGeom prst="rect">
            <a:avLst/>
          </a:prstGeom>
        </p:spPr>
        <p:txBody>
          <a:bodyPr wrap="square">
            <a:spAutoFit/>
          </a:bodyPr>
          <a:lstStyle/>
          <a:p>
            <a:pPr algn="ctr"/>
            <a:r>
              <a:rPr lang="en-US" sz="1800" b="1">
                <a:solidFill>
                  <a:schemeClr val="accent1"/>
                </a:solidFill>
              </a:rPr>
              <a:t>Albuquerque  |  Atlanta  |  Boston  |  San Francisco  |  Silicon Valley  |  Wichita</a:t>
            </a:r>
          </a:p>
        </p:txBody>
      </p:sp>
    </p:spTree>
    <p:extLst>
      <p:ext uri="{BB962C8B-B14F-4D97-AF65-F5344CB8AC3E}">
        <p14:creationId xmlns:p14="http://schemas.microsoft.com/office/powerpoint/2010/main" val="4074944857"/>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LOCKED PAGE 4">
    <p:spTree>
      <p:nvGrpSpPr>
        <p:cNvPr id="1" name=""/>
        <p:cNvGrpSpPr/>
        <p:nvPr/>
      </p:nvGrpSpPr>
      <p:grpSpPr>
        <a:xfrm>
          <a:off x="0" y="0"/>
          <a:ext cx="0" cy="0"/>
          <a:chOff x="0" y="0"/>
          <a:chExt cx="0" cy="0"/>
        </a:xfrm>
      </p:grpSpPr>
      <p:sp>
        <p:nvSpPr>
          <p:cNvPr id="3" name="TextBox 2"/>
          <p:cNvSpPr txBox="1"/>
          <p:nvPr userDrawn="1"/>
        </p:nvSpPr>
        <p:spPr bwMode="auto">
          <a:xfrm>
            <a:off x="0" y="0"/>
            <a:ext cx="12192000" cy="841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457200" tIns="91440" rIns="91440" bIns="91440" numCol="1" rtlCol="0" anchor="ctr" anchorCtr="0" compatLnSpc="1">
            <a:prstTxWarp prst="textNoShape">
              <a:avLst/>
            </a:prstTxWarp>
            <a:noAutofit/>
          </a:bodyPr>
          <a:lstStyle/>
          <a:p>
            <a:pPr marL="0" indent="0">
              <a:buFontTx/>
              <a:buNone/>
            </a:pPr>
            <a:r>
              <a:rPr lang="en-US" sz="2800">
                <a:solidFill>
                  <a:schemeClr val="bg1"/>
                </a:solidFill>
              </a:rPr>
              <a:t>NORC Works</a:t>
            </a:r>
            <a:r>
              <a:rPr lang="en-US" sz="2800" baseline="0">
                <a:solidFill>
                  <a:schemeClr val="bg1"/>
                </a:solidFill>
              </a:rPr>
              <a:t> in Over 60 Countries</a:t>
            </a:r>
            <a:endParaRPr lang="en-US" sz="2800" kern="0">
              <a:solidFill>
                <a:schemeClr val="bg1"/>
              </a:solidFill>
            </a:endParaRPr>
          </a:p>
        </p:txBody>
      </p:sp>
      <p:pic>
        <p:nvPicPr>
          <p:cNvPr id="4" name="Content Placeholder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235131" y="1597231"/>
            <a:ext cx="11620139" cy="4292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5770272"/>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LOCKED PAGE 5">
    <p:spTree>
      <p:nvGrpSpPr>
        <p:cNvPr id="1" name=""/>
        <p:cNvGrpSpPr/>
        <p:nvPr/>
      </p:nvGrpSpPr>
      <p:grpSpPr>
        <a:xfrm>
          <a:off x="0" y="0"/>
          <a:ext cx="0" cy="0"/>
          <a:chOff x="0" y="0"/>
          <a:chExt cx="0" cy="0"/>
        </a:xfrm>
      </p:grpSpPr>
      <p:sp>
        <p:nvSpPr>
          <p:cNvPr id="3" name="TextBox 2"/>
          <p:cNvSpPr txBox="1"/>
          <p:nvPr userDrawn="1"/>
        </p:nvSpPr>
        <p:spPr bwMode="auto">
          <a:xfrm>
            <a:off x="0" y="0"/>
            <a:ext cx="12192000" cy="841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457200" tIns="91440" rIns="91440" bIns="91440" numCol="1" rtlCol="0" anchor="ctr" anchorCtr="0" compatLnSpc="1">
            <a:prstTxWarp prst="textNoShape">
              <a:avLst/>
            </a:prstTxWarp>
            <a:noAutofit/>
          </a:bodyPr>
          <a:lstStyle/>
          <a:p>
            <a:pPr marL="0" indent="0">
              <a:buFontTx/>
              <a:buNone/>
            </a:pPr>
            <a:r>
              <a:rPr lang="en-US" sz="2800">
                <a:solidFill>
                  <a:schemeClr val="bg1"/>
                </a:solidFill>
              </a:rPr>
              <a:t>NORC and the University of Chicago</a:t>
            </a:r>
            <a:endParaRPr lang="en-US" sz="2800" kern="0">
              <a:solidFill>
                <a:schemeClr val="bg1"/>
              </a:solidFill>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5936" y="1587232"/>
            <a:ext cx="5887056" cy="4196050"/>
          </a:xfrm>
          <a:prstGeom prst="rect">
            <a:avLst/>
          </a:prstGeom>
        </p:spPr>
      </p:pic>
      <p:sp>
        <p:nvSpPr>
          <p:cNvPr id="6" name="TextBox 5"/>
          <p:cNvSpPr txBox="1"/>
          <p:nvPr userDrawn="1"/>
        </p:nvSpPr>
        <p:spPr bwMode="auto">
          <a:xfrm>
            <a:off x="609600" y="1527048"/>
            <a:ext cx="4876807" cy="3170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0" bIns="45720" numCol="1" rtlCol="0" anchor="t" anchorCtr="0" compatLnSpc="1">
            <a:prstTxWarp prst="textNoShape">
              <a:avLst/>
            </a:prstTxWarp>
            <a:spAutoFit/>
          </a:bodyPr>
          <a:lstStyle/>
          <a:p>
            <a:pPr marL="0" indent="0">
              <a:buNone/>
            </a:pPr>
            <a:r>
              <a:rPr lang="en-US" sz="2000">
                <a:solidFill>
                  <a:schemeClr val="accent1"/>
                </a:solidFill>
              </a:rPr>
              <a:t>While NORC is an independent affiliate, we maintain deep leadership and research ties to the University of Chicago. </a:t>
            </a:r>
            <a:br>
              <a:rPr lang="en-US" sz="2000">
                <a:solidFill>
                  <a:schemeClr val="accent1"/>
                </a:solidFill>
              </a:rPr>
            </a:br>
            <a:r>
              <a:rPr lang="en-US" sz="2000">
                <a:solidFill>
                  <a:schemeClr val="accent1"/>
                </a:solidFill>
              </a:rPr>
              <a:t>For instance…</a:t>
            </a:r>
          </a:p>
          <a:p>
            <a:pPr marL="342900" indent="-342900">
              <a:buClr>
                <a:schemeClr val="accent2"/>
              </a:buClr>
              <a:buFont typeface="Wingdings" panose="05000000000000000000" pitchFamily="2" charset="2"/>
              <a:buChar char="§"/>
            </a:pPr>
            <a:r>
              <a:rPr lang="en-US" sz="2000" err="1">
                <a:solidFill>
                  <a:schemeClr val="accent1"/>
                </a:solidFill>
              </a:rPr>
              <a:t>UChicago faculty, administration, and trustees compose more than half of the NORC board. </a:t>
            </a:r>
          </a:p>
          <a:p>
            <a:pPr marL="342900" indent="-342900">
              <a:buClr>
                <a:schemeClr val="accent2"/>
              </a:buClr>
              <a:buFont typeface="Wingdings" panose="05000000000000000000" pitchFamily="2" charset="2"/>
              <a:buChar char="§"/>
            </a:pPr>
            <a:r>
              <a:rPr lang="en-US" sz="2000">
                <a:solidFill>
                  <a:schemeClr val="accent1"/>
                </a:solidFill>
              </a:rPr>
              <a:t>The two institutions jointly staff Academic Research Centers housed on the main campus. </a:t>
            </a:r>
          </a:p>
        </p:txBody>
      </p:sp>
    </p:spTree>
    <p:extLst>
      <p:ext uri="{BB962C8B-B14F-4D97-AF65-F5344CB8AC3E}">
        <p14:creationId xmlns:p14="http://schemas.microsoft.com/office/powerpoint/2010/main" val="2635583204"/>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LOCKED PAGE 6">
    <p:spTree>
      <p:nvGrpSpPr>
        <p:cNvPr id="1" name=""/>
        <p:cNvGrpSpPr/>
        <p:nvPr/>
      </p:nvGrpSpPr>
      <p:grpSpPr>
        <a:xfrm>
          <a:off x="0" y="0"/>
          <a:ext cx="0" cy="0"/>
          <a:chOff x="0" y="0"/>
          <a:chExt cx="0" cy="0"/>
        </a:xfrm>
      </p:grpSpPr>
      <p:sp>
        <p:nvSpPr>
          <p:cNvPr id="3" name="TextBox 2"/>
          <p:cNvSpPr txBox="1"/>
          <p:nvPr userDrawn="1"/>
        </p:nvSpPr>
        <p:spPr bwMode="auto">
          <a:xfrm>
            <a:off x="0" y="0"/>
            <a:ext cx="12192000" cy="841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457200" tIns="91440" rIns="91440" bIns="91440" numCol="1" rtlCol="0" anchor="ctr" anchorCtr="0" compatLnSpc="1">
            <a:prstTxWarp prst="textNoShape">
              <a:avLst/>
            </a:prstTxWarp>
            <a:noAutofit/>
          </a:bodyPr>
          <a:lstStyle/>
          <a:p>
            <a:pPr marL="0" indent="0">
              <a:buFontTx/>
              <a:buNone/>
            </a:pPr>
            <a:r>
              <a:rPr lang="en-US" sz="2800">
                <a:solidFill>
                  <a:schemeClr val="bg1"/>
                </a:solidFill>
              </a:rPr>
              <a:t>NORC in the News</a:t>
            </a:r>
            <a:endParaRPr lang="en-US" sz="2800" kern="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6267" y="1417342"/>
            <a:ext cx="9351699" cy="4443226"/>
          </a:xfrm>
          <a:prstGeom prst="rect">
            <a:avLst/>
          </a:prstGeom>
        </p:spPr>
      </p:pic>
    </p:spTree>
    <p:extLst>
      <p:ext uri="{BB962C8B-B14F-4D97-AF65-F5344CB8AC3E}">
        <p14:creationId xmlns:p14="http://schemas.microsoft.com/office/powerpoint/2010/main" val="1281453207"/>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LOCKED PAGE 7">
    <p:spTree>
      <p:nvGrpSpPr>
        <p:cNvPr id="1" name=""/>
        <p:cNvGrpSpPr/>
        <p:nvPr/>
      </p:nvGrpSpPr>
      <p:grpSpPr>
        <a:xfrm>
          <a:off x="0" y="0"/>
          <a:ext cx="0" cy="0"/>
          <a:chOff x="0" y="0"/>
          <a:chExt cx="0" cy="0"/>
        </a:xfrm>
      </p:grpSpPr>
      <p:sp>
        <p:nvSpPr>
          <p:cNvPr id="3" name="TextBox 2"/>
          <p:cNvSpPr txBox="1"/>
          <p:nvPr userDrawn="1"/>
        </p:nvSpPr>
        <p:spPr bwMode="auto">
          <a:xfrm>
            <a:off x="0" y="0"/>
            <a:ext cx="12192000" cy="841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457200" tIns="91440" rIns="91440" bIns="91440" numCol="1" rtlCol="0" anchor="ctr" anchorCtr="0" compatLnSpc="1">
            <a:prstTxWarp prst="textNoShape">
              <a:avLst/>
            </a:prstTxWarp>
            <a:noAutofit/>
          </a:bodyPr>
          <a:lstStyle/>
          <a:p>
            <a:pPr marL="0" indent="0">
              <a:buFontTx/>
              <a:buNone/>
            </a:pPr>
            <a:r>
              <a:rPr lang="en-US" sz="2800">
                <a:solidFill>
                  <a:schemeClr val="bg1"/>
                </a:solidFill>
              </a:rPr>
              <a:t>Research Areas</a:t>
            </a:r>
            <a:endParaRPr lang="en-US" sz="2800" kern="0">
              <a:solidFill>
                <a:schemeClr val="bg1"/>
              </a:solid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00994"/>
            <a:ext cx="11277600" cy="4062412"/>
          </a:xfrm>
          <a:prstGeom prst="rect">
            <a:avLst/>
          </a:prstGeom>
        </p:spPr>
      </p:pic>
    </p:spTree>
    <p:extLst>
      <p:ext uri="{BB962C8B-B14F-4D97-AF65-F5344CB8AC3E}">
        <p14:creationId xmlns:p14="http://schemas.microsoft.com/office/powerpoint/2010/main" val="159795489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LOCKED PAGE 46">
    <p:spTree>
      <p:nvGrpSpPr>
        <p:cNvPr id="1" name=""/>
        <p:cNvGrpSpPr/>
        <p:nvPr/>
      </p:nvGrpSpPr>
      <p:grpSpPr>
        <a:xfrm>
          <a:off x="0" y="0"/>
          <a:ext cx="0" cy="0"/>
          <a:chOff x="0" y="0"/>
          <a:chExt cx="0" cy="0"/>
        </a:xfrm>
      </p:grpSpPr>
      <p:sp>
        <p:nvSpPr>
          <p:cNvPr id="2" name="Title 1"/>
          <p:cNvSpPr>
            <a:spLocks noGrp="1"/>
          </p:cNvSpPr>
          <p:nvPr>
            <p:ph type="title" hasCustomPrompt="1"/>
          </p:nvPr>
        </p:nvSpPr>
        <p:spPr>
          <a:ln>
            <a:noFill/>
          </a:ln>
        </p:spPr>
        <p:txBody>
          <a:bodyPr/>
          <a:lstStyle>
            <a:lvl1pPr>
              <a:lnSpc>
                <a:spcPts val="2800"/>
              </a:lnSpc>
              <a:defRPr baseline="0"/>
            </a:lvl1pPr>
          </a:lstStyle>
          <a:p>
            <a:r>
              <a:rPr lang="en-US"/>
              <a:t>SIDE-BY-SIDE/COMPARISON TEXT No Spark</a:t>
            </a:r>
          </a:p>
        </p:txBody>
      </p:sp>
      <p:sp>
        <p:nvSpPr>
          <p:cNvPr id="8" name="Content Placeholder 6"/>
          <p:cNvSpPr>
            <a:spLocks noGrp="1"/>
          </p:cNvSpPr>
          <p:nvPr>
            <p:ph sz="quarter" idx="12"/>
          </p:nvPr>
        </p:nvSpPr>
        <p:spPr>
          <a:xfrm>
            <a:off x="6400800" y="1527048"/>
            <a:ext cx="5181600" cy="464512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9"/>
          <p:cNvSpPr>
            <a:spLocks noGrp="1"/>
          </p:cNvSpPr>
          <p:nvPr>
            <p:ph sz="quarter" idx="13" hasCustomPrompt="1"/>
          </p:nvPr>
        </p:nvSpPr>
        <p:spPr>
          <a:xfrm>
            <a:off x="0" y="1112542"/>
            <a:ext cx="12192000" cy="304800"/>
          </a:xfrm>
        </p:spPr>
        <p:txBody>
          <a:bodyPr lIns="457200" tIns="27432" rIns="0" bIns="0"/>
          <a:lstStyle>
            <a:lvl1pPr marL="0" indent="0">
              <a:buNone/>
              <a:defRPr sz="1800" i="1">
                <a:solidFill>
                  <a:schemeClr val="accent1"/>
                </a:solidFill>
              </a:defRPr>
            </a:lvl1pPr>
          </a:lstStyle>
          <a:p>
            <a:pPr lvl="0"/>
            <a:r>
              <a:rPr lang="en-US" err="1"/>
              <a:t>Subheader Optional</a:t>
            </a:r>
            <a:endParaRPr lang="en-US"/>
          </a:p>
        </p:txBody>
      </p:sp>
      <p:sp>
        <p:nvSpPr>
          <p:cNvPr id="10" name="Rectangle 1032"/>
          <p:cNvSpPr>
            <a:spLocks noChangeArrowheads="1"/>
          </p:cNvSpPr>
          <p:nvPr/>
        </p:nvSpPr>
        <p:spPr bwMode="auto">
          <a:xfrm>
            <a:off x="0" y="838200"/>
            <a:ext cx="12192000" cy="152400"/>
          </a:xfrm>
          <a:prstGeom prst="rect">
            <a:avLst/>
          </a:prstGeom>
          <a:solidFill>
            <a:schemeClr val="accent2"/>
          </a:solidFill>
          <a:ln>
            <a:noFill/>
          </a:ln>
        </p:spPr>
        <p:txBody>
          <a:bodyPr wrap="none" anchor="ctr"/>
          <a:lstStyle/>
          <a:p>
            <a:endParaRPr lang="en-US" sz="180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2369" y="3324886"/>
            <a:ext cx="3659649" cy="301076"/>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36408" y="2355890"/>
            <a:ext cx="2411568" cy="575674"/>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95607" y="5000652"/>
            <a:ext cx="1093171" cy="403998"/>
          </a:xfrm>
          <a:prstGeom prst="rect">
            <a:avLst/>
          </a:prstGeom>
        </p:spPr>
      </p:pic>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1408" y="4190246"/>
            <a:ext cx="3781568" cy="417085"/>
          </a:xfrm>
          <a:prstGeom prst="rect">
            <a:avLst/>
          </a:prstGeom>
        </p:spPr>
      </p:pic>
    </p:spTree>
    <p:extLst>
      <p:ext uri="{BB962C8B-B14F-4D97-AF65-F5344CB8AC3E}">
        <p14:creationId xmlns:p14="http://schemas.microsoft.com/office/powerpoint/2010/main" val="336533163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Thank you Option 2 – No Contact info">
    <p:bg>
      <p:bgPr>
        <a:solidFill>
          <a:schemeClr val="accent2">
            <a:alpha val="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70D9FF-01DD-1B48-8F4A-7AFE221F656D}"/>
              </a:ext>
            </a:extLst>
          </p:cNvPr>
          <p:cNvPicPr>
            <a:picLocks noChangeAspect="1"/>
          </p:cNvPicPr>
          <p:nvPr userDrawn="1"/>
        </p:nvPicPr>
        <p:blipFill rotWithShape="1">
          <a:blip r:embed="rId2"/>
          <a:srcRect l="13795" t="11767" r="7738"/>
          <a:stretch/>
        </p:blipFill>
        <p:spPr>
          <a:xfrm>
            <a:off x="0" y="0"/>
            <a:ext cx="12192000" cy="6858000"/>
          </a:xfrm>
          <a:prstGeom prst="rect">
            <a:avLst/>
          </a:prstGeom>
        </p:spPr>
      </p:pic>
      <p:sp>
        <p:nvSpPr>
          <p:cNvPr id="25" name="TextBox 24">
            <a:extLst>
              <a:ext uri="{FF2B5EF4-FFF2-40B4-BE49-F238E27FC236}">
                <a16:creationId xmlns:a16="http://schemas.microsoft.com/office/drawing/2014/main" id="{F08B39A8-48CD-414A-8CD2-5DFB3D0717C7}"/>
              </a:ext>
            </a:extLst>
          </p:cNvPr>
          <p:cNvSpPr txBox="1">
            <a:spLocks noChangeArrowheads="1"/>
          </p:cNvSpPr>
          <p:nvPr userDrawn="1"/>
        </p:nvSpPr>
        <p:spPr bwMode="auto">
          <a:xfrm>
            <a:off x="-1828799" y="1676400"/>
            <a:ext cx="184731" cy="41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40" bIns="0">
            <a:spAutoFit/>
          </a:bodyPr>
          <a:lstStyle>
            <a:lvl1pPr>
              <a:defRPr sz="2400">
                <a:solidFill>
                  <a:schemeClr val="tx1"/>
                </a:solidFill>
                <a:latin typeface="Arial" pitchFamily="34" charset="0"/>
                <a:ea typeface="ＭＳ Ｐゴシック"/>
              </a:defRPr>
            </a:lvl1pPr>
            <a:lvl2pPr marL="742950" indent="-285750">
              <a:defRPr sz="2400">
                <a:solidFill>
                  <a:schemeClr val="tx1"/>
                </a:solidFill>
                <a:latin typeface="Arial" pitchFamily="34" charset="0"/>
                <a:ea typeface="ＭＳ Ｐゴシック"/>
              </a:defRPr>
            </a:lvl2pPr>
            <a:lvl3pPr marL="1143000" indent="-228600">
              <a:defRPr sz="2400">
                <a:solidFill>
                  <a:schemeClr val="tx1"/>
                </a:solidFill>
                <a:latin typeface="Arial" pitchFamily="34" charset="0"/>
                <a:ea typeface="ＭＳ Ｐゴシック"/>
              </a:defRPr>
            </a:lvl3pPr>
            <a:lvl4pPr marL="1600200" indent="-228600">
              <a:defRPr sz="2400">
                <a:solidFill>
                  <a:schemeClr val="tx1"/>
                </a:solidFill>
                <a:latin typeface="Arial" pitchFamily="34" charset="0"/>
                <a:ea typeface="ＭＳ Ｐゴシック"/>
              </a:defRPr>
            </a:lvl4pPr>
            <a:lvl5pPr marL="2057400" indent="-228600">
              <a:defRPr sz="2400">
                <a:solidFill>
                  <a:schemeClr val="tx1"/>
                </a:solidFill>
                <a:latin typeface="Arial" pitchFamily="34" charset="0"/>
                <a:ea typeface="ＭＳ Ｐゴシック"/>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a:defRPr>
            </a:lvl9pPr>
          </a:lstStyle>
          <a:p>
            <a:pPr>
              <a:lnSpc>
                <a:spcPts val="2500"/>
              </a:lnSpc>
              <a:defRPr/>
            </a:pPr>
            <a:endParaRPr lang="en-US" sz="1800" b="1" dirty="0"/>
          </a:p>
        </p:txBody>
      </p:sp>
      <p:sp>
        <p:nvSpPr>
          <p:cNvPr id="26" name="TextBox 25">
            <a:extLst>
              <a:ext uri="{FF2B5EF4-FFF2-40B4-BE49-F238E27FC236}">
                <a16:creationId xmlns:a16="http://schemas.microsoft.com/office/drawing/2014/main" id="{CC40545C-0D60-6644-852E-8FD5C05AD5E1}"/>
              </a:ext>
            </a:extLst>
          </p:cNvPr>
          <p:cNvSpPr txBox="1">
            <a:spLocks noChangeArrowheads="1"/>
          </p:cNvSpPr>
          <p:nvPr userDrawn="1"/>
        </p:nvSpPr>
        <p:spPr bwMode="auto">
          <a:xfrm>
            <a:off x="-1828799" y="1676400"/>
            <a:ext cx="184731" cy="41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40" bIns="0">
            <a:spAutoFit/>
          </a:bodyPr>
          <a:lstStyle>
            <a:lvl1pPr>
              <a:defRPr sz="2400">
                <a:solidFill>
                  <a:schemeClr val="tx1"/>
                </a:solidFill>
                <a:latin typeface="Arial" pitchFamily="34" charset="0"/>
                <a:ea typeface="ＭＳ Ｐゴシック"/>
              </a:defRPr>
            </a:lvl1pPr>
            <a:lvl2pPr marL="742950" indent="-285750">
              <a:defRPr sz="2400">
                <a:solidFill>
                  <a:schemeClr val="tx1"/>
                </a:solidFill>
                <a:latin typeface="Arial" pitchFamily="34" charset="0"/>
                <a:ea typeface="ＭＳ Ｐゴシック"/>
              </a:defRPr>
            </a:lvl2pPr>
            <a:lvl3pPr marL="1143000" indent="-228600">
              <a:defRPr sz="2400">
                <a:solidFill>
                  <a:schemeClr val="tx1"/>
                </a:solidFill>
                <a:latin typeface="Arial" pitchFamily="34" charset="0"/>
                <a:ea typeface="ＭＳ Ｐゴシック"/>
              </a:defRPr>
            </a:lvl3pPr>
            <a:lvl4pPr marL="1600200" indent="-228600">
              <a:defRPr sz="2400">
                <a:solidFill>
                  <a:schemeClr val="tx1"/>
                </a:solidFill>
                <a:latin typeface="Arial" pitchFamily="34" charset="0"/>
                <a:ea typeface="ＭＳ Ｐゴシック"/>
              </a:defRPr>
            </a:lvl4pPr>
            <a:lvl5pPr marL="2057400" indent="-228600">
              <a:defRPr sz="2400">
                <a:solidFill>
                  <a:schemeClr val="tx1"/>
                </a:solidFill>
                <a:latin typeface="Arial" pitchFamily="34" charset="0"/>
                <a:ea typeface="ＭＳ Ｐゴシック"/>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a:defRPr>
            </a:lvl9pPr>
          </a:lstStyle>
          <a:p>
            <a:pPr>
              <a:lnSpc>
                <a:spcPts val="2500"/>
              </a:lnSpc>
              <a:defRPr/>
            </a:pPr>
            <a:endParaRPr lang="en-US" sz="1800" b="1" dirty="0"/>
          </a:p>
        </p:txBody>
      </p:sp>
      <p:sp>
        <p:nvSpPr>
          <p:cNvPr id="28" name="Rectangle 2">
            <a:extLst>
              <a:ext uri="{FF2B5EF4-FFF2-40B4-BE49-F238E27FC236}">
                <a16:creationId xmlns:a16="http://schemas.microsoft.com/office/drawing/2014/main" id="{8D83EF0D-F00C-D440-AC77-E804373E6DB8}"/>
              </a:ext>
            </a:extLst>
          </p:cNvPr>
          <p:cNvSpPr txBox="1">
            <a:spLocks noChangeArrowheads="1"/>
          </p:cNvSpPr>
          <p:nvPr userDrawn="1"/>
        </p:nvSpPr>
        <p:spPr bwMode="auto">
          <a:xfrm>
            <a:off x="1" y="0"/>
            <a:ext cx="12192000" cy="6858000"/>
          </a:xfrm>
          <a:prstGeom prst="rect">
            <a:avLst/>
          </a:prstGeom>
          <a:solidFill>
            <a:schemeClr val="accent1">
              <a:lumMod val="75000"/>
              <a:alpha val="90000"/>
            </a:schemeClr>
          </a:solidFill>
          <a:ln>
            <a:noFill/>
          </a:ln>
        </p:spPr>
        <p:txBody>
          <a:bodyPr lIns="457200" tIns="91440" anchor="ctr"/>
          <a:lstStyle>
            <a:lvl1pPr algn="l" rtl="0" fontAlgn="base">
              <a:lnSpc>
                <a:spcPts val="3300"/>
              </a:lnSpc>
              <a:spcBef>
                <a:spcPct val="0"/>
              </a:spcBef>
              <a:spcAft>
                <a:spcPct val="0"/>
              </a:spcAft>
              <a:defRPr sz="3200">
                <a:solidFill>
                  <a:schemeClr val="tx2"/>
                </a:solidFill>
                <a:latin typeface="+mj-lt"/>
                <a:ea typeface="+mj-ea"/>
                <a:cs typeface="+mj-cs"/>
              </a:defRPr>
            </a:lvl1pPr>
            <a:lvl2pPr algn="l" rtl="0" fontAlgn="base">
              <a:spcBef>
                <a:spcPct val="0"/>
              </a:spcBef>
              <a:spcAft>
                <a:spcPct val="0"/>
              </a:spcAft>
              <a:defRPr sz="3200">
                <a:solidFill>
                  <a:schemeClr val="tx2"/>
                </a:solidFill>
                <a:latin typeface="Arial"/>
                <a:ea typeface="ＭＳ Ｐゴシック" pitchFamily="-32" charset="-128"/>
              </a:defRPr>
            </a:lvl2pPr>
            <a:lvl3pPr algn="l" rtl="0" fontAlgn="base">
              <a:spcBef>
                <a:spcPct val="0"/>
              </a:spcBef>
              <a:spcAft>
                <a:spcPct val="0"/>
              </a:spcAft>
              <a:defRPr sz="3200">
                <a:solidFill>
                  <a:schemeClr val="tx2"/>
                </a:solidFill>
                <a:latin typeface="Arial"/>
                <a:ea typeface="ＭＳ Ｐゴシック" pitchFamily="-32" charset="-128"/>
              </a:defRPr>
            </a:lvl3pPr>
            <a:lvl4pPr algn="l" rtl="0" fontAlgn="base">
              <a:spcBef>
                <a:spcPct val="0"/>
              </a:spcBef>
              <a:spcAft>
                <a:spcPct val="0"/>
              </a:spcAft>
              <a:defRPr sz="3200">
                <a:solidFill>
                  <a:schemeClr val="tx2"/>
                </a:solidFill>
                <a:latin typeface="Arial"/>
                <a:ea typeface="ＭＳ Ｐゴシック" pitchFamily="-32" charset="-128"/>
              </a:defRPr>
            </a:lvl4pPr>
            <a:lvl5pPr algn="l" rtl="0" fontAlgn="base">
              <a:spcBef>
                <a:spcPct val="0"/>
              </a:spcBef>
              <a:spcAft>
                <a:spcPct val="0"/>
              </a:spcAft>
              <a:defRPr sz="3200">
                <a:solidFill>
                  <a:schemeClr val="tx2"/>
                </a:solidFill>
                <a:latin typeface="Arial"/>
                <a:ea typeface="ＭＳ Ｐゴシック" pitchFamily="-32" charset="-128"/>
              </a:defRPr>
            </a:lvl5pPr>
            <a:lvl6pPr marL="457200" algn="l" rtl="0" fontAlgn="base">
              <a:spcBef>
                <a:spcPct val="0"/>
              </a:spcBef>
              <a:spcAft>
                <a:spcPct val="0"/>
              </a:spcAft>
              <a:defRPr sz="3200">
                <a:solidFill>
                  <a:schemeClr val="tx2"/>
                </a:solidFill>
                <a:latin typeface="Arial"/>
                <a:ea typeface="ＭＳ Ｐゴシック" pitchFamily="-32" charset="-128"/>
              </a:defRPr>
            </a:lvl6pPr>
            <a:lvl7pPr marL="914400" algn="l" rtl="0" fontAlgn="base">
              <a:spcBef>
                <a:spcPct val="0"/>
              </a:spcBef>
              <a:spcAft>
                <a:spcPct val="0"/>
              </a:spcAft>
              <a:defRPr sz="3200">
                <a:solidFill>
                  <a:schemeClr val="tx2"/>
                </a:solidFill>
                <a:latin typeface="Arial"/>
                <a:ea typeface="ＭＳ Ｐゴシック" pitchFamily="-32" charset="-128"/>
              </a:defRPr>
            </a:lvl7pPr>
            <a:lvl8pPr marL="1371600" algn="l" rtl="0" fontAlgn="base">
              <a:spcBef>
                <a:spcPct val="0"/>
              </a:spcBef>
              <a:spcAft>
                <a:spcPct val="0"/>
              </a:spcAft>
              <a:defRPr sz="3200">
                <a:solidFill>
                  <a:schemeClr val="tx2"/>
                </a:solidFill>
                <a:latin typeface="Arial"/>
                <a:ea typeface="ＭＳ Ｐゴシック" pitchFamily="-32" charset="-128"/>
              </a:defRPr>
            </a:lvl8pPr>
            <a:lvl9pPr marL="1828800" algn="l" rtl="0" fontAlgn="base">
              <a:spcBef>
                <a:spcPct val="0"/>
              </a:spcBef>
              <a:spcAft>
                <a:spcPct val="0"/>
              </a:spcAft>
              <a:defRPr sz="3200">
                <a:solidFill>
                  <a:schemeClr val="tx2"/>
                </a:solidFill>
                <a:latin typeface="Arial"/>
                <a:ea typeface="ＭＳ Ｐゴシック" pitchFamily="-32" charset="-128"/>
              </a:defRPr>
            </a:lvl9pPr>
          </a:lstStyle>
          <a:p>
            <a:pPr>
              <a:defRPr/>
            </a:pPr>
            <a:r>
              <a:rPr lang="en-US" sz="4000" b="0" dirty="0">
                <a:solidFill>
                  <a:schemeClr val="bg1"/>
                </a:solidFill>
              </a:rPr>
              <a:t> </a:t>
            </a:r>
          </a:p>
        </p:txBody>
      </p:sp>
      <p:pic>
        <p:nvPicPr>
          <p:cNvPr id="29" name="Picture 28">
            <a:extLst>
              <a:ext uri="{FF2B5EF4-FFF2-40B4-BE49-F238E27FC236}">
                <a16:creationId xmlns:a16="http://schemas.microsoft.com/office/drawing/2014/main" id="{5F1129AC-D96A-D141-82BB-835C65164332}"/>
              </a:ext>
            </a:extLst>
          </p:cNvPr>
          <p:cNvPicPr>
            <a:picLocks noChangeAspect="1"/>
          </p:cNvPicPr>
          <p:nvPr userDrawn="1"/>
        </p:nvPicPr>
        <p:blipFill>
          <a:blip r:embed="rId3"/>
          <a:stretch>
            <a:fillRect/>
          </a:stretch>
        </p:blipFill>
        <p:spPr>
          <a:xfrm>
            <a:off x="7559024" y="6081874"/>
            <a:ext cx="3438464" cy="451299"/>
          </a:xfrm>
          <a:prstGeom prst="rect">
            <a:avLst/>
          </a:prstGeom>
        </p:spPr>
      </p:pic>
      <p:pic>
        <p:nvPicPr>
          <p:cNvPr id="30" name="Picture 29">
            <a:extLst>
              <a:ext uri="{FF2B5EF4-FFF2-40B4-BE49-F238E27FC236}">
                <a16:creationId xmlns:a16="http://schemas.microsoft.com/office/drawing/2014/main" id="{DE6775E7-896F-8041-B921-DE2C767F6C06}"/>
              </a:ext>
            </a:extLst>
          </p:cNvPr>
          <p:cNvPicPr>
            <a:picLocks noChangeAspect="1"/>
          </p:cNvPicPr>
          <p:nvPr userDrawn="1"/>
        </p:nvPicPr>
        <p:blipFill>
          <a:blip r:embed="rId4"/>
          <a:stretch>
            <a:fillRect/>
          </a:stretch>
        </p:blipFill>
        <p:spPr>
          <a:xfrm>
            <a:off x="931747" y="5508195"/>
            <a:ext cx="2973660" cy="341096"/>
          </a:xfrm>
          <a:prstGeom prst="rect">
            <a:avLst/>
          </a:prstGeom>
        </p:spPr>
      </p:pic>
      <p:grpSp>
        <p:nvGrpSpPr>
          <p:cNvPr id="43" name="Group 42">
            <a:extLst>
              <a:ext uri="{FF2B5EF4-FFF2-40B4-BE49-F238E27FC236}">
                <a16:creationId xmlns:a16="http://schemas.microsoft.com/office/drawing/2014/main" id="{8494014C-EC39-D342-8097-DD73C64FF43B}"/>
              </a:ext>
            </a:extLst>
          </p:cNvPr>
          <p:cNvGrpSpPr/>
          <p:nvPr userDrawn="1"/>
        </p:nvGrpSpPr>
        <p:grpSpPr>
          <a:xfrm>
            <a:off x="934706" y="5461388"/>
            <a:ext cx="10355285" cy="420555"/>
            <a:chOff x="701029" y="5260667"/>
            <a:chExt cx="8182776" cy="420555"/>
          </a:xfrm>
        </p:grpSpPr>
        <p:cxnSp>
          <p:nvCxnSpPr>
            <p:cNvPr id="31" name="Straight Connector 30">
              <a:extLst>
                <a:ext uri="{FF2B5EF4-FFF2-40B4-BE49-F238E27FC236}">
                  <a16:creationId xmlns:a16="http://schemas.microsoft.com/office/drawing/2014/main" id="{EA7B97CF-1796-0C47-80AF-9AE304F52195}"/>
                </a:ext>
              </a:extLst>
            </p:cNvPr>
            <p:cNvCxnSpPr>
              <a:cxnSpLocks/>
            </p:cNvCxnSpPr>
            <p:nvPr userDrawn="1"/>
          </p:nvCxnSpPr>
          <p:spPr>
            <a:xfrm flipV="1">
              <a:off x="701029" y="5681221"/>
              <a:ext cx="8182776" cy="1"/>
            </a:xfrm>
            <a:prstGeom prst="line">
              <a:avLst/>
            </a:prstGeom>
            <a:ln>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ED58A8-E54D-7B45-82D0-739C220DC593}"/>
                </a:ext>
              </a:extLst>
            </p:cNvPr>
            <p:cNvCxnSpPr>
              <a:cxnSpLocks/>
            </p:cNvCxnSpPr>
            <p:nvPr userDrawn="1"/>
          </p:nvCxnSpPr>
          <p:spPr>
            <a:xfrm flipV="1">
              <a:off x="701029" y="5260667"/>
              <a:ext cx="8182776" cy="1"/>
            </a:xfrm>
            <a:prstGeom prst="line">
              <a:avLst/>
            </a:prstGeom>
            <a:ln>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grpSp>
      <p:sp>
        <p:nvSpPr>
          <p:cNvPr id="44" name="Rectangle 43">
            <a:extLst>
              <a:ext uri="{FF2B5EF4-FFF2-40B4-BE49-F238E27FC236}">
                <a16:creationId xmlns:a16="http://schemas.microsoft.com/office/drawing/2014/main" id="{431D1084-E947-0246-A777-365A6CC530E2}"/>
              </a:ext>
            </a:extLst>
          </p:cNvPr>
          <p:cNvSpPr/>
          <p:nvPr userDrawn="1"/>
        </p:nvSpPr>
        <p:spPr>
          <a:xfrm>
            <a:off x="5131362" y="5006524"/>
            <a:ext cx="184730" cy="461665"/>
          </a:xfrm>
          <a:prstGeom prst="rect">
            <a:avLst/>
          </a:prstGeom>
        </p:spPr>
        <p:txBody>
          <a:bodyPr wrap="none" rtlCol="0" anchor="ctr">
            <a:spAutoFit/>
          </a:bodyPr>
          <a:lstStyle/>
          <a:p>
            <a:pPr marL="0" indent="0" algn="ctr">
              <a:buFontTx/>
              <a:buNone/>
            </a:pPr>
            <a:endParaRPr lang="en-US" sz="2400" kern="0" dirty="0">
              <a:solidFill>
                <a:schemeClr val="tx1"/>
              </a:solidFill>
            </a:endParaRPr>
          </a:p>
        </p:txBody>
      </p:sp>
      <p:sp>
        <p:nvSpPr>
          <p:cNvPr id="45" name="Rectangle 44">
            <a:extLst>
              <a:ext uri="{FF2B5EF4-FFF2-40B4-BE49-F238E27FC236}">
                <a16:creationId xmlns:a16="http://schemas.microsoft.com/office/drawing/2014/main" id="{761C2BBC-84CC-8441-A70C-A1D075432B04}"/>
              </a:ext>
            </a:extLst>
          </p:cNvPr>
          <p:cNvSpPr/>
          <p:nvPr userDrawn="1"/>
        </p:nvSpPr>
        <p:spPr>
          <a:xfrm>
            <a:off x="5091712" y="5121753"/>
            <a:ext cx="184730" cy="461665"/>
          </a:xfrm>
          <a:prstGeom prst="rect">
            <a:avLst/>
          </a:prstGeom>
        </p:spPr>
        <p:txBody>
          <a:bodyPr wrap="none" rtlCol="0" anchor="ctr">
            <a:spAutoFit/>
          </a:bodyPr>
          <a:lstStyle/>
          <a:p>
            <a:pPr marL="0" indent="0" algn="ctr">
              <a:buFontTx/>
              <a:buNone/>
            </a:pPr>
            <a:endParaRPr lang="en-US" sz="2400" kern="0" dirty="0">
              <a:solidFill>
                <a:schemeClr val="tx1"/>
              </a:solidFill>
            </a:endParaRPr>
          </a:p>
        </p:txBody>
      </p:sp>
      <p:sp>
        <p:nvSpPr>
          <p:cNvPr id="14" name="Title 1">
            <a:extLst>
              <a:ext uri="{FF2B5EF4-FFF2-40B4-BE49-F238E27FC236}">
                <a16:creationId xmlns:a16="http://schemas.microsoft.com/office/drawing/2014/main" id="{795102EE-7C2F-E242-9159-BAC15DB3E7F3}"/>
              </a:ext>
            </a:extLst>
          </p:cNvPr>
          <p:cNvSpPr txBox="1">
            <a:spLocks/>
          </p:cNvSpPr>
          <p:nvPr userDrawn="1"/>
        </p:nvSpPr>
        <p:spPr>
          <a:xfrm>
            <a:off x="853498" y="3383537"/>
            <a:ext cx="5772711" cy="1457409"/>
          </a:xfrm>
          <a:prstGeom prst="rect">
            <a:avLst/>
          </a:prstGeom>
        </p:spPr>
        <p:txBody>
          <a:bodyPr anchor="b" anchorCtr="0"/>
          <a:lstStyle>
            <a:lvl1pPr algn="l" rtl="0" eaLnBrk="1" fontAlgn="base" hangingPunct="1">
              <a:lnSpc>
                <a:spcPts val="2800"/>
              </a:lnSpc>
              <a:spcBef>
                <a:spcPts val="400"/>
              </a:spcBef>
              <a:spcAft>
                <a:spcPct val="0"/>
              </a:spcAft>
              <a:defRPr sz="2600">
                <a:solidFill>
                  <a:schemeClr val="bg1"/>
                </a:solidFill>
                <a:latin typeface="+mj-lt"/>
                <a:ea typeface="+mj-ea"/>
                <a:cs typeface="ＭＳ Ｐゴシック" charset="0"/>
              </a:defRPr>
            </a:lvl1pPr>
            <a:lvl2pPr algn="l" rtl="0" eaLnBrk="1" fontAlgn="base" hangingPunct="1">
              <a:lnSpc>
                <a:spcPts val="3600"/>
              </a:lnSpc>
              <a:spcBef>
                <a:spcPct val="0"/>
              </a:spcBef>
              <a:spcAft>
                <a:spcPct val="0"/>
              </a:spcAft>
              <a:defRPr sz="3200">
                <a:solidFill>
                  <a:schemeClr val="tx2"/>
                </a:solidFill>
                <a:latin typeface="Arial"/>
                <a:ea typeface="ＭＳ Ｐゴシック" pitchFamily="-32" charset="-128"/>
                <a:cs typeface="ＭＳ Ｐゴシック" charset="0"/>
              </a:defRPr>
            </a:lvl2pPr>
            <a:lvl3pPr algn="l" rtl="0" eaLnBrk="1" fontAlgn="base" hangingPunct="1">
              <a:lnSpc>
                <a:spcPts val="3600"/>
              </a:lnSpc>
              <a:spcBef>
                <a:spcPct val="0"/>
              </a:spcBef>
              <a:spcAft>
                <a:spcPct val="0"/>
              </a:spcAft>
              <a:defRPr sz="3200">
                <a:solidFill>
                  <a:schemeClr val="tx2"/>
                </a:solidFill>
                <a:latin typeface="Arial"/>
                <a:ea typeface="ＭＳ Ｐゴシック" pitchFamily="-32" charset="-128"/>
                <a:cs typeface="ＭＳ Ｐゴシック" charset="0"/>
              </a:defRPr>
            </a:lvl3pPr>
            <a:lvl4pPr algn="l" rtl="0" eaLnBrk="1" fontAlgn="base" hangingPunct="1">
              <a:lnSpc>
                <a:spcPts val="3600"/>
              </a:lnSpc>
              <a:spcBef>
                <a:spcPct val="0"/>
              </a:spcBef>
              <a:spcAft>
                <a:spcPct val="0"/>
              </a:spcAft>
              <a:defRPr sz="3200">
                <a:solidFill>
                  <a:schemeClr val="tx2"/>
                </a:solidFill>
                <a:latin typeface="Arial"/>
                <a:ea typeface="ＭＳ Ｐゴシック" pitchFamily="-32" charset="-128"/>
                <a:cs typeface="ＭＳ Ｐゴシック" charset="0"/>
              </a:defRPr>
            </a:lvl4pPr>
            <a:lvl5pPr algn="l" rtl="0" eaLnBrk="1" fontAlgn="base" hangingPunct="1">
              <a:lnSpc>
                <a:spcPts val="3600"/>
              </a:lnSpc>
              <a:spcBef>
                <a:spcPct val="0"/>
              </a:spcBef>
              <a:spcAft>
                <a:spcPct val="0"/>
              </a:spcAft>
              <a:defRPr sz="3200">
                <a:solidFill>
                  <a:schemeClr val="tx2"/>
                </a:solidFill>
                <a:latin typeface="Arial"/>
                <a:ea typeface="ＭＳ Ｐゴシック" pitchFamily="-32" charset="-128"/>
                <a:cs typeface="ＭＳ Ｐゴシック" charset="0"/>
              </a:defRPr>
            </a:lvl5pPr>
            <a:lvl6pPr marL="457200" algn="l" rtl="0" eaLnBrk="1" fontAlgn="base" hangingPunct="1">
              <a:spcBef>
                <a:spcPct val="0"/>
              </a:spcBef>
              <a:spcAft>
                <a:spcPct val="0"/>
              </a:spcAft>
              <a:defRPr sz="3200">
                <a:solidFill>
                  <a:schemeClr val="tx2"/>
                </a:solidFill>
                <a:latin typeface="Arial"/>
                <a:ea typeface="ＭＳ Ｐゴシック" pitchFamily="-32" charset="-128"/>
              </a:defRPr>
            </a:lvl6pPr>
            <a:lvl7pPr marL="914400" algn="l" rtl="0" eaLnBrk="1" fontAlgn="base" hangingPunct="1">
              <a:spcBef>
                <a:spcPct val="0"/>
              </a:spcBef>
              <a:spcAft>
                <a:spcPct val="0"/>
              </a:spcAft>
              <a:defRPr sz="3200">
                <a:solidFill>
                  <a:schemeClr val="tx2"/>
                </a:solidFill>
                <a:latin typeface="Arial"/>
                <a:ea typeface="ＭＳ Ｐゴシック" pitchFamily="-32" charset="-128"/>
              </a:defRPr>
            </a:lvl7pPr>
            <a:lvl8pPr marL="1371600" algn="l" rtl="0" eaLnBrk="1" fontAlgn="base" hangingPunct="1">
              <a:spcBef>
                <a:spcPct val="0"/>
              </a:spcBef>
              <a:spcAft>
                <a:spcPct val="0"/>
              </a:spcAft>
              <a:defRPr sz="3200">
                <a:solidFill>
                  <a:schemeClr val="tx2"/>
                </a:solidFill>
                <a:latin typeface="Arial"/>
                <a:ea typeface="ＭＳ Ｐゴシック" pitchFamily="-32" charset="-128"/>
              </a:defRPr>
            </a:lvl8pPr>
            <a:lvl9pPr marL="1828800" algn="l" rtl="0" eaLnBrk="1" fontAlgn="base" hangingPunct="1">
              <a:spcBef>
                <a:spcPct val="0"/>
              </a:spcBef>
              <a:spcAft>
                <a:spcPct val="0"/>
              </a:spcAft>
              <a:defRPr sz="3200">
                <a:solidFill>
                  <a:schemeClr val="tx2"/>
                </a:solidFill>
                <a:latin typeface="Arial"/>
                <a:ea typeface="ＭＳ Ｐゴシック" pitchFamily="-32" charset="-128"/>
              </a:defRPr>
            </a:lvl9pPr>
          </a:lstStyle>
          <a:p>
            <a:r>
              <a:rPr lang="en-US" sz="6000" kern="0" dirty="0">
                <a:latin typeface="Roboto Light" panose="02000000000000000000" pitchFamily="2" charset="0"/>
                <a:ea typeface="Roboto Light" panose="02000000000000000000" pitchFamily="2" charset="0"/>
              </a:rPr>
              <a:t>Thank you.</a:t>
            </a:r>
          </a:p>
        </p:txBody>
      </p:sp>
      <p:sp>
        <p:nvSpPr>
          <p:cNvPr id="15" name="Text Placeholder 5">
            <a:extLst>
              <a:ext uri="{FF2B5EF4-FFF2-40B4-BE49-F238E27FC236}">
                <a16:creationId xmlns:a16="http://schemas.microsoft.com/office/drawing/2014/main" id="{CDEDB37A-A381-3A4A-9EC5-6BD6CBEF86F1}"/>
              </a:ext>
            </a:extLst>
          </p:cNvPr>
          <p:cNvSpPr>
            <a:spLocks noGrp="1"/>
          </p:cNvSpPr>
          <p:nvPr>
            <p:ph type="body" sz="quarter" idx="10" hasCustomPrompt="1"/>
          </p:nvPr>
        </p:nvSpPr>
        <p:spPr>
          <a:xfrm>
            <a:off x="8168618" y="1677512"/>
            <a:ext cx="3072708" cy="3017838"/>
          </a:xfrm>
        </p:spPr>
        <p:txBody>
          <a:bodyPr anchor="b" anchorCtr="0"/>
          <a:lstStyle>
            <a:lvl1pPr marL="0" indent="0">
              <a:lnSpc>
                <a:spcPct val="100000"/>
              </a:lnSpc>
              <a:spcBef>
                <a:spcPts val="300"/>
              </a:spcBef>
              <a:spcAft>
                <a:spcPts val="0"/>
              </a:spcAft>
              <a:buNone/>
              <a:defRPr sz="1200">
                <a:solidFill>
                  <a:schemeClr val="bg1"/>
                </a:solidFill>
              </a:defRPr>
            </a:lvl1pPr>
          </a:lstStyle>
          <a:p>
            <a:pPr lvl="0"/>
            <a:r>
              <a:rPr lang="en-US" dirty="0"/>
              <a:t>First and Last Name</a:t>
            </a:r>
          </a:p>
          <a:p>
            <a:pPr lvl="0"/>
            <a:r>
              <a:rPr lang="en-US" dirty="0"/>
              <a:t>Role at NORC</a:t>
            </a:r>
          </a:p>
          <a:p>
            <a:pPr lvl="0"/>
            <a:r>
              <a:rPr lang="en-US" dirty="0" err="1"/>
              <a:t>name@norc.org</a:t>
            </a:r>
            <a:endParaRPr lang="en-US" dirty="0"/>
          </a:p>
          <a:p>
            <a:pPr lvl="0"/>
            <a:endParaRPr lang="en-US" dirty="0"/>
          </a:p>
          <a:p>
            <a:pPr lvl="0"/>
            <a:r>
              <a:rPr lang="en-US" dirty="0"/>
              <a:t>First and Last Name</a:t>
            </a:r>
          </a:p>
          <a:p>
            <a:pPr lvl="0"/>
            <a:r>
              <a:rPr lang="en-US" dirty="0"/>
              <a:t>Role at NORC</a:t>
            </a:r>
          </a:p>
          <a:p>
            <a:pPr lvl="0"/>
            <a:r>
              <a:rPr lang="en-US" dirty="0" err="1"/>
              <a:t>name@norc.org</a:t>
            </a:r>
            <a:endParaRPr lang="en-US" dirty="0"/>
          </a:p>
        </p:txBody>
      </p:sp>
      <p:pic>
        <p:nvPicPr>
          <p:cNvPr id="16" name="Picture 15">
            <a:extLst>
              <a:ext uri="{FF2B5EF4-FFF2-40B4-BE49-F238E27FC236}">
                <a16:creationId xmlns:a16="http://schemas.microsoft.com/office/drawing/2014/main" id="{9F0017B9-5708-B94E-A729-4E946B86B1E0}"/>
              </a:ext>
            </a:extLst>
          </p:cNvPr>
          <p:cNvPicPr>
            <a:picLocks noChangeAspect="1"/>
          </p:cNvPicPr>
          <p:nvPr userDrawn="1"/>
        </p:nvPicPr>
        <p:blipFill>
          <a:blip r:embed="rId3"/>
          <a:stretch>
            <a:fillRect/>
          </a:stretch>
        </p:blipFill>
        <p:spPr>
          <a:xfrm>
            <a:off x="7559024" y="6082254"/>
            <a:ext cx="3438464" cy="451299"/>
          </a:xfrm>
          <a:prstGeom prst="rect">
            <a:avLst/>
          </a:prstGeom>
        </p:spPr>
      </p:pic>
    </p:spTree>
    <p:extLst>
      <p:ext uri="{BB962C8B-B14F-4D97-AF65-F5344CB8AC3E}">
        <p14:creationId xmlns:p14="http://schemas.microsoft.com/office/powerpoint/2010/main" val="4217974380"/>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person&#10;&#10;Description automatically generated">
            <a:extLst>
              <a:ext uri="{FF2B5EF4-FFF2-40B4-BE49-F238E27FC236}">
                <a16:creationId xmlns:a16="http://schemas.microsoft.com/office/drawing/2014/main" id="{42C8CF9F-5E56-49F0-87CB-72FE55114D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9" name="Graphic 8">
            <a:extLst>
              <a:ext uri="{FF2B5EF4-FFF2-40B4-BE49-F238E27FC236}">
                <a16:creationId xmlns:a16="http://schemas.microsoft.com/office/drawing/2014/main" id="{34065FA6-C87B-44AF-B4F4-73373856F0B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75771" y="2493698"/>
            <a:ext cx="8940965" cy="2006071"/>
          </a:xfrm>
          <a:prstGeom prst="rect">
            <a:avLst/>
          </a:prstGeom>
        </p:spPr>
      </p:pic>
    </p:spTree>
    <p:extLst>
      <p:ext uri="{BB962C8B-B14F-4D97-AF65-F5344CB8AC3E}">
        <p14:creationId xmlns:p14="http://schemas.microsoft.com/office/powerpoint/2010/main" val="416515693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randed Section">
    <p:spTree>
      <p:nvGrpSpPr>
        <p:cNvPr id="1" name=""/>
        <p:cNvGrpSpPr/>
        <p:nvPr/>
      </p:nvGrpSpPr>
      <p:grpSpPr>
        <a:xfrm>
          <a:off x="0" y="0"/>
          <a:ext cx="0" cy="0"/>
          <a:chOff x="0" y="0"/>
          <a:chExt cx="0" cy="0"/>
        </a:xfrm>
      </p:grpSpPr>
      <p:pic>
        <p:nvPicPr>
          <p:cNvPr id="5" name="Picture 4" descr="Shape, circle&#10;&#10;Description automatically generated">
            <a:extLst>
              <a:ext uri="{FF2B5EF4-FFF2-40B4-BE49-F238E27FC236}">
                <a16:creationId xmlns:a16="http://schemas.microsoft.com/office/drawing/2014/main" id="{B89B9AA7-F5A2-458E-B7A1-4854ACBA66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661D70DE-BE37-4A46-B150-00DBEF4FC713}"/>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321B6ED-7153-482F-B73F-58A67999D0D9}"/>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B7EBB334-7C5B-4A8B-A68E-ECF88E3D2A1C}"/>
              </a:ext>
            </a:extLst>
          </p:cNvPr>
          <p:cNvSpPr>
            <a:spLocks noGrp="1"/>
          </p:cNvSpPr>
          <p:nvPr>
            <p:ph type="sldNum" sz="quarter" idx="12"/>
          </p:nvPr>
        </p:nvSpPr>
        <p:spPr>
          <a:xfrm>
            <a:off x="9372600" y="6415617"/>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dirty="0"/>
          </a:p>
        </p:txBody>
      </p:sp>
    </p:spTree>
    <p:extLst>
      <p:ext uri="{BB962C8B-B14F-4D97-AF65-F5344CB8AC3E}">
        <p14:creationId xmlns:p14="http://schemas.microsoft.com/office/powerpoint/2010/main" val="345752588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Red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A923BC-9319-4786-9C41-71200596D07F}"/>
              </a:ext>
            </a:extLst>
          </p:cNvPr>
          <p:cNvSpPr/>
          <p:nvPr userDrawn="1"/>
        </p:nvSpPr>
        <p:spPr>
          <a:xfrm>
            <a:off x="0" y="0"/>
            <a:ext cx="12192000" cy="6858000"/>
          </a:xfrm>
          <a:prstGeom prst="rect">
            <a:avLst/>
          </a:prstGeom>
          <a:solidFill>
            <a:srgbClr val="EF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3F851843-B47F-46CA-A2CF-6E8E1EE9D2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53400" y="774473"/>
            <a:ext cx="3454400" cy="4804230"/>
          </a:xfrm>
          <a:prstGeom prst="rect">
            <a:avLst/>
          </a:prstGeom>
        </p:spPr>
      </p:pic>
      <p:sp>
        <p:nvSpPr>
          <p:cNvPr id="2" name="Title 1">
            <a:extLst>
              <a:ext uri="{FF2B5EF4-FFF2-40B4-BE49-F238E27FC236}">
                <a16:creationId xmlns:a16="http://schemas.microsoft.com/office/drawing/2014/main" id="{661D70DE-BE37-4A46-B150-00DBEF4FC713}"/>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321B6ED-7153-482F-B73F-58A67999D0D9}"/>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7EBB334-7C5B-4A8B-A68E-ECF88E3D2A1C}"/>
              </a:ext>
            </a:extLst>
          </p:cNvPr>
          <p:cNvSpPr>
            <a:spLocks noGrp="1"/>
          </p:cNvSpPr>
          <p:nvPr>
            <p:ph type="sldNum" sz="quarter" idx="12"/>
          </p:nvPr>
        </p:nvSpPr>
        <p:spPr>
          <a:xfrm>
            <a:off x="9127067" y="6356350"/>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8662754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Yellow Sec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5A923BC-9319-4786-9C41-71200596D07F}"/>
              </a:ext>
            </a:extLst>
          </p:cNvPr>
          <p:cNvSpPr/>
          <p:nvPr userDrawn="1"/>
        </p:nvSpPr>
        <p:spPr>
          <a:xfrm>
            <a:off x="0" y="0"/>
            <a:ext cx="12192000" cy="6858000"/>
          </a:xfrm>
          <a:prstGeom prst="rect">
            <a:avLst/>
          </a:prstGeom>
          <a:solidFill>
            <a:srgbClr val="FFD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3F851843-B47F-46CA-A2CF-6E8E1EE9D2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53400" y="774473"/>
            <a:ext cx="3454400" cy="4804230"/>
          </a:xfrm>
          <a:prstGeom prst="rect">
            <a:avLst/>
          </a:prstGeom>
        </p:spPr>
      </p:pic>
      <p:sp>
        <p:nvSpPr>
          <p:cNvPr id="2" name="Title 1">
            <a:extLst>
              <a:ext uri="{FF2B5EF4-FFF2-40B4-BE49-F238E27FC236}">
                <a16:creationId xmlns:a16="http://schemas.microsoft.com/office/drawing/2014/main" id="{661D70DE-BE37-4A46-B150-00DBEF4FC713}"/>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321B6ED-7153-482F-B73F-58A67999D0D9}"/>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7EBB334-7C5B-4A8B-A68E-ECF88E3D2A1C}"/>
              </a:ext>
            </a:extLst>
          </p:cNvPr>
          <p:cNvSpPr>
            <a:spLocks noGrp="1"/>
          </p:cNvSpPr>
          <p:nvPr>
            <p:ph type="sldNum" sz="quarter" idx="12"/>
          </p:nvPr>
        </p:nvSpPr>
        <p:spPr>
          <a:xfrm>
            <a:off x="9127067" y="6356350"/>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248751322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Green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3D2765-B7DD-4E96-9756-ED141D796D5D}"/>
              </a:ext>
            </a:extLst>
          </p:cNvPr>
          <p:cNvSpPr/>
          <p:nvPr userDrawn="1"/>
        </p:nvSpPr>
        <p:spPr>
          <a:xfrm>
            <a:off x="0" y="0"/>
            <a:ext cx="12192000" cy="6858000"/>
          </a:xfrm>
          <a:prstGeom prst="rect">
            <a:avLst/>
          </a:prstGeom>
          <a:solidFill>
            <a:srgbClr val="88C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4CEDC39E-0656-49F4-92F1-551CCC22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53400" y="774473"/>
            <a:ext cx="3454400" cy="4804230"/>
          </a:xfrm>
          <a:prstGeom prst="rect">
            <a:avLst/>
          </a:prstGeom>
        </p:spPr>
      </p:pic>
      <p:sp>
        <p:nvSpPr>
          <p:cNvPr id="9" name="Title 1">
            <a:extLst>
              <a:ext uri="{FF2B5EF4-FFF2-40B4-BE49-F238E27FC236}">
                <a16:creationId xmlns:a16="http://schemas.microsoft.com/office/drawing/2014/main" id="{FF8344C5-08B4-45E2-8374-44C417606188}"/>
              </a:ext>
            </a:extLst>
          </p:cNvPr>
          <p:cNvSpPr>
            <a:spLocks noGrp="1"/>
          </p:cNvSpPr>
          <p:nvPr>
            <p:ph type="ctrTitle"/>
          </p:nvPr>
        </p:nvSpPr>
        <p:spPr>
          <a:xfrm>
            <a:off x="838199" y="1122363"/>
            <a:ext cx="5969001" cy="2387600"/>
          </a:xfrm>
          <a:prstGeom prst="rect">
            <a:avLst/>
          </a:prstGeo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32FBA7F0-CBC2-46CB-8AE0-B1630CF158A6}"/>
              </a:ext>
            </a:extLst>
          </p:cNvPr>
          <p:cNvSpPr>
            <a:spLocks noGrp="1"/>
          </p:cNvSpPr>
          <p:nvPr>
            <p:ph type="subTitle" idx="1"/>
          </p:nvPr>
        </p:nvSpPr>
        <p:spPr>
          <a:xfrm>
            <a:off x="838200" y="3602038"/>
            <a:ext cx="5969000" cy="1655762"/>
          </a:xfrm>
          <a:prstGeom prst="rect">
            <a:avLst/>
          </a:prstGeo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Slide Number Placeholder 5">
            <a:extLst>
              <a:ext uri="{FF2B5EF4-FFF2-40B4-BE49-F238E27FC236}">
                <a16:creationId xmlns:a16="http://schemas.microsoft.com/office/drawing/2014/main" id="{E451C156-2914-4E2E-AC33-6D432DF22D67}"/>
              </a:ext>
            </a:extLst>
          </p:cNvPr>
          <p:cNvSpPr>
            <a:spLocks noGrp="1"/>
          </p:cNvSpPr>
          <p:nvPr>
            <p:ph type="sldNum" sz="quarter" idx="12"/>
          </p:nvPr>
        </p:nvSpPr>
        <p:spPr>
          <a:xfrm>
            <a:off x="9127067" y="6356350"/>
            <a:ext cx="2743200" cy="365125"/>
          </a:xfrm>
          <a:prstGeom prst="rect">
            <a:avLst/>
          </a:prstGeom>
        </p:spPr>
        <p:txBody>
          <a:bodyPr/>
          <a:lstStyle>
            <a:lvl1pPr>
              <a:defRPr>
                <a:solidFill>
                  <a:schemeClr val="bg1"/>
                </a:solidFill>
              </a:defRPr>
            </a:lvl1pPr>
          </a:lstStyle>
          <a:p>
            <a:fld id="{27E16C0C-6FB0-4EFF-ADEE-30E9E324E0EA}" type="slidenum">
              <a:rPr lang="en-US" smtClean="0"/>
              <a:pPr/>
              <a:t>‹#›</a:t>
            </a:fld>
            <a:endParaRPr lang="en-US"/>
          </a:p>
        </p:txBody>
      </p:sp>
    </p:spTree>
    <p:extLst>
      <p:ext uri="{BB962C8B-B14F-4D97-AF65-F5344CB8AC3E}">
        <p14:creationId xmlns:p14="http://schemas.microsoft.com/office/powerpoint/2010/main" val="318986700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FDEFA3D-6202-4BEF-A297-FB159E425EB3}"/>
              </a:ext>
            </a:extLst>
          </p:cNvPr>
          <p:cNvSpPr/>
          <p:nvPr userDrawn="1"/>
        </p:nvSpPr>
        <p:spPr>
          <a:xfrm>
            <a:off x="5092700" y="4148667"/>
            <a:ext cx="914400" cy="1371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B8899204-766B-4C01-8E96-B020262D00F2}"/>
              </a:ext>
            </a:extLst>
          </p:cNvPr>
          <p:cNvSpPr>
            <a:spLocks noGrp="1"/>
          </p:cNvSpPr>
          <p:nvPr>
            <p:ph type="sldNum" sz="quarter" idx="12"/>
          </p:nvPr>
        </p:nvSpPr>
        <p:spPr>
          <a:xfrm>
            <a:off x="9347200" y="6407150"/>
            <a:ext cx="2743200" cy="365125"/>
          </a:xfrm>
          <a:prstGeom prst="rect">
            <a:avLst/>
          </a:prstGeom>
        </p:spPr>
        <p:txBody>
          <a:bodyPr/>
          <a:lstStyle/>
          <a:p>
            <a:fld id="{27E16C0C-6FB0-4EFF-ADEE-30E9E324E0EA}" type="slidenum">
              <a:rPr lang="en-US" smtClean="0"/>
              <a:pPr/>
              <a:t>‹#›</a:t>
            </a:fld>
            <a:endParaRPr lang="en-US" dirty="0"/>
          </a:p>
        </p:txBody>
      </p:sp>
      <p:sp>
        <p:nvSpPr>
          <p:cNvPr id="8" name="Rectangle 7">
            <a:extLst>
              <a:ext uri="{FF2B5EF4-FFF2-40B4-BE49-F238E27FC236}">
                <a16:creationId xmlns:a16="http://schemas.microsoft.com/office/drawing/2014/main" id="{FC9DC521-3AC7-4BBE-97A8-EFA0080B8D2B}"/>
              </a:ext>
            </a:extLst>
          </p:cNvPr>
          <p:cNvSpPr/>
          <p:nvPr userDrawn="1"/>
        </p:nvSpPr>
        <p:spPr>
          <a:xfrm>
            <a:off x="0" y="0"/>
            <a:ext cx="3581401" cy="6858000"/>
          </a:xfrm>
          <a:prstGeom prst="rect">
            <a:avLst/>
          </a:prstGeom>
          <a:solidFill>
            <a:srgbClr val="88C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5D185A9-11FF-4106-9889-B00AE14C786D}"/>
              </a:ext>
            </a:extLst>
          </p:cNvPr>
          <p:cNvSpPr/>
          <p:nvPr userDrawn="1"/>
        </p:nvSpPr>
        <p:spPr>
          <a:xfrm>
            <a:off x="872068" y="1507068"/>
            <a:ext cx="3581400" cy="3581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EA46BD49-43B9-446B-B6C8-8C48A38E4716}"/>
              </a:ext>
            </a:extLst>
          </p:cNvPr>
          <p:cNvSpPr/>
          <p:nvPr userDrawn="1"/>
        </p:nvSpPr>
        <p:spPr>
          <a:xfrm>
            <a:off x="1024468" y="1659468"/>
            <a:ext cx="3276599" cy="3276599"/>
          </a:xfrm>
          <a:prstGeom prst="ellipse">
            <a:avLst/>
          </a:prstGeom>
          <a:solidFill>
            <a:srgbClr val="EF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DA829352-C443-4E61-AA93-5BB13F216694}"/>
              </a:ext>
            </a:extLst>
          </p:cNvPr>
          <p:cNvSpPr txBox="1"/>
          <p:nvPr userDrawn="1"/>
        </p:nvSpPr>
        <p:spPr>
          <a:xfrm>
            <a:off x="5012267" y="2781406"/>
            <a:ext cx="6468533" cy="553998"/>
          </a:xfrm>
          <a:prstGeom prst="rect">
            <a:avLst/>
          </a:prstGeom>
          <a:noFill/>
        </p:spPr>
        <p:txBody>
          <a:bodyPr wrap="square" rtlCol="0">
            <a:spAutoFit/>
          </a:bodyPr>
          <a:lstStyle/>
          <a:p>
            <a:r>
              <a:rPr lang="en-US" sz="2900" b="1">
                <a:latin typeface="Arial" panose="020B0604020202020204" pitchFamily="34" charset="0"/>
                <a:cs typeface="Arial" panose="020B0604020202020204" pitchFamily="34" charset="0"/>
              </a:rPr>
              <a:t>Matthew W. Myers, BS, MPA</a:t>
            </a:r>
            <a:endParaRPr lang="en-US" sz="290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3D56E3D-0352-4FA0-A556-5D6DA6211E64}"/>
              </a:ext>
            </a:extLst>
          </p:cNvPr>
          <p:cNvSpPr txBox="1"/>
          <p:nvPr userDrawn="1"/>
        </p:nvSpPr>
        <p:spPr>
          <a:xfrm>
            <a:off x="5012267" y="3297767"/>
            <a:ext cx="6468533" cy="446276"/>
          </a:xfrm>
          <a:prstGeom prst="rect">
            <a:avLst/>
          </a:prstGeom>
          <a:noFill/>
        </p:spPr>
        <p:txBody>
          <a:bodyPr wrap="square" rtlCol="0">
            <a:spAutoFit/>
          </a:bodyPr>
          <a:lstStyle/>
          <a:p>
            <a:r>
              <a:rPr lang="en-US" sz="2300" b="0">
                <a:latin typeface="Arial" panose="020B0604020202020204" pitchFamily="34" charset="0"/>
                <a:cs typeface="Arial" panose="020B0604020202020204" pitchFamily="34" charset="0"/>
              </a:rPr>
              <a:t>Assistant Chief of Police: Peachtree City, GA</a:t>
            </a:r>
            <a:endParaRPr lang="en-US" sz="2300" b="0" dirty="0">
              <a:latin typeface="Arial" panose="020B0604020202020204" pitchFamily="34" charset="0"/>
              <a:cs typeface="Arial" panose="020B0604020202020204" pitchFamily="34" charset="0"/>
            </a:endParaRPr>
          </a:p>
        </p:txBody>
      </p:sp>
      <p:pic>
        <p:nvPicPr>
          <p:cNvPr id="3" name="Graphic 2">
            <a:extLst>
              <a:ext uri="{FF2B5EF4-FFF2-40B4-BE49-F238E27FC236}">
                <a16:creationId xmlns:a16="http://schemas.microsoft.com/office/drawing/2014/main" id="{0B48BB38-D6DC-458E-A0DA-EF546BCE48F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92700" y="4157134"/>
            <a:ext cx="914400" cy="1371600"/>
          </a:xfrm>
          <a:prstGeom prst="rect">
            <a:avLst/>
          </a:prstGeom>
        </p:spPr>
      </p:pic>
      <p:sp>
        <p:nvSpPr>
          <p:cNvPr id="5" name="TextBox 4">
            <a:extLst>
              <a:ext uri="{FF2B5EF4-FFF2-40B4-BE49-F238E27FC236}">
                <a16:creationId xmlns:a16="http://schemas.microsoft.com/office/drawing/2014/main" id="{4F9E702F-4346-4D12-AFA8-41994067BA99}"/>
              </a:ext>
            </a:extLst>
          </p:cNvPr>
          <p:cNvSpPr txBox="1"/>
          <p:nvPr userDrawn="1"/>
        </p:nvSpPr>
        <p:spPr>
          <a:xfrm>
            <a:off x="6096000" y="4157134"/>
            <a:ext cx="3183467" cy="1615827"/>
          </a:xfrm>
          <a:prstGeom prst="rect">
            <a:avLst/>
          </a:prstGeom>
          <a:noFill/>
        </p:spPr>
        <p:txBody>
          <a:bodyPr wrap="square" rtlCol="0">
            <a:spAutoFit/>
          </a:bodyPr>
          <a:lstStyle/>
          <a:p>
            <a:pPr>
              <a:lnSpc>
                <a:spcPct val="150000"/>
              </a:lnSpc>
            </a:pPr>
            <a:r>
              <a:rPr lang="en-US"/>
              <a:t>Highway Safety Committee</a:t>
            </a:r>
          </a:p>
          <a:p>
            <a:pPr>
              <a:lnSpc>
                <a:spcPct val="150000"/>
              </a:lnSpc>
            </a:pPr>
            <a:r>
              <a:rPr lang="en-US"/>
              <a:t>DECP Technical Advisory Panel</a:t>
            </a:r>
          </a:p>
          <a:p>
            <a:pPr>
              <a:lnSpc>
                <a:spcPct val="150000"/>
              </a:lnSpc>
            </a:pPr>
            <a:r>
              <a:rPr lang="en-US"/>
              <a:t>Past Chair, DRE Section</a:t>
            </a:r>
          </a:p>
          <a:p>
            <a:endParaRPr lang="en-US"/>
          </a:p>
        </p:txBody>
      </p:sp>
      <p:pic>
        <p:nvPicPr>
          <p:cNvPr id="10" name="Picture 9" descr="A person wearing glasses and a suit&#10;&#10;Description automatically generated with medium confidence">
            <a:extLst>
              <a:ext uri="{FF2B5EF4-FFF2-40B4-BE49-F238E27FC236}">
                <a16:creationId xmlns:a16="http://schemas.microsoft.com/office/drawing/2014/main" id="{3581544C-076C-4617-8872-885631E0335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63497" y="1783925"/>
            <a:ext cx="2752683" cy="3017520"/>
          </a:xfrm>
          <a:prstGeom prst="ellipse">
            <a:avLst/>
          </a:prstGeom>
        </p:spPr>
      </p:pic>
      <p:sp>
        <p:nvSpPr>
          <p:cNvPr id="16" name="TextBox 15">
            <a:extLst>
              <a:ext uri="{FF2B5EF4-FFF2-40B4-BE49-F238E27FC236}">
                <a16:creationId xmlns:a16="http://schemas.microsoft.com/office/drawing/2014/main" id="{F4230A3E-BCDA-471E-9FE8-44268C5E507B}"/>
              </a:ext>
            </a:extLst>
          </p:cNvPr>
          <p:cNvSpPr txBox="1"/>
          <p:nvPr userDrawn="1"/>
        </p:nvSpPr>
        <p:spPr>
          <a:xfrm>
            <a:off x="3583976" y="916475"/>
            <a:ext cx="8656083" cy="600164"/>
          </a:xfrm>
          <a:prstGeom prst="rect">
            <a:avLst/>
          </a:prstGeom>
          <a:noFill/>
        </p:spPr>
        <p:txBody>
          <a:bodyPr wrap="square" rtlCol="0">
            <a:spAutoFit/>
          </a:bodyPr>
          <a:lstStyle/>
          <a:p>
            <a:r>
              <a:rPr lang="en-US" sz="3300" b="1">
                <a:latin typeface="Arial" panose="020B0604020202020204" pitchFamily="34" charset="0"/>
                <a:cs typeface="Arial" panose="020B0604020202020204" pitchFamily="34" charset="0"/>
              </a:rPr>
              <a:t>Law Enforcement: Training &amp; Deployment</a:t>
            </a:r>
          </a:p>
        </p:txBody>
      </p:sp>
    </p:spTree>
    <p:extLst>
      <p:ext uri="{BB962C8B-B14F-4D97-AF65-F5344CB8AC3E}">
        <p14:creationId xmlns:p14="http://schemas.microsoft.com/office/powerpoint/2010/main" val="8952807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B72BBE-DFD3-4B67-9950-6D921AC3A194}"/>
              </a:ext>
            </a:extLst>
          </p:cNvPr>
          <p:cNvSpPr/>
          <p:nvPr userDrawn="1"/>
        </p:nvSpPr>
        <p:spPr>
          <a:xfrm>
            <a:off x="0" y="6189662"/>
            <a:ext cx="12192000" cy="668337"/>
          </a:xfrm>
          <a:prstGeom prst="rect">
            <a:avLst/>
          </a:prstGeom>
          <a:solidFill>
            <a:srgbClr val="EF4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1D7996-9FCD-4675-B09E-9DE18C19156E}"/>
              </a:ext>
            </a:extLst>
          </p:cNvPr>
          <p:cNvSpPr>
            <a:spLocks noGrp="1"/>
          </p:cNvSpPr>
          <p:nvPr>
            <p:ph type="title"/>
          </p:nvPr>
        </p:nvSpPr>
        <p:spPr>
          <a:xfrm>
            <a:off x="314855" y="5555"/>
            <a:ext cx="10515600"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CF785E23-1ED3-4CB1-9DC7-8772382D7A5F}"/>
              </a:ext>
            </a:extLst>
          </p:cNvPr>
          <p:cNvSpPr>
            <a:spLocks noGrp="1"/>
          </p:cNvSpPr>
          <p:nvPr>
            <p:ph type="body" idx="1"/>
          </p:nvPr>
        </p:nvSpPr>
        <p:spPr>
          <a:xfrm>
            <a:off x="314855" y="1681163"/>
            <a:ext cx="5157787" cy="823912"/>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45AEC3D-76DC-4977-BAAA-C3A2AB14B6CD}"/>
              </a:ext>
            </a:extLst>
          </p:cNvPr>
          <p:cNvSpPr>
            <a:spLocks noGrp="1"/>
          </p:cNvSpPr>
          <p:nvPr>
            <p:ph sz="half" idx="2"/>
          </p:nvPr>
        </p:nvSpPr>
        <p:spPr>
          <a:xfrm>
            <a:off x="314854" y="2505075"/>
            <a:ext cx="5157787" cy="368458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C0551217-08ED-4C4C-951B-14C17E874818}"/>
              </a:ext>
            </a:extLst>
          </p:cNvPr>
          <p:cNvSpPr>
            <a:spLocks noGrp="1"/>
          </p:cNvSpPr>
          <p:nvPr>
            <p:ph type="sldNum" sz="quarter" idx="12"/>
          </p:nvPr>
        </p:nvSpPr>
        <p:spPr>
          <a:xfrm>
            <a:off x="9347200" y="6356350"/>
            <a:ext cx="2743200" cy="365125"/>
          </a:xfrm>
          <a:prstGeom prst="rect">
            <a:avLst/>
          </a:prstGeom>
        </p:spPr>
        <p:txBody>
          <a:bodyPr/>
          <a:lstStyle>
            <a:lvl1pPr>
              <a:defRPr b="1">
                <a:solidFill>
                  <a:schemeClr val="bg1"/>
                </a:solidFill>
              </a:defRPr>
            </a:lvl1pPr>
          </a:lstStyle>
          <a:p>
            <a:fld id="{27E16C0C-6FB0-4EFF-ADEE-30E9E324E0EA}" type="slidenum">
              <a:rPr lang="en-US" smtClean="0"/>
              <a:pPr/>
              <a:t>‹#›</a:t>
            </a:fld>
            <a:endParaRPr lang="en-US" dirty="0"/>
          </a:p>
        </p:txBody>
      </p:sp>
      <p:pic>
        <p:nvPicPr>
          <p:cNvPr id="8" name="Picture 7" descr="Logo&#10;&#10;Description automatically generated">
            <a:extLst>
              <a:ext uri="{FF2B5EF4-FFF2-40B4-BE49-F238E27FC236}">
                <a16:creationId xmlns:a16="http://schemas.microsoft.com/office/drawing/2014/main" id="{112D1291-E6D8-4312-9706-5FAEF42EE8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22445"/>
            <a:ext cx="1032933" cy="1032933"/>
          </a:xfrm>
          <a:prstGeom prst="rect">
            <a:avLst/>
          </a:prstGeom>
        </p:spPr>
      </p:pic>
    </p:spTree>
    <p:extLst>
      <p:ext uri="{BB962C8B-B14F-4D97-AF65-F5344CB8AC3E}">
        <p14:creationId xmlns:p14="http://schemas.microsoft.com/office/powerpoint/2010/main" val="227419373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D869916-21E5-427E-B4AE-132125D897E5}"/>
              </a:ext>
            </a:extLst>
          </p:cNvPr>
          <p:cNvSpPr/>
          <p:nvPr userDrawn="1"/>
        </p:nvSpPr>
        <p:spPr>
          <a:xfrm>
            <a:off x="0" y="6189662"/>
            <a:ext cx="12192000" cy="668337"/>
          </a:xfrm>
          <a:prstGeom prst="rect">
            <a:avLst/>
          </a:prstGeom>
          <a:solidFill>
            <a:srgbClr val="88C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8">
            <a:extLst>
              <a:ext uri="{FF2B5EF4-FFF2-40B4-BE49-F238E27FC236}">
                <a16:creationId xmlns:a16="http://schemas.microsoft.com/office/drawing/2014/main" id="{A2F112BF-A53B-4692-BBA8-3C8CF89FD2DD}"/>
              </a:ext>
            </a:extLst>
          </p:cNvPr>
          <p:cNvSpPr>
            <a:spLocks noGrp="1"/>
          </p:cNvSpPr>
          <p:nvPr>
            <p:ph type="sldNum" sz="quarter" idx="12"/>
          </p:nvPr>
        </p:nvSpPr>
        <p:spPr>
          <a:xfrm>
            <a:off x="9347200" y="6356350"/>
            <a:ext cx="2743200" cy="365125"/>
          </a:xfrm>
          <a:prstGeom prst="rect">
            <a:avLst/>
          </a:prstGeom>
        </p:spPr>
        <p:txBody>
          <a:bodyPr/>
          <a:lstStyle>
            <a:lvl1pPr>
              <a:defRPr b="1">
                <a:solidFill>
                  <a:schemeClr val="bg1"/>
                </a:solidFill>
              </a:defRPr>
            </a:lvl1pPr>
          </a:lstStyle>
          <a:p>
            <a:fld id="{27E16C0C-6FB0-4EFF-ADEE-30E9E324E0EA}" type="slidenum">
              <a:rPr lang="en-US" smtClean="0"/>
              <a:pPr/>
              <a:t>‹#›</a:t>
            </a:fld>
            <a:endParaRPr lang="en-US" dirty="0"/>
          </a:p>
        </p:txBody>
      </p:sp>
      <p:pic>
        <p:nvPicPr>
          <p:cNvPr id="9" name="Picture 8" descr="Logo&#10;&#10;Description automatically generated">
            <a:extLst>
              <a:ext uri="{FF2B5EF4-FFF2-40B4-BE49-F238E27FC236}">
                <a16:creationId xmlns:a16="http://schemas.microsoft.com/office/drawing/2014/main" id="{A0F0BFFD-39B5-4E59-A127-D5ECD7819A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22445"/>
            <a:ext cx="1032933" cy="1032933"/>
          </a:xfrm>
          <a:prstGeom prst="rect">
            <a:avLst/>
          </a:prstGeom>
        </p:spPr>
      </p:pic>
      <p:sp>
        <p:nvSpPr>
          <p:cNvPr id="13" name="Title 1">
            <a:extLst>
              <a:ext uri="{FF2B5EF4-FFF2-40B4-BE49-F238E27FC236}">
                <a16:creationId xmlns:a16="http://schemas.microsoft.com/office/drawing/2014/main" id="{5A99EFA0-7B37-4637-9B2C-D84DED1759DE}"/>
              </a:ext>
            </a:extLst>
          </p:cNvPr>
          <p:cNvSpPr>
            <a:spLocks noGrp="1"/>
          </p:cNvSpPr>
          <p:nvPr>
            <p:ph type="title"/>
          </p:nvPr>
        </p:nvSpPr>
        <p:spPr>
          <a:xfrm>
            <a:off x="314855" y="136525"/>
            <a:ext cx="11562292"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dirty="0"/>
              <a:t>Click to edit Master title style</a:t>
            </a:r>
          </a:p>
        </p:txBody>
      </p:sp>
      <p:sp>
        <p:nvSpPr>
          <p:cNvPr id="14" name="Text Placeholder 2">
            <a:extLst>
              <a:ext uri="{FF2B5EF4-FFF2-40B4-BE49-F238E27FC236}">
                <a16:creationId xmlns:a16="http://schemas.microsoft.com/office/drawing/2014/main" id="{DAC5D6E7-BED7-4532-9469-3142A39EFE1B}"/>
              </a:ext>
            </a:extLst>
          </p:cNvPr>
          <p:cNvSpPr>
            <a:spLocks noGrp="1"/>
          </p:cNvSpPr>
          <p:nvPr>
            <p:ph type="body" idx="1"/>
          </p:nvPr>
        </p:nvSpPr>
        <p:spPr>
          <a:xfrm>
            <a:off x="314855" y="1681162"/>
            <a:ext cx="5222345" cy="4059237"/>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2">
            <a:extLst>
              <a:ext uri="{FF2B5EF4-FFF2-40B4-BE49-F238E27FC236}">
                <a16:creationId xmlns:a16="http://schemas.microsoft.com/office/drawing/2014/main" id="{2DF74B39-4C10-471C-B018-EEAC1B249DB6}"/>
              </a:ext>
            </a:extLst>
          </p:cNvPr>
          <p:cNvSpPr>
            <a:spLocks noGrp="1"/>
          </p:cNvSpPr>
          <p:nvPr>
            <p:ph type="body" idx="13"/>
          </p:nvPr>
        </p:nvSpPr>
        <p:spPr>
          <a:xfrm>
            <a:off x="6654802" y="1681163"/>
            <a:ext cx="5222345" cy="4059236"/>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47764900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Yellow Section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24B86-79AC-40A3-9931-296BC4F80A78}"/>
              </a:ext>
            </a:extLst>
          </p:cNvPr>
          <p:cNvSpPr>
            <a:spLocks noGrp="1"/>
          </p:cNvSpPr>
          <p:nvPr>
            <p:ph type="title"/>
          </p:nvPr>
        </p:nvSpPr>
        <p:spPr>
          <a:xfrm>
            <a:off x="314855" y="136525"/>
            <a:ext cx="11562292" cy="1325563"/>
          </a:xfrm>
          <a:prstGeom prst="rect">
            <a:avLst/>
          </a:prstGeom>
        </p:spPr>
        <p:txBody>
          <a:bodyPr>
            <a:normAutofit/>
          </a:bodyPr>
          <a:lstStyle>
            <a:lvl1pPr>
              <a:defRPr sz="4000" b="1">
                <a:latin typeface="Arial" panose="020B0604020202020204" pitchFamily="34" charset="0"/>
                <a:cs typeface="Arial" panose="020B0604020202020204" pitchFamily="34" charset="0"/>
              </a:defRPr>
            </a:lvl1pPr>
          </a:lstStyle>
          <a:p>
            <a:r>
              <a:rPr lang="en-US" dirty="0"/>
              <a:t>Click to edit Master title style</a:t>
            </a:r>
          </a:p>
        </p:txBody>
      </p:sp>
      <p:sp>
        <p:nvSpPr>
          <p:cNvPr id="6" name="Rectangle 5">
            <a:extLst>
              <a:ext uri="{FF2B5EF4-FFF2-40B4-BE49-F238E27FC236}">
                <a16:creationId xmlns:a16="http://schemas.microsoft.com/office/drawing/2014/main" id="{1D869916-21E5-427E-B4AE-132125D897E5}"/>
              </a:ext>
            </a:extLst>
          </p:cNvPr>
          <p:cNvSpPr/>
          <p:nvPr userDrawn="1"/>
        </p:nvSpPr>
        <p:spPr>
          <a:xfrm>
            <a:off x="0" y="6189662"/>
            <a:ext cx="12192000" cy="668337"/>
          </a:xfrm>
          <a:prstGeom prst="rect">
            <a:avLst/>
          </a:prstGeom>
          <a:solidFill>
            <a:srgbClr val="F3D0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8">
            <a:extLst>
              <a:ext uri="{FF2B5EF4-FFF2-40B4-BE49-F238E27FC236}">
                <a16:creationId xmlns:a16="http://schemas.microsoft.com/office/drawing/2014/main" id="{A2F112BF-A53B-4692-BBA8-3C8CF89FD2DD}"/>
              </a:ext>
            </a:extLst>
          </p:cNvPr>
          <p:cNvSpPr>
            <a:spLocks noGrp="1"/>
          </p:cNvSpPr>
          <p:nvPr>
            <p:ph type="sldNum" sz="quarter" idx="12"/>
          </p:nvPr>
        </p:nvSpPr>
        <p:spPr>
          <a:xfrm>
            <a:off x="9347200" y="6356350"/>
            <a:ext cx="2743200" cy="365125"/>
          </a:xfrm>
          <a:prstGeom prst="rect">
            <a:avLst/>
          </a:prstGeom>
        </p:spPr>
        <p:txBody>
          <a:bodyPr/>
          <a:lstStyle>
            <a:lvl1pPr>
              <a:defRPr b="1">
                <a:solidFill>
                  <a:schemeClr val="bg1"/>
                </a:solidFill>
              </a:defRPr>
            </a:lvl1pPr>
          </a:lstStyle>
          <a:p>
            <a:fld id="{27E16C0C-6FB0-4EFF-ADEE-30E9E324E0EA}" type="slidenum">
              <a:rPr lang="en-US" smtClean="0"/>
              <a:pPr/>
              <a:t>‹#›</a:t>
            </a:fld>
            <a:endParaRPr lang="en-US" dirty="0"/>
          </a:p>
        </p:txBody>
      </p:sp>
      <p:pic>
        <p:nvPicPr>
          <p:cNvPr id="9" name="Picture 8" descr="Logo&#10;&#10;Description automatically generated">
            <a:extLst>
              <a:ext uri="{FF2B5EF4-FFF2-40B4-BE49-F238E27FC236}">
                <a16:creationId xmlns:a16="http://schemas.microsoft.com/office/drawing/2014/main" id="{A0F0BFFD-39B5-4E59-A127-D5ECD7819A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22445"/>
            <a:ext cx="1032933" cy="1032933"/>
          </a:xfrm>
          <a:prstGeom prst="rect">
            <a:avLst/>
          </a:prstGeom>
        </p:spPr>
      </p:pic>
      <p:sp>
        <p:nvSpPr>
          <p:cNvPr id="10" name="Text Placeholder 2">
            <a:extLst>
              <a:ext uri="{FF2B5EF4-FFF2-40B4-BE49-F238E27FC236}">
                <a16:creationId xmlns:a16="http://schemas.microsoft.com/office/drawing/2014/main" id="{70A8597B-855D-441E-810A-E87144CB7422}"/>
              </a:ext>
            </a:extLst>
          </p:cNvPr>
          <p:cNvSpPr>
            <a:spLocks noGrp="1"/>
          </p:cNvSpPr>
          <p:nvPr>
            <p:ph type="body" idx="1"/>
          </p:nvPr>
        </p:nvSpPr>
        <p:spPr>
          <a:xfrm>
            <a:off x="314855" y="1681162"/>
            <a:ext cx="5222345" cy="4059237"/>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2">
            <a:extLst>
              <a:ext uri="{FF2B5EF4-FFF2-40B4-BE49-F238E27FC236}">
                <a16:creationId xmlns:a16="http://schemas.microsoft.com/office/drawing/2014/main" id="{8359C350-5D9E-4391-9F35-0DAF929679BC}"/>
              </a:ext>
            </a:extLst>
          </p:cNvPr>
          <p:cNvSpPr>
            <a:spLocks noGrp="1"/>
          </p:cNvSpPr>
          <p:nvPr>
            <p:ph type="body" idx="13"/>
          </p:nvPr>
        </p:nvSpPr>
        <p:spPr>
          <a:xfrm>
            <a:off x="6654802" y="1681163"/>
            <a:ext cx="5222345" cy="4059236"/>
          </a:xfrm>
          <a:prstGeom prst="rect">
            <a:avLst/>
          </a:prstGeom>
        </p:spPr>
        <p:txBody>
          <a:bodyPr anchor="t">
            <a:normAutofit/>
          </a:bodyPr>
          <a:lstStyle>
            <a:lvl1pPr marL="0" indent="0">
              <a:buNone/>
              <a:defRPr sz="1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742096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6" Type="http://schemas.openxmlformats.org/officeDocument/2006/relationships/theme" Target="../theme/theme3.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21" Type="http://schemas.openxmlformats.org/officeDocument/2006/relationships/theme" Target="../theme/theme4.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6" Type="http://schemas.openxmlformats.org/officeDocument/2006/relationships/theme" Target="../theme/theme5.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39" Type="http://schemas.openxmlformats.org/officeDocument/2006/relationships/slideLayout" Target="../slideLayouts/slideLayout134.xml"/><Relationship Id="rId21" Type="http://schemas.openxmlformats.org/officeDocument/2006/relationships/slideLayout" Target="../slideLayouts/slideLayout116.xml"/><Relationship Id="rId34" Type="http://schemas.openxmlformats.org/officeDocument/2006/relationships/slideLayout" Target="../slideLayouts/slideLayout129.xml"/><Relationship Id="rId42" Type="http://schemas.openxmlformats.org/officeDocument/2006/relationships/slideLayout" Target="../slideLayouts/slideLayout137.xml"/><Relationship Id="rId47" Type="http://schemas.openxmlformats.org/officeDocument/2006/relationships/slideLayout" Target="../slideLayouts/slideLayout142.xml"/><Relationship Id="rId50" Type="http://schemas.openxmlformats.org/officeDocument/2006/relationships/slideLayout" Target="../slideLayouts/slideLayout145.xml"/><Relationship Id="rId55" Type="http://schemas.openxmlformats.org/officeDocument/2006/relationships/slideLayout" Target="../slideLayouts/slideLayout150.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9" Type="http://schemas.openxmlformats.org/officeDocument/2006/relationships/slideLayout" Target="../slideLayouts/slideLayout124.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32" Type="http://schemas.openxmlformats.org/officeDocument/2006/relationships/slideLayout" Target="../slideLayouts/slideLayout127.xml"/><Relationship Id="rId37" Type="http://schemas.openxmlformats.org/officeDocument/2006/relationships/slideLayout" Target="../slideLayouts/slideLayout132.xml"/><Relationship Id="rId40" Type="http://schemas.openxmlformats.org/officeDocument/2006/relationships/slideLayout" Target="../slideLayouts/slideLayout135.xml"/><Relationship Id="rId45" Type="http://schemas.openxmlformats.org/officeDocument/2006/relationships/slideLayout" Target="../slideLayouts/slideLayout140.xml"/><Relationship Id="rId53" Type="http://schemas.openxmlformats.org/officeDocument/2006/relationships/slideLayout" Target="../slideLayouts/slideLayout148.xml"/><Relationship Id="rId58" Type="http://schemas.openxmlformats.org/officeDocument/2006/relationships/slideLayout" Target="../slideLayouts/slideLayout153.xml"/><Relationship Id="rId5" Type="http://schemas.openxmlformats.org/officeDocument/2006/relationships/slideLayout" Target="../slideLayouts/slideLayout100.xml"/><Relationship Id="rId61" Type="http://schemas.openxmlformats.org/officeDocument/2006/relationships/image" Target="../media/image24.emf"/><Relationship Id="rId19" Type="http://schemas.openxmlformats.org/officeDocument/2006/relationships/slideLayout" Target="../slideLayouts/slideLayout11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slideLayout" Target="../slideLayouts/slideLayout125.xml"/><Relationship Id="rId35" Type="http://schemas.openxmlformats.org/officeDocument/2006/relationships/slideLayout" Target="../slideLayouts/slideLayout130.xml"/><Relationship Id="rId43" Type="http://schemas.openxmlformats.org/officeDocument/2006/relationships/slideLayout" Target="../slideLayouts/slideLayout138.xml"/><Relationship Id="rId48" Type="http://schemas.openxmlformats.org/officeDocument/2006/relationships/slideLayout" Target="../slideLayouts/slideLayout143.xml"/><Relationship Id="rId56" Type="http://schemas.openxmlformats.org/officeDocument/2006/relationships/slideLayout" Target="../slideLayouts/slideLayout151.xml"/><Relationship Id="rId8" Type="http://schemas.openxmlformats.org/officeDocument/2006/relationships/slideLayout" Target="../slideLayouts/slideLayout103.xml"/><Relationship Id="rId51" Type="http://schemas.openxmlformats.org/officeDocument/2006/relationships/slideLayout" Target="../slideLayouts/slideLayout146.xml"/><Relationship Id="rId3" Type="http://schemas.openxmlformats.org/officeDocument/2006/relationships/slideLayout" Target="../slideLayouts/slideLayout98.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33" Type="http://schemas.openxmlformats.org/officeDocument/2006/relationships/slideLayout" Target="../slideLayouts/slideLayout128.xml"/><Relationship Id="rId38" Type="http://schemas.openxmlformats.org/officeDocument/2006/relationships/slideLayout" Target="../slideLayouts/slideLayout133.xml"/><Relationship Id="rId46" Type="http://schemas.openxmlformats.org/officeDocument/2006/relationships/slideLayout" Target="../slideLayouts/slideLayout141.xml"/><Relationship Id="rId59" Type="http://schemas.openxmlformats.org/officeDocument/2006/relationships/slideLayout" Target="../slideLayouts/slideLayout154.xml"/><Relationship Id="rId20" Type="http://schemas.openxmlformats.org/officeDocument/2006/relationships/slideLayout" Target="../slideLayouts/slideLayout115.xml"/><Relationship Id="rId41" Type="http://schemas.openxmlformats.org/officeDocument/2006/relationships/slideLayout" Target="../slideLayouts/slideLayout136.xml"/><Relationship Id="rId54" Type="http://schemas.openxmlformats.org/officeDocument/2006/relationships/slideLayout" Target="../slideLayouts/slideLayout149.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36" Type="http://schemas.openxmlformats.org/officeDocument/2006/relationships/slideLayout" Target="../slideLayouts/slideLayout131.xml"/><Relationship Id="rId49" Type="http://schemas.openxmlformats.org/officeDocument/2006/relationships/slideLayout" Target="../slideLayouts/slideLayout144.xml"/><Relationship Id="rId57" Type="http://schemas.openxmlformats.org/officeDocument/2006/relationships/slideLayout" Target="../slideLayouts/slideLayout152.xml"/><Relationship Id="rId10" Type="http://schemas.openxmlformats.org/officeDocument/2006/relationships/slideLayout" Target="../slideLayouts/slideLayout105.xml"/><Relationship Id="rId31" Type="http://schemas.openxmlformats.org/officeDocument/2006/relationships/slideLayout" Target="../slideLayouts/slideLayout126.xml"/><Relationship Id="rId44" Type="http://schemas.openxmlformats.org/officeDocument/2006/relationships/slideLayout" Target="../slideLayouts/slideLayout139.xml"/><Relationship Id="rId52" Type="http://schemas.openxmlformats.org/officeDocument/2006/relationships/slideLayout" Target="../slideLayouts/slideLayout147.xml"/><Relationship Id="rId60" Type="http://schemas.openxmlformats.org/officeDocument/2006/relationships/theme" Target="../theme/theme6.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5" Type="http://schemas.openxmlformats.org/officeDocument/2006/relationships/slideLayout" Target="../slideLayouts/slideLayout159.xml"/><Relationship Id="rId10" Type="http://schemas.openxmlformats.org/officeDocument/2006/relationships/theme" Target="../theme/theme7.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E511F9-DAB5-4CF0-901D-D2135D17F2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ECCEF9-D7BF-4329-B662-E7CA638F8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C3E56-A800-4284-94A8-78BB7F51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43AF5C-A17B-4D6D-9B8B-FFE6D04E4414}" type="datetime1">
              <a:rPr lang="en-US" smtClean="0"/>
              <a:t>7/30/2021</a:t>
            </a:fld>
            <a:endParaRPr lang="en-US"/>
          </a:p>
        </p:txBody>
      </p:sp>
      <p:sp>
        <p:nvSpPr>
          <p:cNvPr id="5" name="Footer Placeholder 4">
            <a:extLst>
              <a:ext uri="{FF2B5EF4-FFF2-40B4-BE49-F238E27FC236}">
                <a16:creationId xmlns:a16="http://schemas.microsoft.com/office/drawing/2014/main" id="{4B6B2BF5-33AD-49A5-BFC9-80160F1A2F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55ABF8-0E6F-4F02-8BDC-0D015FB28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16C0C-6FB0-4EFF-ADEE-30E9E324E0EA}" type="slidenum">
              <a:rPr lang="en-US" smtClean="0"/>
              <a:t>‹#›</a:t>
            </a:fld>
            <a:endParaRPr lang="en-US"/>
          </a:p>
        </p:txBody>
      </p:sp>
    </p:spTree>
    <p:extLst>
      <p:ext uri="{BB962C8B-B14F-4D97-AF65-F5344CB8AC3E}">
        <p14:creationId xmlns:p14="http://schemas.microsoft.com/office/powerpoint/2010/main" val="41157314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49" r:id="rId3"/>
    <p:sldLayoutId id="2147483660" r:id="rId4"/>
    <p:sldLayoutId id="2147483651" r:id="rId5"/>
    <p:sldLayoutId id="2147483652" r:id="rId6"/>
    <p:sldLayoutId id="2147483653" r:id="rId7"/>
    <p:sldLayoutId id="2147483654" r:id="rId8"/>
    <p:sldLayoutId id="2147483663" r:id="rId9"/>
    <p:sldLayoutId id="2147483664" r:id="rId10"/>
    <p:sldLayoutId id="2147483681" r:id="rId11"/>
    <p:sldLayoutId id="2147483682"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 id="2147483815" r:id="rId22"/>
    <p:sldLayoutId id="2147483817" r:id="rId23"/>
    <p:sldLayoutId id="2147483818" r:id="rId24"/>
    <p:sldLayoutId id="2147483819" r:id="rId25"/>
    <p:sldLayoutId id="2147483820" r:id="rId26"/>
    <p:sldLayoutId id="2147483821" r:id="rId27"/>
    <p:sldLayoutId id="2147483822" r:id="rId28"/>
    <p:sldLayoutId id="2147483823" r:id="rId29"/>
    <p:sldLayoutId id="2147483824" r:id="rId3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E511F9-DAB5-4CF0-901D-D2135D17F2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ECCEF9-D7BF-4329-B662-E7CA638F8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C3E56-A800-4284-94A8-78BB7F51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43AF5C-A17B-4D6D-9B8B-FFE6D04E4414}" type="datetime1">
              <a:rPr lang="en-US" smtClean="0"/>
              <a:t>7/30/2021</a:t>
            </a:fld>
            <a:endParaRPr lang="en-US"/>
          </a:p>
        </p:txBody>
      </p:sp>
      <p:sp>
        <p:nvSpPr>
          <p:cNvPr id="5" name="Footer Placeholder 4">
            <a:extLst>
              <a:ext uri="{FF2B5EF4-FFF2-40B4-BE49-F238E27FC236}">
                <a16:creationId xmlns:a16="http://schemas.microsoft.com/office/drawing/2014/main" id="{4B6B2BF5-33AD-49A5-BFC9-80160F1A2F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55ABF8-0E6F-4F02-8BDC-0D015FB28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16C0C-6FB0-4EFF-ADEE-30E9E324E0EA}" type="slidenum">
              <a:rPr lang="en-US" smtClean="0"/>
              <a:t>‹#›</a:t>
            </a:fld>
            <a:endParaRPr lang="en-US"/>
          </a:p>
        </p:txBody>
      </p:sp>
    </p:spTree>
    <p:extLst>
      <p:ext uri="{BB962C8B-B14F-4D97-AF65-F5344CB8AC3E}">
        <p14:creationId xmlns:p14="http://schemas.microsoft.com/office/powerpoint/2010/main" val="26656269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B14ED61E-704B-5C4B-86C2-DA8EC44A9C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t>
            </a:r>
          </a:p>
        </p:txBody>
      </p:sp>
    </p:spTree>
    <p:extLst>
      <p:ext uri="{BB962C8B-B14F-4D97-AF65-F5344CB8AC3E}">
        <p14:creationId xmlns:p14="http://schemas.microsoft.com/office/powerpoint/2010/main" val="36077400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745098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384125" y="6311896"/>
            <a:ext cx="399287" cy="387281"/>
          </a:xfrm>
          <a:prstGeom prst="rect">
            <a:avLst/>
          </a:prstGeom>
        </p:spPr>
        <p:txBody>
          <a:bodyPr vert="horz" lIns="91440" tIns="45720" rIns="91440" bIns="45720" rtlCol="0" anchor="ctr"/>
          <a:lstStyle>
            <a:lvl1pPr algn="ctr">
              <a:defRPr sz="1200">
                <a:solidFill>
                  <a:schemeClr val="accent4"/>
                </a:solidFill>
              </a:defRPr>
            </a:lvl1pPr>
          </a:lstStyle>
          <a:p>
            <a:pPr defTabSz="685800"/>
            <a:fld id="{48F63A3B-78C7-47BE-AE5E-E10140E04643}" type="slidenum">
              <a:rPr lang="en-US" smtClean="0"/>
              <a:pPr defTabSz="685800"/>
              <a:t>‹#›</a:t>
            </a:fld>
            <a:endParaRPr lang="en-US" dirty="0"/>
          </a:p>
        </p:txBody>
      </p:sp>
    </p:spTree>
    <p:extLst>
      <p:ext uri="{BB962C8B-B14F-4D97-AF65-F5344CB8AC3E}">
        <p14:creationId xmlns:p14="http://schemas.microsoft.com/office/powerpoint/2010/main" val="344945631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6003635" y="189792"/>
            <a:ext cx="184730" cy="461665"/>
          </a:xfrm>
          <a:prstGeom prst="rect">
            <a:avLst/>
          </a:prstGeom>
          <a:solidFill>
            <a:srgbClr val="4A4541"/>
          </a:solidFill>
        </p:spPr>
        <p:txBody>
          <a:bodyPr wrap="none" rtlCol="0" anchor="ctr">
            <a:spAutoFit/>
          </a:bodyPr>
          <a:lstStyle/>
          <a:p>
            <a:pPr marL="0" indent="0" algn="ctr">
              <a:buFontTx/>
              <a:buNone/>
            </a:pPr>
            <a:endParaRPr lang="en-US" sz="2400" kern="0">
              <a:solidFill>
                <a:schemeClr val="tx1"/>
              </a:solidFill>
            </a:endParaRPr>
          </a:p>
        </p:txBody>
      </p:sp>
      <p:sp>
        <p:nvSpPr>
          <p:cNvPr id="1027" name="Rectangle 2"/>
          <p:cNvSpPr>
            <a:spLocks noGrp="1" noChangeArrowheads="1"/>
          </p:cNvSpPr>
          <p:nvPr>
            <p:ph type="title"/>
          </p:nvPr>
        </p:nvSpPr>
        <p:spPr bwMode="auto">
          <a:xfrm>
            <a:off x="0" y="0"/>
            <a:ext cx="12192000" cy="838200"/>
          </a:xfrm>
          <a:prstGeom prst="rect">
            <a:avLst/>
          </a:prstGeom>
          <a:noFill/>
          <a:ln>
            <a:noFill/>
          </a:ln>
        </p:spPr>
        <p:txBody>
          <a:bodyPr vert="horz" wrap="square" lIns="457200" tIns="91440" rIns="91440" bIns="0" numCol="1" anchor="ctr" anchorCtr="0" compatLnSpc="1">
            <a:prstTxWarp prst="textNoShape">
              <a:avLst/>
            </a:prstTxWarp>
          </a:bodyPr>
          <a:lstStyle/>
          <a:p>
            <a:pPr lvl="0"/>
            <a:r>
              <a:rPr lang="en-US"/>
              <a:t>Click to Add Title</a:t>
            </a:r>
          </a:p>
        </p:txBody>
      </p:sp>
      <p:sp>
        <p:nvSpPr>
          <p:cNvPr id="1028" name="Rectangle 3"/>
          <p:cNvSpPr>
            <a:spLocks noGrp="1" noChangeArrowheads="1"/>
          </p:cNvSpPr>
          <p:nvPr>
            <p:ph type="body" idx="1"/>
          </p:nvPr>
        </p:nvSpPr>
        <p:spPr bwMode="auto">
          <a:xfrm>
            <a:off x="609600" y="1295400"/>
            <a:ext cx="1097280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031" name="Text Box 10"/>
          <p:cNvSpPr txBox="1">
            <a:spLocks noChangeArrowheads="1"/>
          </p:cNvSpPr>
          <p:nvPr/>
        </p:nvSpPr>
        <p:spPr bwMode="auto">
          <a:xfrm>
            <a:off x="203200" y="6647599"/>
            <a:ext cx="2336800" cy="164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91440" tIns="0" rIns="91440" bIns="45720" numCol="1" anchor="t" anchorCtr="0" compatLnSpc="1">
            <a:prstTxWarp prst="textNoShape">
              <a:avLst/>
            </a:prstTxWarp>
          </a:bodyPr>
          <a:lstStyle>
            <a:defPPr>
              <a:defRPr lang="en-US"/>
            </a:defPPr>
            <a:lvl1pPr algn="ctr">
              <a:defRPr sz="800" b="0" i="0" baseline="0">
                <a:solidFill>
                  <a:schemeClr val="tx2">
                    <a:lumMod val="60000"/>
                    <a:lumOff val="40000"/>
                  </a:schemeClr>
                </a:solidFill>
                <a:latin typeface="+mn-lt"/>
                <a:ea typeface="ＭＳ Ｐゴシック" pitchFamily="-32" charset="-128"/>
              </a:defRPr>
            </a:lvl1pPr>
          </a:lstStyle>
          <a:p>
            <a:pPr lvl="0" algn="l"/>
            <a:fld id="{55A2B6FE-016A-4C15-8F97-A10BEAFB16E9}" type="slidenum">
              <a:rPr lang="en-US" sz="1000" b="0" smtClean="0">
                <a:solidFill>
                  <a:schemeClr val="tx2">
                    <a:lumMod val="60000"/>
                    <a:lumOff val="40000"/>
                  </a:schemeClr>
                </a:solidFill>
              </a:rPr>
              <a:pPr lvl="0" algn="l"/>
              <a:t>‹#›</a:t>
            </a:fld>
            <a:endParaRPr lang="en-US" sz="1000" b="0">
              <a:solidFill>
                <a:schemeClr val="tx2">
                  <a:lumMod val="60000"/>
                  <a:lumOff val="40000"/>
                </a:schemeClr>
              </a:solidFill>
            </a:endParaRPr>
          </a:p>
        </p:txBody>
      </p:sp>
      <p:sp>
        <p:nvSpPr>
          <p:cNvPr id="8" name="Rectangle 1032"/>
          <p:cNvSpPr>
            <a:spLocks noChangeArrowheads="1"/>
          </p:cNvSpPr>
          <p:nvPr userDrawn="1"/>
        </p:nvSpPr>
        <p:spPr bwMode="auto">
          <a:xfrm>
            <a:off x="0" y="838200"/>
            <a:ext cx="12192000" cy="152400"/>
          </a:xfrm>
          <a:prstGeom prst="rect">
            <a:avLst/>
          </a:prstGeom>
          <a:solidFill>
            <a:schemeClr val="accent2"/>
          </a:solidFill>
          <a:ln>
            <a:noFill/>
          </a:ln>
        </p:spPr>
        <p:txBody>
          <a:bodyPr wrap="none" anchor="ctr"/>
          <a:lstStyle/>
          <a:p>
            <a:endParaRPr lang="en-US" sz="1800"/>
          </a:p>
        </p:txBody>
      </p:sp>
      <p:pic>
        <p:nvPicPr>
          <p:cNvPr id="9" name="Picture 8">
            <a:extLst>
              <a:ext uri="{FF2B5EF4-FFF2-40B4-BE49-F238E27FC236}">
                <a16:creationId xmlns:a16="http://schemas.microsoft.com/office/drawing/2014/main" id="{0CD2D147-2B1C-2F4B-B61E-F890DD8A0889}"/>
              </a:ext>
            </a:extLst>
          </p:cNvPr>
          <p:cNvPicPr>
            <a:picLocks noChangeAspect="1"/>
          </p:cNvPicPr>
          <p:nvPr userDrawn="1"/>
        </p:nvPicPr>
        <p:blipFill>
          <a:blip r:embed="rId61"/>
          <a:stretch>
            <a:fillRect/>
          </a:stretch>
        </p:blipFill>
        <p:spPr>
          <a:xfrm>
            <a:off x="8735359" y="6292650"/>
            <a:ext cx="3090819" cy="405670"/>
          </a:xfrm>
          <a:prstGeom prst="rect">
            <a:avLst/>
          </a:prstGeom>
        </p:spPr>
      </p:pic>
    </p:spTree>
    <p:extLst>
      <p:ext uri="{BB962C8B-B14F-4D97-AF65-F5344CB8AC3E}">
        <p14:creationId xmlns:p14="http://schemas.microsoft.com/office/powerpoint/2010/main" val="74296533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 id="2147483771" r:id="rId35"/>
    <p:sldLayoutId id="2147483772" r:id="rId36"/>
    <p:sldLayoutId id="2147483773" r:id="rId37"/>
    <p:sldLayoutId id="2147483774" r:id="rId38"/>
    <p:sldLayoutId id="2147483775" r:id="rId39"/>
    <p:sldLayoutId id="2147483776" r:id="rId40"/>
    <p:sldLayoutId id="2147483777" r:id="rId41"/>
    <p:sldLayoutId id="2147483778" r:id="rId42"/>
    <p:sldLayoutId id="2147483779" r:id="rId43"/>
    <p:sldLayoutId id="2147483780" r:id="rId44"/>
    <p:sldLayoutId id="2147483781" r:id="rId45"/>
    <p:sldLayoutId id="2147483782" r:id="rId46"/>
    <p:sldLayoutId id="2147483783" r:id="rId47"/>
    <p:sldLayoutId id="2147483784" r:id="rId48"/>
    <p:sldLayoutId id="2147483785" r:id="rId49"/>
    <p:sldLayoutId id="2147483786" r:id="rId50"/>
    <p:sldLayoutId id="2147483787" r:id="rId51"/>
    <p:sldLayoutId id="2147483788" r:id="rId52"/>
    <p:sldLayoutId id="2147483789" r:id="rId53"/>
    <p:sldLayoutId id="2147483790" r:id="rId54"/>
    <p:sldLayoutId id="2147483791" r:id="rId55"/>
    <p:sldLayoutId id="2147483792" r:id="rId56"/>
    <p:sldLayoutId id="2147483793" r:id="rId57"/>
    <p:sldLayoutId id="2147483794" r:id="rId58"/>
    <p:sldLayoutId id="2147483795" r:id="rId59"/>
  </p:sldLayoutIdLst>
  <p:transition/>
  <p:hf sldNum="0" hdr="0" dt="0"/>
  <p:txStyles>
    <p:titleStyle>
      <a:lvl1pPr algn="l" rtl="0" eaLnBrk="1" fontAlgn="base" hangingPunct="1">
        <a:lnSpc>
          <a:spcPts val="2800"/>
        </a:lnSpc>
        <a:spcBef>
          <a:spcPts val="400"/>
        </a:spcBef>
        <a:spcAft>
          <a:spcPct val="0"/>
        </a:spcAft>
        <a:defRPr sz="2800">
          <a:solidFill>
            <a:schemeClr val="bg1"/>
          </a:solidFill>
          <a:latin typeface="+mj-lt"/>
          <a:ea typeface="+mj-ea"/>
          <a:cs typeface="ＭＳ Ｐゴシック" charset="0"/>
        </a:defRPr>
      </a:lvl1pPr>
      <a:lvl2pPr algn="l" rtl="0" eaLnBrk="1" fontAlgn="base" hangingPunct="1">
        <a:lnSpc>
          <a:spcPts val="3600"/>
        </a:lnSpc>
        <a:spcBef>
          <a:spcPct val="0"/>
        </a:spcBef>
        <a:spcAft>
          <a:spcPct val="0"/>
        </a:spcAft>
        <a:defRPr sz="3200">
          <a:solidFill>
            <a:schemeClr val="tx2"/>
          </a:solidFill>
          <a:latin typeface="Arial"/>
          <a:ea typeface="ＭＳ Ｐゴシック" pitchFamily="-32" charset="-128"/>
          <a:cs typeface="ＭＳ Ｐゴシック" charset="0"/>
        </a:defRPr>
      </a:lvl2pPr>
      <a:lvl3pPr algn="l" rtl="0" eaLnBrk="1" fontAlgn="base" hangingPunct="1">
        <a:lnSpc>
          <a:spcPts val="3600"/>
        </a:lnSpc>
        <a:spcBef>
          <a:spcPct val="0"/>
        </a:spcBef>
        <a:spcAft>
          <a:spcPct val="0"/>
        </a:spcAft>
        <a:defRPr sz="3200">
          <a:solidFill>
            <a:schemeClr val="tx2"/>
          </a:solidFill>
          <a:latin typeface="Arial"/>
          <a:ea typeface="ＭＳ Ｐゴシック" pitchFamily="-32" charset="-128"/>
          <a:cs typeface="ＭＳ Ｐゴシック" charset="0"/>
        </a:defRPr>
      </a:lvl3pPr>
      <a:lvl4pPr algn="l" rtl="0" eaLnBrk="1" fontAlgn="base" hangingPunct="1">
        <a:lnSpc>
          <a:spcPts val="3600"/>
        </a:lnSpc>
        <a:spcBef>
          <a:spcPct val="0"/>
        </a:spcBef>
        <a:spcAft>
          <a:spcPct val="0"/>
        </a:spcAft>
        <a:defRPr sz="3200">
          <a:solidFill>
            <a:schemeClr val="tx2"/>
          </a:solidFill>
          <a:latin typeface="Arial"/>
          <a:ea typeface="ＭＳ Ｐゴシック" pitchFamily="-32" charset="-128"/>
          <a:cs typeface="ＭＳ Ｐゴシック" charset="0"/>
        </a:defRPr>
      </a:lvl4pPr>
      <a:lvl5pPr algn="l" rtl="0" eaLnBrk="1" fontAlgn="base" hangingPunct="1">
        <a:lnSpc>
          <a:spcPts val="3600"/>
        </a:lnSpc>
        <a:spcBef>
          <a:spcPct val="0"/>
        </a:spcBef>
        <a:spcAft>
          <a:spcPct val="0"/>
        </a:spcAft>
        <a:defRPr sz="3200">
          <a:solidFill>
            <a:schemeClr val="tx2"/>
          </a:solidFill>
          <a:latin typeface="Arial"/>
          <a:ea typeface="ＭＳ Ｐゴシック" pitchFamily="-32" charset="-128"/>
          <a:cs typeface="ＭＳ Ｐゴシック" charset="0"/>
        </a:defRPr>
      </a:lvl5pPr>
      <a:lvl6pPr marL="457200" algn="l" rtl="0" eaLnBrk="1" fontAlgn="base" hangingPunct="1">
        <a:spcBef>
          <a:spcPct val="0"/>
        </a:spcBef>
        <a:spcAft>
          <a:spcPct val="0"/>
        </a:spcAft>
        <a:defRPr sz="3200">
          <a:solidFill>
            <a:schemeClr val="tx2"/>
          </a:solidFill>
          <a:latin typeface="Arial"/>
          <a:ea typeface="ＭＳ Ｐゴシック" pitchFamily="-32" charset="-128"/>
        </a:defRPr>
      </a:lvl6pPr>
      <a:lvl7pPr marL="914400" algn="l" rtl="0" eaLnBrk="1" fontAlgn="base" hangingPunct="1">
        <a:spcBef>
          <a:spcPct val="0"/>
        </a:spcBef>
        <a:spcAft>
          <a:spcPct val="0"/>
        </a:spcAft>
        <a:defRPr sz="3200">
          <a:solidFill>
            <a:schemeClr val="tx2"/>
          </a:solidFill>
          <a:latin typeface="Arial"/>
          <a:ea typeface="ＭＳ Ｐゴシック" pitchFamily="-32" charset="-128"/>
        </a:defRPr>
      </a:lvl7pPr>
      <a:lvl8pPr marL="1371600" algn="l" rtl="0" eaLnBrk="1" fontAlgn="base" hangingPunct="1">
        <a:spcBef>
          <a:spcPct val="0"/>
        </a:spcBef>
        <a:spcAft>
          <a:spcPct val="0"/>
        </a:spcAft>
        <a:defRPr sz="3200">
          <a:solidFill>
            <a:schemeClr val="tx2"/>
          </a:solidFill>
          <a:latin typeface="Arial"/>
          <a:ea typeface="ＭＳ Ｐゴシック" pitchFamily="-32" charset="-128"/>
        </a:defRPr>
      </a:lvl8pPr>
      <a:lvl9pPr marL="1828800" algn="l" rtl="0" eaLnBrk="1" fontAlgn="base" hangingPunct="1">
        <a:spcBef>
          <a:spcPct val="0"/>
        </a:spcBef>
        <a:spcAft>
          <a:spcPct val="0"/>
        </a:spcAft>
        <a:defRPr sz="3200">
          <a:solidFill>
            <a:schemeClr val="tx2"/>
          </a:solidFill>
          <a:latin typeface="Arial"/>
          <a:ea typeface="ＭＳ Ｐゴシック" pitchFamily="-32" charset="-128"/>
        </a:defRPr>
      </a:lvl9pPr>
    </p:titleStyle>
    <p:bodyStyle>
      <a:lvl1pPr marL="284163" indent="-284163" algn="l" rtl="0" eaLnBrk="1" fontAlgn="base" hangingPunct="1">
        <a:spcBef>
          <a:spcPts val="1176"/>
        </a:spcBef>
        <a:spcAft>
          <a:spcPct val="0"/>
        </a:spcAft>
        <a:buClr>
          <a:schemeClr val="accent2"/>
        </a:buClr>
        <a:buFont typeface="Wingdings"/>
        <a:buChar char="§"/>
        <a:defRPr sz="2400">
          <a:solidFill>
            <a:schemeClr val="accent1"/>
          </a:solidFill>
          <a:latin typeface="+mn-lt"/>
          <a:ea typeface="+mn-ea"/>
          <a:cs typeface="ＭＳ Ｐゴシック" charset="0"/>
        </a:defRPr>
      </a:lvl1pPr>
      <a:lvl2pPr marL="739775" indent="-282575" algn="l" rtl="0" eaLnBrk="1" fontAlgn="base" hangingPunct="1">
        <a:spcBef>
          <a:spcPts val="1080"/>
        </a:spcBef>
        <a:spcAft>
          <a:spcPct val="0"/>
        </a:spcAft>
        <a:buClr>
          <a:schemeClr val="bg2"/>
        </a:buClr>
        <a:buFont typeface="Wingdings"/>
        <a:buChar char="§"/>
        <a:defRPr sz="2000">
          <a:solidFill>
            <a:schemeClr val="accent1"/>
          </a:solidFill>
          <a:latin typeface="+mn-lt"/>
          <a:ea typeface="+mn-ea"/>
        </a:defRPr>
      </a:lvl2pPr>
      <a:lvl3pPr marL="1143000" indent="-228600" algn="l" rtl="0" eaLnBrk="1" fontAlgn="base" hangingPunct="1">
        <a:spcBef>
          <a:spcPct val="20000"/>
        </a:spcBef>
        <a:spcAft>
          <a:spcPct val="0"/>
        </a:spcAft>
        <a:buClr>
          <a:schemeClr val="accent2"/>
        </a:buClr>
        <a:buFont typeface="Arial" pitchFamily="34" charset="0"/>
        <a:buChar char="–"/>
        <a:defRPr sz="1600">
          <a:solidFill>
            <a:schemeClr val="accent1"/>
          </a:solidFill>
          <a:latin typeface="+mn-lt"/>
          <a:ea typeface="+mn-ea"/>
        </a:defRPr>
      </a:lvl3pPr>
      <a:lvl4pPr marL="1600200" indent="-228600" algn="l" rtl="0" eaLnBrk="1" fontAlgn="base" hangingPunct="1">
        <a:spcBef>
          <a:spcPct val="20000"/>
        </a:spcBef>
        <a:spcAft>
          <a:spcPct val="0"/>
        </a:spcAft>
        <a:buChar char="–"/>
        <a:defRPr sz="1400" b="1">
          <a:solidFill>
            <a:schemeClr val="accent1"/>
          </a:solidFill>
          <a:latin typeface="+mn-lt"/>
          <a:ea typeface="+mn-ea"/>
        </a:defRPr>
      </a:lvl4pPr>
      <a:lvl5pPr marL="1828800" algn="l" rtl="0" eaLnBrk="1" fontAlgn="base" hangingPunct="1">
        <a:spcBef>
          <a:spcPct val="20000"/>
        </a:spcBef>
        <a:spcAft>
          <a:spcPct val="0"/>
        </a:spcAft>
        <a:defRPr sz="1400">
          <a:solidFill>
            <a:schemeClr val="accent1"/>
          </a:solidFill>
          <a:latin typeface="+mn-lt"/>
          <a:ea typeface="+mn-ea"/>
        </a:defRPr>
      </a:lvl5pPr>
      <a:lvl6pPr marL="2514600" indent="-228600" algn="l" rtl="0" eaLnBrk="1" fontAlgn="base" hangingPunct="1">
        <a:spcBef>
          <a:spcPct val="20000"/>
        </a:spcBef>
        <a:spcAft>
          <a:spcPct val="0"/>
        </a:spcAft>
        <a:buChar char="»"/>
        <a:defRPr sz="2200">
          <a:solidFill>
            <a:srgbClr val="333333"/>
          </a:solidFill>
          <a:latin typeface="+mn-lt"/>
          <a:ea typeface="+mn-ea"/>
        </a:defRPr>
      </a:lvl6pPr>
      <a:lvl7pPr marL="2971800" indent="-228600" algn="l" rtl="0" eaLnBrk="1" fontAlgn="base" hangingPunct="1">
        <a:spcBef>
          <a:spcPct val="20000"/>
        </a:spcBef>
        <a:spcAft>
          <a:spcPct val="0"/>
        </a:spcAft>
        <a:buChar char="»"/>
        <a:defRPr sz="2200">
          <a:solidFill>
            <a:srgbClr val="333333"/>
          </a:solidFill>
          <a:latin typeface="+mn-lt"/>
          <a:ea typeface="+mn-ea"/>
        </a:defRPr>
      </a:lvl7pPr>
      <a:lvl8pPr marL="3429000" indent="-228600" algn="l" rtl="0" eaLnBrk="1" fontAlgn="base" hangingPunct="1">
        <a:spcBef>
          <a:spcPct val="20000"/>
        </a:spcBef>
        <a:spcAft>
          <a:spcPct val="0"/>
        </a:spcAft>
        <a:buChar char="»"/>
        <a:defRPr sz="2200">
          <a:solidFill>
            <a:srgbClr val="333333"/>
          </a:solidFill>
          <a:latin typeface="+mn-lt"/>
          <a:ea typeface="+mn-ea"/>
        </a:defRPr>
      </a:lvl8pPr>
      <a:lvl9pPr marL="3886200" indent="-228600" algn="l" rtl="0" eaLnBrk="1" fontAlgn="base" hangingPunct="1">
        <a:spcBef>
          <a:spcPct val="20000"/>
        </a:spcBef>
        <a:spcAft>
          <a:spcPct val="0"/>
        </a:spcAft>
        <a:buChar char="»"/>
        <a:defRPr sz="2200">
          <a:solidFill>
            <a:srgbClr val="333333"/>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E511F9-DAB5-4CF0-901D-D2135D17F2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5ECCEF9-D7BF-4329-B662-E7CA638F8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C3E56-A800-4284-94A8-78BB7F51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43AF5C-A17B-4D6D-9B8B-FFE6D04E4414}" type="datetime1">
              <a:rPr lang="en-US" smtClean="0"/>
              <a:t>7/30/2021</a:t>
            </a:fld>
            <a:endParaRPr lang="en-US" dirty="0"/>
          </a:p>
        </p:txBody>
      </p:sp>
      <p:sp>
        <p:nvSpPr>
          <p:cNvPr id="5" name="Footer Placeholder 4">
            <a:extLst>
              <a:ext uri="{FF2B5EF4-FFF2-40B4-BE49-F238E27FC236}">
                <a16:creationId xmlns:a16="http://schemas.microsoft.com/office/drawing/2014/main" id="{4B6B2BF5-33AD-49A5-BFC9-80160F1A2F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155ABF8-0E6F-4F02-8BDC-0D015FB28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16C0C-6FB0-4EFF-ADEE-30E9E324E0EA}" type="slidenum">
              <a:rPr lang="en-US" smtClean="0"/>
              <a:t>‹#›</a:t>
            </a:fld>
            <a:endParaRPr lang="en-US"/>
          </a:p>
        </p:txBody>
      </p:sp>
    </p:spTree>
    <p:extLst>
      <p:ext uri="{BB962C8B-B14F-4D97-AF65-F5344CB8AC3E}">
        <p14:creationId xmlns:p14="http://schemas.microsoft.com/office/powerpoint/2010/main" val="3827568449"/>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slideLayout" Target="../slideLayouts/slideLayout8.xml"/><Relationship Id="rId1" Type="http://schemas.openxmlformats.org/officeDocument/2006/relationships/video" Target="https://www.youtube.com/embed/RGImCSrdIBU?feature=oembed"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oleObject" Target="../embeddings/oleObject2.bin"/><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98.jpeg"/><Relationship Id="rId4" Type="http://schemas.openxmlformats.org/officeDocument/2006/relationships/image" Target="../media/image97.png"/></Relationships>
</file>

<file path=ppt/slides/_rels/slide2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www.talkingdrugs.org/sugar-fat-addiction-is-junk-food-as-addictive-as-hard-drugs" TargetMode="External"/><Relationship Id="rId13" Type="http://schemas.openxmlformats.org/officeDocument/2006/relationships/chart" Target="../charts/chart4.xml"/><Relationship Id="rId3" Type="http://schemas.openxmlformats.org/officeDocument/2006/relationships/image" Target="../media/image101.jpg"/><Relationship Id="rId7" Type="http://schemas.openxmlformats.org/officeDocument/2006/relationships/image" Target="../media/image103.jpg"/><Relationship Id="rId12" Type="http://schemas.openxmlformats.org/officeDocument/2006/relationships/hyperlink" Target="https://www.pexels.com/photo/420-710-bho-cannabis-529759/"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policyoptions.irpp.org/magazines/from-climate-change-to-clean-energy/reimbursing-a-drug-off-label-its-what-you-dont-know/" TargetMode="External"/><Relationship Id="rId11" Type="http://schemas.openxmlformats.org/officeDocument/2006/relationships/image" Target="../media/image105.jpeg"/><Relationship Id="rId5" Type="http://schemas.openxmlformats.org/officeDocument/2006/relationships/image" Target="../media/image102.jpg"/><Relationship Id="rId10" Type="http://schemas.openxmlformats.org/officeDocument/2006/relationships/hyperlink" Target="https://www.pexels.com/photo/mail-order-marijuana-mail-order-weed-400455/" TargetMode="External"/><Relationship Id="rId4" Type="http://schemas.openxmlformats.org/officeDocument/2006/relationships/hyperlink" Target="https://www.sagaciousnewsnetwork.com/211-die-during-drugs-trials-in-india/" TargetMode="External"/><Relationship Id="rId9" Type="http://schemas.openxmlformats.org/officeDocument/2006/relationships/image" Target="../media/image10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8" Type="http://schemas.openxmlformats.org/officeDocument/2006/relationships/image" Target="../media/image109.jpg"/><Relationship Id="rId3" Type="http://schemas.openxmlformats.org/officeDocument/2006/relationships/hyperlink" Target="http://journalistsresource.org/studies/politics/elections/supreme-court-politicization" TargetMode="External"/><Relationship Id="rId7" Type="http://schemas.openxmlformats.org/officeDocument/2006/relationships/hyperlink" Target="https://canadiem.org/approach-to-toxicology/" TargetMode="External"/><Relationship Id="rId2" Type="http://schemas.openxmlformats.org/officeDocument/2006/relationships/image" Target="../media/image106.jpg"/><Relationship Id="rId1" Type="http://schemas.openxmlformats.org/officeDocument/2006/relationships/slideLayout" Target="../slideLayouts/slideLayout7.xml"/><Relationship Id="rId6" Type="http://schemas.openxmlformats.org/officeDocument/2006/relationships/image" Target="../media/image108.jpg"/><Relationship Id="rId5" Type="http://schemas.openxmlformats.org/officeDocument/2006/relationships/hyperlink" Target="http://www.thebluediamondgallery.com/wooden-tile/t/training.html" TargetMode="External"/><Relationship Id="rId10" Type="http://schemas.openxmlformats.org/officeDocument/2006/relationships/hyperlink" Target="https://creativecommons.org/licenses/by-sa/3.0/" TargetMode="External"/><Relationship Id="rId4" Type="http://schemas.openxmlformats.org/officeDocument/2006/relationships/image" Target="../media/image107.jpg"/><Relationship Id="rId9" Type="http://schemas.openxmlformats.org/officeDocument/2006/relationships/hyperlink" Target="http://www.picpedia.org/highway-signs/d/data.html"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97.png"/></Relationships>
</file>

<file path=ppt/slides/_rels/slide34.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hyperlink" Target="https://www.cdc.gov/transportationsafety/pdf/Drug-Impaired-Driving-Summary-Sheet-LD-508.pdf"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etsc.eu/wp-content/uploads/WEB_drug_driving_report.pdf"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image" Target="../media/image15.svg"/><Relationship Id="rId4" Type="http://schemas.openxmlformats.org/officeDocument/2006/relationships/image" Target="../media/image14.png"/></Relationships>
</file>

<file path=ppt/slides/_rels/slide47.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www.101certificatetemplates.com/volunteer-certificate/" TargetMode="External"/><Relationship Id="rId7" Type="http://schemas.openxmlformats.org/officeDocument/2006/relationships/diagramColors" Target="../diagrams/colors3.xml"/><Relationship Id="rId2" Type="http://schemas.openxmlformats.org/officeDocument/2006/relationships/image" Target="../media/image123.jpeg"/><Relationship Id="rId1" Type="http://schemas.openxmlformats.org/officeDocument/2006/relationships/slideLayout" Target="../slideLayouts/slideLayout2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hyperlink" Target="https://creativecommons.org/licenses/by-sa/3.0/"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125.jpeg"/></Relationships>
</file>

<file path=ppt/slides/_rels/slide5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0.xml"/><Relationship Id="rId1" Type="http://schemas.openxmlformats.org/officeDocument/2006/relationships/slideLayout" Target="../slideLayouts/slideLayout24.xml"/><Relationship Id="rId5" Type="http://schemas.openxmlformats.org/officeDocument/2006/relationships/image" Target="../media/image15.svg"/><Relationship Id="rId4" Type="http://schemas.openxmlformats.org/officeDocument/2006/relationships/image" Target="../media/image14.png"/></Relationships>
</file>

<file path=ppt/slides/_rels/slide60.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xml"/><Relationship Id="rId1" Type="http://schemas.openxmlformats.org/officeDocument/2006/relationships/slideLayout" Target="../slideLayouts/slideLayout26.xml"/><Relationship Id="rId6" Type="http://schemas.openxmlformats.org/officeDocument/2006/relationships/image" Target="../media/image133.png"/><Relationship Id="rId5" Type="http://schemas.openxmlformats.org/officeDocument/2006/relationships/hyperlink" Target="https://creativecommons.org/licenses/by/3.0/" TargetMode="External"/><Relationship Id="rId4" Type="http://schemas.openxmlformats.org/officeDocument/2006/relationships/hyperlink" Target="https://medium.com/health-and-disease/muscle-like-cells-block-blood-flow-after-a-heart-attack-cc8658133a56"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6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7.xml"/><Relationship Id="rId1" Type="http://schemas.openxmlformats.org/officeDocument/2006/relationships/slideLayout" Target="../slideLayouts/slideLayout20.xml"/><Relationship Id="rId5" Type="http://schemas.openxmlformats.org/officeDocument/2006/relationships/hyperlink" Target="https://creativecommons.org/licenses/by-nc-sa/3.0/" TargetMode="External"/><Relationship Id="rId4" Type="http://schemas.openxmlformats.org/officeDocument/2006/relationships/hyperlink" Target="https://en.illogicopedia.org/wiki/Deal_or_No_Deal"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jpeg"/></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hyperlink" Target="mailto:rmartin@ghsa.org"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146.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153.sv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25.xml"/><Relationship Id="rId1" Type="http://schemas.openxmlformats.org/officeDocument/2006/relationships/slideLayout" Target="../slideLayouts/slideLayout16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1.xml"/></Relationships>
</file>

<file path=ppt/slides/_rels/slide91.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hyperlink" Target="http://www.decp.org/" TargetMode="External"/><Relationship Id="rId2" Type="http://schemas.openxmlformats.org/officeDocument/2006/relationships/notesSlide" Target="../notesSlides/notesSlide27.xml"/><Relationship Id="rId1" Type="http://schemas.openxmlformats.org/officeDocument/2006/relationships/slideLayout" Target="../slideLayouts/slideLayout162.xml"/><Relationship Id="rId6" Type="http://schemas.openxmlformats.org/officeDocument/2006/relationships/image" Target="../media/image1180.png"/><Relationship Id="rId5" Type="http://schemas.openxmlformats.org/officeDocument/2006/relationships/chart" Target="../charts/chart7.xml"/><Relationship Id="rId4" Type="http://schemas.openxmlformats.org/officeDocument/2006/relationships/chart" Target="../charts/chart6.xml"/></Relationships>
</file>

<file path=ppt/slides/_rels/slide9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28.xml"/><Relationship Id="rId1" Type="http://schemas.openxmlformats.org/officeDocument/2006/relationships/slideLayout" Target="../slideLayouts/slideLayout16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94.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29.xml"/><Relationship Id="rId1" Type="http://schemas.openxmlformats.org/officeDocument/2006/relationships/slideLayout" Target="../slideLayouts/slideLayout162.xml"/></Relationships>
</file>

<file path=ppt/slides/_rels/slide95.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7.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58.png"/><Relationship Id="rId7" Type="http://schemas.openxmlformats.org/officeDocument/2006/relationships/image" Target="../media/image162.png"/><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9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104.xml.rels><?xml version="1.0" encoding="UTF-8" standalone="yes"?>
<Relationships xmlns="http://schemas.openxmlformats.org/package/2006/relationships"><Relationship Id="rId3" Type="http://schemas.openxmlformats.org/officeDocument/2006/relationships/hyperlink" Target="http://www.adfs.alabama.gov/services/tox/toxicology-oral-testing-program" TargetMode="External"/><Relationship Id="rId2" Type="http://schemas.openxmlformats.org/officeDocument/2006/relationships/hyperlink" Target="mailto:curt.harper@adfs.alabama.gov" TargetMode="Externa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3" Type="http://schemas.openxmlformats.org/officeDocument/2006/relationships/hyperlink" Target="http://www.responsibility.org/ewarrants" TargetMode="External"/><Relationship Id="rId2" Type="http://schemas.openxmlformats.org/officeDocument/2006/relationships/image" Target="../media/image166.png"/><Relationship Id="rId1" Type="http://schemas.openxmlformats.org/officeDocument/2006/relationships/slideLayout" Target="../slideLayouts/slideLayout8.xml"/><Relationship Id="rId4" Type="http://schemas.openxmlformats.org/officeDocument/2006/relationships/image" Target="../media/image167.png"/></Relationships>
</file>

<file path=ppt/slides/_rels/slide109.xml.rels><?xml version="1.0" encoding="UTF-8" standalone="yes"?>
<Relationships xmlns="http://schemas.openxmlformats.org/package/2006/relationships"><Relationship Id="rId3" Type="http://schemas.openxmlformats.org/officeDocument/2006/relationships/hyperlink" Target="https://www.nhtsa.gov/sites/nhtsa.gov/files/documents/14735-expeditedwarrantsreport_041521_v2a_tag.pdf" TargetMode="External"/><Relationship Id="rId2" Type="http://schemas.openxmlformats.org/officeDocument/2006/relationships/image" Target="../media/image168.png"/><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1.xml"/></Relationships>
</file>

<file path=ppt/slides/_rels/slide11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7.xml"/><Relationship Id="rId1" Type="http://schemas.openxmlformats.org/officeDocument/2006/relationships/slideLayout" Target="../slideLayouts/slideLayout40.xml"/><Relationship Id="rId5" Type="http://schemas.openxmlformats.org/officeDocument/2006/relationships/image" Target="../media/image171.jpeg"/><Relationship Id="rId4" Type="http://schemas.openxmlformats.org/officeDocument/2006/relationships/image" Target="../media/image97.png"/></Relationships>
</file>

<file path=ppt/slides/_rels/slide113.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37.xml"/></Relationships>
</file>

<file path=ppt/slides/_rels/slide114.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115.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39.xml"/><Relationship Id="rId1" Type="http://schemas.openxmlformats.org/officeDocument/2006/relationships/slideLayout" Target="../slideLayouts/slideLayout41.xml"/><Relationship Id="rId4" Type="http://schemas.openxmlformats.org/officeDocument/2006/relationships/image" Target="../media/image175.png"/></Relationships>
</file>

<file path=ppt/slides/_rels/slide1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0.xml"/><Relationship Id="rId1" Type="http://schemas.openxmlformats.org/officeDocument/2006/relationships/slideLayout" Target="../slideLayouts/slideLayout42.xml"/></Relationships>
</file>

<file path=ppt/slides/_rels/slide1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1.xml"/><Relationship Id="rId1" Type="http://schemas.openxmlformats.org/officeDocument/2006/relationships/slideLayout" Target="../slideLayouts/slideLayout43.xml"/><Relationship Id="rId4" Type="http://schemas.openxmlformats.org/officeDocument/2006/relationships/chart" Target="../charts/chart10.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4.xml"/></Relationships>
</file>

<file path=ppt/slides/_rels/slide1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43.xml"/><Relationship Id="rId1" Type="http://schemas.openxmlformats.org/officeDocument/2006/relationships/slideLayout" Target="../slideLayouts/slideLayout4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4.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4.xml"/></Relationships>
</file>

<file path=ppt/slides/_rels/slide12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6.xml"/><Relationship Id="rId1" Type="http://schemas.openxmlformats.org/officeDocument/2006/relationships/slideLayout" Target="../slideLayouts/slideLayout4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5.xml"/></Relationships>
</file>

<file path=ppt/slides/_rels/slide124.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48.xml"/><Relationship Id="rId1" Type="http://schemas.openxmlformats.org/officeDocument/2006/relationships/slideLayout" Target="../slideLayouts/slideLayout40.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4.xml"/></Relationships>
</file>

<file path=ppt/slides/_rels/slide126.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50.xml"/><Relationship Id="rId1" Type="http://schemas.openxmlformats.org/officeDocument/2006/relationships/slideLayout" Target="../slideLayouts/slideLayout40.xml"/><Relationship Id="rId5" Type="http://schemas.openxmlformats.org/officeDocument/2006/relationships/hyperlink" Target="https://www.nhtsa.gov/sites/nhtsa.dot.gov/files/documents/14222-phlebotomy_toolkit_final-032819-v1a_tag_0.pdf" TargetMode="External"/><Relationship Id="rId4" Type="http://schemas.openxmlformats.org/officeDocument/2006/relationships/image" Target="../media/image177.png"/></Relationships>
</file>

<file path=ppt/slides/_rels/slide12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1.xml"/><Relationship Id="rId1" Type="http://schemas.openxmlformats.org/officeDocument/2006/relationships/slideLayout" Target="../slideLayouts/slideLayout40.xml"/><Relationship Id="rId4" Type="http://schemas.openxmlformats.org/officeDocument/2006/relationships/image" Target="../media/image97.png"/></Relationships>
</file>

<file path=ppt/slides/_rels/slide128.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0.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png"/><Relationship Id="rId1" Type="http://schemas.openxmlformats.org/officeDocument/2006/relationships/slideLayout" Target="../slideLayouts/slideLayout38.xml"/><Relationship Id="rId5" Type="http://schemas.openxmlformats.org/officeDocument/2006/relationships/image" Target="../media/image182.jpeg"/><Relationship Id="rId4" Type="http://schemas.openxmlformats.org/officeDocument/2006/relationships/image" Target="../media/image181.jpeg"/></Relationships>
</file>

<file path=ppt/slides/_rels/slide131.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37.xml"/></Relationships>
</file>

<file path=ppt/slides/_rels/slide132.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39.xml"/></Relationships>
</file>

<file path=ppt/slides/_rels/slide133.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38.xml"/></Relationships>
</file>

<file path=ppt/slides/_rels/slide134.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186.png"/><Relationship Id="rId1" Type="http://schemas.openxmlformats.org/officeDocument/2006/relationships/slideLayout" Target="../slideLayouts/slideLayout37.xml"/><Relationship Id="rId5" Type="http://schemas.openxmlformats.org/officeDocument/2006/relationships/image" Target="../media/image189.jpeg"/><Relationship Id="rId4" Type="http://schemas.openxmlformats.org/officeDocument/2006/relationships/image" Target="../media/image188.jpeg"/></Relationships>
</file>

<file path=ppt/slides/_rels/slide13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mailto:Jayme.Derbyshire@montgomerycountymd.gov" TargetMode="External"/><Relationship Id="rId1" Type="http://schemas.openxmlformats.org/officeDocument/2006/relationships/slideLayout" Target="../slideLayouts/slideLayout39.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image" Target="../media/image191.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jpeg"/><Relationship Id="rId1" Type="http://schemas.openxmlformats.org/officeDocument/2006/relationships/slideLayout" Target="../slideLayouts/slideLayout8.xml"/></Relationships>
</file>

<file path=ppt/slides/_rels/slide145.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9.xml"/></Relationships>
</file>

<file path=ppt/slides/_rels/slide146.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7.xml"/><Relationship Id="rId4" Type="http://schemas.openxmlformats.org/officeDocument/2006/relationships/image" Target="../media/image199.jpeg"/></Relationships>
</file>

<file path=ppt/slides/_rels/slide147.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image" Target="../media/image200.jpeg"/><Relationship Id="rId1" Type="http://schemas.openxmlformats.org/officeDocument/2006/relationships/slideLayout" Target="../slideLayouts/slideLayout8.xml"/></Relationships>
</file>

<file path=ppt/slides/_rels/slide148.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image" Target="../media/image202.jpeg"/><Relationship Id="rId1" Type="http://schemas.openxmlformats.org/officeDocument/2006/relationships/slideLayout" Target="../slideLayouts/slideLayout9.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3" Type="http://schemas.openxmlformats.org/officeDocument/2006/relationships/image" Target="../media/image153.sv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9.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15.xml"/></Relationships>
</file>

<file path=ppt/slides/_rels/slide160.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16.xml"/></Relationships>
</file>

<file path=ppt/slides/_rels/slide161.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16.xml"/></Relationships>
</file>

<file path=ppt/slides/_rels/slide162.xml.rels><?xml version="1.0" encoding="UTF-8" standalone="yes"?>
<Relationships xmlns="http://schemas.openxmlformats.org/package/2006/relationships"><Relationship Id="rId2" Type="http://schemas.openxmlformats.org/officeDocument/2006/relationships/image" Target="../media/image208.jpeg"/><Relationship Id="rId1" Type="http://schemas.openxmlformats.org/officeDocument/2006/relationships/slideLayout" Target="../slideLayouts/slideLayout16.xml"/></Relationships>
</file>

<file path=ppt/slides/_rels/slide163.xml.rels><?xml version="1.0" encoding="UTF-8" standalone="yes"?>
<Relationships xmlns="http://schemas.openxmlformats.org/package/2006/relationships"><Relationship Id="rId2" Type="http://schemas.openxmlformats.org/officeDocument/2006/relationships/image" Target="../media/image209.jpg"/><Relationship Id="rId1" Type="http://schemas.openxmlformats.org/officeDocument/2006/relationships/slideLayout" Target="../slideLayouts/slideLayout1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7.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0.xml.rels><?xml version="1.0" encoding="UTF-8" standalone="yes"?>
<Relationships xmlns="http://schemas.openxmlformats.org/package/2006/relationships"><Relationship Id="rId3" Type="http://schemas.openxmlformats.org/officeDocument/2006/relationships/image" Target="../media/image211.png"/><Relationship Id="rId7" Type="http://schemas.openxmlformats.org/officeDocument/2006/relationships/image" Target="../media/image215.png"/><Relationship Id="rId2" Type="http://schemas.openxmlformats.org/officeDocument/2006/relationships/image" Target="../media/image210.png"/><Relationship Id="rId1" Type="http://schemas.openxmlformats.org/officeDocument/2006/relationships/slideLayout" Target="../slideLayouts/slideLayout8.xml"/><Relationship Id="rId6" Type="http://schemas.openxmlformats.org/officeDocument/2006/relationships/image" Target="../media/image214.png"/><Relationship Id="rId5" Type="http://schemas.openxmlformats.org/officeDocument/2006/relationships/image" Target="../media/image213.png"/><Relationship Id="rId4" Type="http://schemas.openxmlformats.org/officeDocument/2006/relationships/image" Target="../media/image212.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217.tiff"/><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218.tiff"/><Relationship Id="rId1" Type="http://schemas.openxmlformats.org/officeDocument/2006/relationships/slideLayout" Target="../slideLayouts/slideLayout8.xml"/></Relationships>
</file>

<file path=ppt/slides/_rels/slide179.xml.rels><?xml version="1.0" encoding="UTF-8" standalone="yes"?>
<Relationships xmlns="http://schemas.openxmlformats.org/package/2006/relationships"><Relationship Id="rId2" Type="http://schemas.openxmlformats.org/officeDocument/2006/relationships/image" Target="../media/image219.tiff"/><Relationship Id="rId1" Type="http://schemas.openxmlformats.org/officeDocument/2006/relationships/slideLayout" Target="../slideLayouts/slideLayout9.xml"/></Relationships>
</file>

<file path=ppt/slides/_rels/slide180.xml.rels><?xml version="1.0" encoding="UTF-8" standalone="yes"?>
<Relationships xmlns="http://schemas.openxmlformats.org/package/2006/relationships"><Relationship Id="rId2" Type="http://schemas.openxmlformats.org/officeDocument/2006/relationships/image" Target="../media/image220.tiff"/><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5.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2" Type="http://schemas.openxmlformats.org/officeDocument/2006/relationships/image" Target="../media/image222.jpeg"/><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jpeg"/><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25.png"/><Relationship Id="rId7" Type="http://schemas.openxmlformats.org/officeDocument/2006/relationships/diagramColors" Target="../diagrams/colors6.xml"/><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91.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192.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227.jpeg"/><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2" Type="http://schemas.openxmlformats.org/officeDocument/2006/relationships/hyperlink" Target="https://ark.nadcp.org/" TargetMode="Externa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21.xml"/></Relationships>
</file>

<file path=ppt/slides/_rels/slide19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9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1.xml.rels><?xml version="1.0" encoding="UTF-8" standalone="yes"?>
<Relationships xmlns="http://schemas.openxmlformats.org/package/2006/relationships"><Relationship Id="rId2" Type="http://schemas.openxmlformats.org/officeDocument/2006/relationships/image" Target="../media/image229.jpeg"/><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3.xml.rels><?xml version="1.0" encoding="UTF-8" standalone="yes"?>
<Relationships xmlns="http://schemas.openxmlformats.org/package/2006/relationships"><Relationship Id="rId2" Type="http://schemas.openxmlformats.org/officeDocument/2006/relationships/image" Target="../media/image230.jpeg"/><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6.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3" Type="http://schemas.openxmlformats.org/officeDocument/2006/relationships/image" Target="../media/image233.jpg"/><Relationship Id="rId2" Type="http://schemas.openxmlformats.org/officeDocument/2006/relationships/notesSlide" Target="../notesSlides/notesSlide58.xml"/><Relationship Id="rId1" Type="http://schemas.openxmlformats.org/officeDocument/2006/relationships/slideLayout" Target="../slideLayouts/slideLayout46.xml"/></Relationships>
</file>

<file path=ppt/slides/_rels/slide209.xml.rels><?xml version="1.0" encoding="UTF-8" standalone="yes"?>
<Relationships xmlns="http://schemas.openxmlformats.org/package/2006/relationships"><Relationship Id="rId3" Type="http://schemas.openxmlformats.org/officeDocument/2006/relationships/image" Target="../media/image234.jpg"/><Relationship Id="rId2" Type="http://schemas.openxmlformats.org/officeDocument/2006/relationships/notesSlide" Target="../notesSlides/notesSlide59.xml"/><Relationship Id="rId1" Type="http://schemas.openxmlformats.org/officeDocument/2006/relationships/slideLayout" Target="../slideLayouts/slideLayout69.xml"/></Relationships>
</file>

<file path=ppt/slides/_rels/slide210.xml.rels><?xml version="1.0" encoding="UTF-8" standalone="yes"?>
<Relationships xmlns="http://schemas.openxmlformats.org/package/2006/relationships"><Relationship Id="rId3" Type="http://schemas.openxmlformats.org/officeDocument/2006/relationships/image" Target="../media/image235.jpg"/><Relationship Id="rId2" Type="http://schemas.openxmlformats.org/officeDocument/2006/relationships/notesSlide" Target="../notesSlides/notesSlide60.xml"/><Relationship Id="rId1" Type="http://schemas.openxmlformats.org/officeDocument/2006/relationships/slideLayout" Target="../slideLayouts/slideLayout69.xml"/></Relationships>
</file>

<file path=ppt/slides/_rels/slide211.xml.rels><?xml version="1.0" encoding="UTF-8" standalone="yes"?>
<Relationships xmlns="http://schemas.openxmlformats.org/package/2006/relationships"><Relationship Id="rId3" Type="http://schemas.openxmlformats.org/officeDocument/2006/relationships/image" Target="../media/image236.jpg"/><Relationship Id="rId2" Type="http://schemas.openxmlformats.org/officeDocument/2006/relationships/notesSlide" Target="../notesSlides/notesSlide61.xml"/><Relationship Id="rId1" Type="http://schemas.openxmlformats.org/officeDocument/2006/relationships/slideLayout" Target="../slideLayouts/slideLayout70.xml"/></Relationships>
</file>

<file path=ppt/slides/_rels/slide212.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62.xml"/><Relationship Id="rId1" Type="http://schemas.openxmlformats.org/officeDocument/2006/relationships/slideLayout" Target="../slideLayouts/slideLayout82.xml"/></Relationships>
</file>

<file path=ppt/slides/_rels/slide213.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63.xml"/><Relationship Id="rId1" Type="http://schemas.openxmlformats.org/officeDocument/2006/relationships/slideLayout" Target="../slideLayouts/slideLayout69.xml"/></Relationships>
</file>

<file path=ppt/slides/_rels/slide214.xml.rels><?xml version="1.0" encoding="UTF-8" standalone="yes"?>
<Relationships xmlns="http://schemas.openxmlformats.org/package/2006/relationships"><Relationship Id="rId3" Type="http://schemas.openxmlformats.org/officeDocument/2006/relationships/image" Target="../media/image239.jpg"/><Relationship Id="rId2" Type="http://schemas.openxmlformats.org/officeDocument/2006/relationships/notesSlide" Target="../notesSlides/notesSlide64.xml"/><Relationship Id="rId1" Type="http://schemas.openxmlformats.org/officeDocument/2006/relationships/slideLayout" Target="../slideLayouts/slideLayout69.xml"/></Relationships>
</file>

<file path=ppt/slides/_rels/slide215.xml.rels><?xml version="1.0" encoding="UTF-8" standalone="yes"?>
<Relationships xmlns="http://schemas.openxmlformats.org/package/2006/relationships"><Relationship Id="rId3" Type="http://schemas.openxmlformats.org/officeDocument/2006/relationships/hyperlink" Target="https://aaafoundation.org/evidence-based-behavior-change-campaigns-to-improve-traffic-safety-toolkit/" TargetMode="External"/><Relationship Id="rId2" Type="http://schemas.openxmlformats.org/officeDocument/2006/relationships/notesSlide" Target="../notesSlides/notesSlide65.xml"/><Relationship Id="rId1" Type="http://schemas.openxmlformats.org/officeDocument/2006/relationships/slideLayout" Target="../slideLayouts/slideLayout111.xml"/><Relationship Id="rId4" Type="http://schemas.openxmlformats.org/officeDocument/2006/relationships/image" Target="../media/image240.png"/></Relationships>
</file>

<file path=ppt/slides/_rels/slide216.xml.rels><?xml version="1.0" encoding="UTF-8" standalone="yes"?>
<Relationships xmlns="http://schemas.openxmlformats.org/package/2006/relationships"><Relationship Id="rId3" Type="http://schemas.openxmlformats.org/officeDocument/2006/relationships/image" Target="../media/image241.emf"/><Relationship Id="rId2" Type="http://schemas.openxmlformats.org/officeDocument/2006/relationships/notesSlide" Target="../notesSlides/notesSlide66.xml"/><Relationship Id="rId1" Type="http://schemas.openxmlformats.org/officeDocument/2006/relationships/slideLayout" Target="../slideLayouts/slideLayout111.xml"/></Relationships>
</file>

<file path=ppt/slides/_rels/slide217.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67.xml"/><Relationship Id="rId1" Type="http://schemas.openxmlformats.org/officeDocument/2006/relationships/slideLayout" Target="../slideLayouts/slideLayout11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19.xml.rels><?xml version="1.0" encoding="UTF-8" standalone="yes"?>
<Relationships xmlns="http://schemas.openxmlformats.org/package/2006/relationships"><Relationship Id="rId2" Type="http://schemas.openxmlformats.org/officeDocument/2006/relationships/image" Target="../media/image243.jpeg"/><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44.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8.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9.xml"/></Relationships>
</file>

<file path=ppt/slides/_rels/slide2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46.png"/></Relationships>
</file>

<file path=ppt/slides/_rels/slide230.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234.xml.rels><?xml version="1.0" encoding="UTF-8" standalone="yes"?>
<Relationships xmlns="http://schemas.openxmlformats.org/package/2006/relationships"><Relationship Id="rId3" Type="http://schemas.openxmlformats.org/officeDocument/2006/relationships/image" Target="../media/image250.jp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23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3.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7.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74.xml"/><Relationship Id="rId1" Type="http://schemas.openxmlformats.org/officeDocument/2006/relationships/slideLayout" Target="../slideLayouts/slideLayout8.xml"/></Relationships>
</file>

<file path=ppt/slides/_rels/slide238.xml.rels><?xml version="1.0" encoding="UTF-8" standalone="yes"?>
<Relationships xmlns="http://schemas.openxmlformats.org/package/2006/relationships"><Relationship Id="rId3" Type="http://schemas.openxmlformats.org/officeDocument/2006/relationships/image" Target="../media/image252.jpg"/><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_rels/slide239.xml.rels><?xml version="1.0" encoding="UTF-8" standalone="yes"?>
<Relationships xmlns="http://schemas.openxmlformats.org/package/2006/relationships"><Relationship Id="rId3" Type="http://schemas.openxmlformats.org/officeDocument/2006/relationships/image" Target="../media/image253.jpg"/><Relationship Id="rId2" Type="http://schemas.openxmlformats.org/officeDocument/2006/relationships/notesSlide" Target="../notesSlides/notesSlide76.xml"/><Relationship Id="rId1" Type="http://schemas.openxmlformats.org/officeDocument/2006/relationships/slideLayout" Target="../slideLayouts/slideLayout8.xml"/></Relationships>
</file>

<file path=ppt/slides/_rels/slide240.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2.xml"/><Relationship Id="rId1" Type="http://schemas.openxmlformats.org/officeDocument/2006/relationships/video" Target="https://player.vimeo.com/video/511347308?app_id=122963" TargetMode="External"/><Relationship Id="rId4" Type="http://schemas.openxmlformats.org/officeDocument/2006/relationships/image" Target="../media/image254.jpe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80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DBF4FF-0D4F-490F-8A65-B16BCF89F257}"/>
              </a:ext>
            </a:extLst>
          </p:cNvPr>
          <p:cNvSpPr>
            <a:spLocks noGrp="1"/>
          </p:cNvSpPr>
          <p:nvPr>
            <p:ph type="sldNum" sz="quarter" idx="12"/>
          </p:nvPr>
        </p:nvSpPr>
        <p:spPr/>
        <p:txBody>
          <a:bodyPr/>
          <a:lstStyle/>
          <a:p>
            <a:fld id="{27E16C0C-6FB0-4EFF-ADEE-30E9E324E0EA}" type="slidenum">
              <a:rPr lang="en-US" smtClean="0"/>
              <a:pPr/>
              <a:t>2</a:t>
            </a:fld>
            <a:endParaRPr lang="en-US"/>
          </a:p>
        </p:txBody>
      </p:sp>
      <p:sp>
        <p:nvSpPr>
          <p:cNvPr id="3" name="TextBox 2">
            <a:extLst>
              <a:ext uri="{FF2B5EF4-FFF2-40B4-BE49-F238E27FC236}">
                <a16:creationId xmlns:a16="http://schemas.microsoft.com/office/drawing/2014/main" id="{954DE647-C905-49D3-BEBB-C1FE35ACB2EA}"/>
              </a:ext>
            </a:extLst>
          </p:cNvPr>
          <p:cNvSpPr txBox="1"/>
          <p:nvPr/>
        </p:nvSpPr>
        <p:spPr>
          <a:xfrm>
            <a:off x="5545817" y="2262851"/>
            <a:ext cx="5791200" cy="3724096"/>
          </a:xfrm>
          <a:prstGeom prst="rect">
            <a:avLst/>
          </a:prstGeom>
          <a:noFill/>
        </p:spPr>
        <p:txBody>
          <a:bodyPr wrap="square" lIns="91440" tIns="45720" rIns="91440" bIns="45720" rtlCol="0" anchor="t">
            <a:spAutoFit/>
          </a:bodyPr>
          <a:lstStyle/>
          <a:p>
            <a:r>
              <a:rPr lang="en-US" sz="4400" b="1"/>
              <a:t>Chris Swonger</a:t>
            </a:r>
            <a:endParaRPr lang="en-US" sz="4400" b="1">
              <a:cs typeface="Calibri"/>
            </a:endParaRPr>
          </a:p>
          <a:p>
            <a:r>
              <a:rPr lang="en-US" sz="4000">
                <a:cs typeface="Calibri"/>
              </a:rPr>
              <a:t>President &amp; CEO</a:t>
            </a:r>
            <a:br>
              <a:rPr lang="en-US" sz="4000">
                <a:cs typeface="Calibri"/>
              </a:rPr>
            </a:br>
            <a:r>
              <a:rPr lang="en-US" sz="4000">
                <a:cs typeface="Calibri"/>
              </a:rPr>
              <a:t>Responsibility.org &amp; Distilled Spirits Council of the U.S.</a:t>
            </a:r>
          </a:p>
          <a:p>
            <a:endParaRPr lang="en-US" sz="3200">
              <a:cs typeface="Calibri"/>
            </a:endParaRPr>
          </a:p>
        </p:txBody>
      </p:sp>
      <p:pic>
        <p:nvPicPr>
          <p:cNvPr id="5" name="Picture 4" descr="A person in a suit&#10;&#10;Description automatically generated with low confidence">
            <a:extLst>
              <a:ext uri="{FF2B5EF4-FFF2-40B4-BE49-F238E27FC236}">
                <a16:creationId xmlns:a16="http://schemas.microsoft.com/office/drawing/2014/main" id="{E195C670-E514-4F29-AF98-8DC88E08CE9D}"/>
              </a:ext>
            </a:extLst>
          </p:cNvPr>
          <p:cNvPicPr>
            <a:picLocks noChangeAspect="1"/>
          </p:cNvPicPr>
          <p:nvPr/>
        </p:nvPicPr>
        <p:blipFill rotWithShape="1">
          <a:blip r:embed="rId2">
            <a:extLst>
              <a:ext uri="{28A0092B-C50C-407E-A947-70E740481C1C}">
                <a14:useLocalDpi xmlns:a14="http://schemas.microsoft.com/office/drawing/2010/main" val="0"/>
              </a:ext>
            </a:extLst>
          </a:blip>
          <a:srcRect t="3826" b="3826"/>
          <a:stretch/>
        </p:blipFill>
        <p:spPr>
          <a:xfrm>
            <a:off x="793935" y="1456009"/>
            <a:ext cx="3647110" cy="3647110"/>
          </a:xfrm>
          <a:prstGeom prst="flowChartConnector">
            <a:avLst/>
          </a:prstGeom>
        </p:spPr>
      </p:pic>
    </p:spTree>
    <p:extLst>
      <p:ext uri="{BB962C8B-B14F-4D97-AF65-F5344CB8AC3E}">
        <p14:creationId xmlns:p14="http://schemas.microsoft.com/office/powerpoint/2010/main" val="2107721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3</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923877"/>
          </a:xfrm>
          <a:prstGeom prst="rect">
            <a:avLst/>
          </a:prstGeom>
          <a:noFill/>
        </p:spPr>
        <p:txBody>
          <a:bodyPr wrap="square" lIns="91440" tIns="45720" rIns="91440" bIns="45720" rtlCol="0" anchor="t">
            <a:spAutoFit/>
          </a:bodyPr>
          <a:lstStyle/>
          <a:p>
            <a:r>
              <a:rPr lang="en-US" sz="4400" b="1" dirty="0"/>
              <a:t>Darrin T. </a:t>
            </a:r>
            <a:r>
              <a:rPr lang="en-US" sz="4400" b="1" err="1"/>
              <a:t>Grondel</a:t>
            </a:r>
            <a:endParaRPr lang="en-US" sz="4400" b="1" dirty="0">
              <a:cs typeface="Calibri"/>
            </a:endParaRPr>
          </a:p>
          <a:p>
            <a:r>
              <a:rPr lang="en-US" sz="3600" dirty="0">
                <a:ea typeface="+mn-lt"/>
                <a:cs typeface="+mn-lt"/>
              </a:rPr>
              <a:t>VP Traffic Safety and Government Relations</a:t>
            </a:r>
            <a:br>
              <a:rPr lang="en-US" sz="3600" dirty="0">
                <a:cs typeface="Calibri"/>
              </a:rPr>
            </a:br>
            <a:r>
              <a:rPr lang="en-US" sz="3600" dirty="0">
                <a:cs typeface="Calibri"/>
              </a:rPr>
              <a:t>Responsibility.org</a:t>
            </a:r>
          </a:p>
          <a:p>
            <a:endParaRPr lang="en-US" sz="3200" dirty="0">
              <a:cs typeface="Calibri"/>
            </a:endParaRPr>
          </a:p>
        </p:txBody>
      </p:sp>
      <p:pic>
        <p:nvPicPr>
          <p:cNvPr id="8" name="Picture 7" descr="A person in a suit&#10;&#10;Description automatically generated with medium confidence">
            <a:extLst>
              <a:ext uri="{FF2B5EF4-FFF2-40B4-BE49-F238E27FC236}">
                <a16:creationId xmlns:a16="http://schemas.microsoft.com/office/drawing/2014/main" id="{EB08390C-6AB7-4558-86D9-D3A75F6DB61C}"/>
              </a:ext>
            </a:extLst>
          </p:cNvPr>
          <p:cNvPicPr>
            <a:picLocks noChangeAspect="1"/>
          </p:cNvPicPr>
          <p:nvPr/>
        </p:nvPicPr>
        <p:blipFill rotWithShape="1">
          <a:blip r:embed="rId2">
            <a:extLst>
              <a:ext uri="{28A0092B-C50C-407E-A947-70E740481C1C}">
                <a14:useLocalDpi xmlns:a14="http://schemas.microsoft.com/office/drawing/2010/main" val="0"/>
              </a:ext>
            </a:extLst>
          </a:blip>
          <a:srcRect l="9855" t="814" r="18623" b="-814"/>
          <a:stretch/>
        </p:blipFill>
        <p:spPr>
          <a:xfrm>
            <a:off x="854983" y="1477925"/>
            <a:ext cx="3591082" cy="359108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28151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B54513-D911-431C-81C0-F19794B54125}"/>
              </a:ext>
            </a:extLst>
          </p:cNvPr>
          <p:cNvSpPr>
            <a:spLocks noGrp="1"/>
          </p:cNvSpPr>
          <p:nvPr>
            <p:ph type="title"/>
          </p:nvPr>
        </p:nvSpPr>
        <p:spPr/>
        <p:txBody>
          <a:bodyPr/>
          <a:lstStyle/>
          <a:p>
            <a:r>
              <a:rPr lang="en-US" sz="3500"/>
              <a:t>Drugged driving: More Complicated than Drunk Driving</a:t>
            </a:r>
          </a:p>
        </p:txBody>
      </p:sp>
      <p:graphicFrame>
        <p:nvGraphicFramePr>
          <p:cNvPr id="2" name="Table 5">
            <a:extLst>
              <a:ext uri="{FF2B5EF4-FFF2-40B4-BE49-F238E27FC236}">
                <a16:creationId xmlns:a16="http://schemas.microsoft.com/office/drawing/2014/main" id="{6F5BF65D-2547-4D30-B33C-1339551E5A63}"/>
              </a:ext>
            </a:extLst>
          </p:cNvPr>
          <p:cNvGraphicFramePr>
            <a:graphicFrameLocks noGrp="1"/>
          </p:cNvGraphicFramePr>
          <p:nvPr>
            <p:ph idx="1"/>
            <p:extLst>
              <p:ext uri="{D42A27DB-BD31-4B8C-83A1-F6EECF244321}">
                <p14:modId xmlns:p14="http://schemas.microsoft.com/office/powerpoint/2010/main" val="3370595677"/>
              </p:ext>
            </p:extLst>
          </p:nvPr>
        </p:nvGraphicFramePr>
        <p:xfrm>
          <a:off x="447177" y="1662149"/>
          <a:ext cx="10972797" cy="2494280"/>
        </p:xfrm>
        <a:graphic>
          <a:graphicData uri="http://schemas.openxmlformats.org/drawingml/2006/table">
            <a:tbl>
              <a:tblPr firstRow="1" bandRow="1">
                <a:tableStyleId>{5C22544A-7EE6-4342-B048-85BDC9FD1C3A}</a:tableStyleId>
              </a:tblPr>
              <a:tblGrid>
                <a:gridCol w="3657599">
                  <a:extLst>
                    <a:ext uri="{9D8B030D-6E8A-4147-A177-3AD203B41FA5}">
                      <a16:colId xmlns:a16="http://schemas.microsoft.com/office/drawing/2014/main" val="3499963484"/>
                    </a:ext>
                  </a:extLst>
                </a:gridCol>
                <a:gridCol w="3657599">
                  <a:extLst>
                    <a:ext uri="{9D8B030D-6E8A-4147-A177-3AD203B41FA5}">
                      <a16:colId xmlns:a16="http://schemas.microsoft.com/office/drawing/2014/main" val="3893562889"/>
                    </a:ext>
                  </a:extLst>
                </a:gridCol>
                <a:gridCol w="3657599">
                  <a:extLst>
                    <a:ext uri="{9D8B030D-6E8A-4147-A177-3AD203B41FA5}">
                      <a16:colId xmlns:a16="http://schemas.microsoft.com/office/drawing/2014/main" val="116627240"/>
                    </a:ext>
                  </a:extLst>
                </a:gridCol>
              </a:tblGrid>
              <a:tr h="370840">
                <a:tc>
                  <a:txBody>
                    <a:bodyPr/>
                    <a:lstStyle/>
                    <a:p>
                      <a:endParaRPr lang="en-US"/>
                    </a:p>
                  </a:txBody>
                  <a:tcPr/>
                </a:tc>
                <a:tc>
                  <a:txBody>
                    <a:bodyPr/>
                    <a:lstStyle/>
                    <a:p>
                      <a:r>
                        <a:rPr lang="en-US"/>
                        <a:t>DRUGGED DRIVING</a:t>
                      </a:r>
                    </a:p>
                  </a:txBody>
                  <a:tcPr/>
                </a:tc>
                <a:tc>
                  <a:txBody>
                    <a:bodyPr/>
                    <a:lstStyle/>
                    <a:p>
                      <a:r>
                        <a:rPr lang="en-US"/>
                        <a:t>DRUNK DRIVING</a:t>
                      </a:r>
                    </a:p>
                  </a:txBody>
                  <a:tcPr/>
                </a:tc>
                <a:extLst>
                  <a:ext uri="{0D108BD9-81ED-4DB2-BD59-A6C34878D82A}">
                    <a16:rowId xmlns:a16="http://schemas.microsoft.com/office/drawing/2014/main" val="293447765"/>
                  </a:ext>
                </a:extLst>
              </a:tr>
              <a:tr h="370840">
                <a:tc>
                  <a:txBody>
                    <a:bodyPr/>
                    <a:lstStyle/>
                    <a:p>
                      <a:pPr algn="r"/>
                      <a:r>
                        <a:rPr lang="en-US"/>
                        <a:t>Number:</a:t>
                      </a:r>
                    </a:p>
                  </a:txBody>
                  <a:tcPr/>
                </a:tc>
                <a:tc>
                  <a:txBody>
                    <a:bodyPr/>
                    <a:lstStyle/>
                    <a:p>
                      <a:r>
                        <a:rPr lang="en-US"/>
                        <a:t>Hundreds of drugs</a:t>
                      </a:r>
                    </a:p>
                  </a:txBody>
                  <a:tcPr/>
                </a:tc>
                <a:tc>
                  <a:txBody>
                    <a:bodyPr/>
                    <a:lstStyle/>
                    <a:p>
                      <a:r>
                        <a:rPr lang="en-US"/>
                        <a:t>Alcohol is alcohol</a:t>
                      </a:r>
                    </a:p>
                  </a:txBody>
                  <a:tcPr/>
                </a:tc>
                <a:extLst>
                  <a:ext uri="{0D108BD9-81ED-4DB2-BD59-A6C34878D82A}">
                    <a16:rowId xmlns:a16="http://schemas.microsoft.com/office/drawing/2014/main" val="2923969628"/>
                  </a:ext>
                </a:extLst>
              </a:tr>
              <a:tr h="370840">
                <a:tc>
                  <a:txBody>
                    <a:bodyPr/>
                    <a:lstStyle/>
                    <a:p>
                      <a:pPr algn="r"/>
                      <a:r>
                        <a:rPr lang="en-US"/>
                        <a:t>Use by Driver, Presence in Crashes:</a:t>
                      </a:r>
                    </a:p>
                  </a:txBody>
                  <a:tcPr/>
                </a:tc>
                <a:tc>
                  <a:txBody>
                    <a:bodyPr/>
                    <a:lstStyle/>
                    <a:p>
                      <a:r>
                        <a:rPr lang="en-US"/>
                        <a:t>Limited Data</a:t>
                      </a:r>
                    </a:p>
                  </a:txBody>
                  <a:tcPr/>
                </a:tc>
                <a:tc>
                  <a:txBody>
                    <a:bodyPr/>
                    <a:lstStyle/>
                    <a:p>
                      <a:r>
                        <a:rPr lang="en-US"/>
                        <a:t>Abundant Data</a:t>
                      </a:r>
                    </a:p>
                  </a:txBody>
                  <a:tcPr/>
                </a:tc>
                <a:extLst>
                  <a:ext uri="{0D108BD9-81ED-4DB2-BD59-A6C34878D82A}">
                    <a16:rowId xmlns:a16="http://schemas.microsoft.com/office/drawing/2014/main" val="1253296646"/>
                  </a:ext>
                </a:extLst>
              </a:tr>
              <a:tr h="370840">
                <a:tc>
                  <a:txBody>
                    <a:bodyPr/>
                    <a:lstStyle/>
                    <a:p>
                      <a:pPr algn="r"/>
                      <a:r>
                        <a:rPr lang="en-US"/>
                        <a:t>Use by Drivers:</a:t>
                      </a:r>
                    </a:p>
                  </a:txBody>
                  <a:tcPr/>
                </a:tc>
                <a:tc>
                  <a:txBody>
                    <a:bodyPr/>
                    <a:lstStyle/>
                    <a:p>
                      <a:r>
                        <a:rPr lang="en-US"/>
                        <a:t>Increasing</a:t>
                      </a:r>
                    </a:p>
                  </a:txBody>
                  <a:tcPr/>
                </a:tc>
                <a:tc>
                  <a:txBody>
                    <a:bodyPr/>
                    <a:lstStyle/>
                    <a:p>
                      <a:r>
                        <a:rPr lang="en-US"/>
                        <a:t>Decreasing</a:t>
                      </a:r>
                    </a:p>
                  </a:txBody>
                  <a:tcPr/>
                </a:tc>
                <a:extLst>
                  <a:ext uri="{0D108BD9-81ED-4DB2-BD59-A6C34878D82A}">
                    <a16:rowId xmlns:a16="http://schemas.microsoft.com/office/drawing/2014/main" val="189292568"/>
                  </a:ext>
                </a:extLst>
              </a:tr>
              <a:tr h="370840">
                <a:tc>
                  <a:txBody>
                    <a:bodyPr/>
                    <a:lstStyle/>
                    <a:p>
                      <a:pPr algn="r"/>
                      <a:r>
                        <a:rPr lang="en-US"/>
                        <a:t>Impairment:</a:t>
                      </a:r>
                    </a:p>
                  </a:txBody>
                  <a:tcPr/>
                </a:tc>
                <a:tc>
                  <a:txBody>
                    <a:bodyPr/>
                    <a:lstStyle/>
                    <a:p>
                      <a:r>
                        <a:rPr lang="en-US"/>
                        <a:t>Varies by type</a:t>
                      </a:r>
                    </a:p>
                  </a:txBody>
                  <a:tcPr/>
                </a:tc>
                <a:tc>
                  <a:txBody>
                    <a:bodyPr/>
                    <a:lstStyle/>
                    <a:p>
                      <a:r>
                        <a:rPr lang="en-US"/>
                        <a:t>Well-documented</a:t>
                      </a:r>
                    </a:p>
                  </a:txBody>
                  <a:tcPr/>
                </a:tc>
                <a:extLst>
                  <a:ext uri="{0D108BD9-81ED-4DB2-BD59-A6C34878D82A}">
                    <a16:rowId xmlns:a16="http://schemas.microsoft.com/office/drawing/2014/main" val="3396317702"/>
                  </a:ext>
                </a:extLst>
              </a:tr>
              <a:tr h="370840">
                <a:tc>
                  <a:txBody>
                    <a:bodyPr/>
                    <a:lstStyle/>
                    <a:p>
                      <a:pPr algn="r"/>
                      <a:r>
                        <a:rPr lang="en-US"/>
                        <a:t>Beliefs &amp; Attitudes:</a:t>
                      </a:r>
                    </a:p>
                  </a:txBody>
                  <a:tcPr/>
                </a:tc>
                <a:tc>
                  <a:txBody>
                    <a:bodyPr/>
                    <a:lstStyle/>
                    <a:p>
                      <a:r>
                        <a:rPr lang="en-US" dirty="0"/>
                        <a:t>No strong attitudes/public indifference</a:t>
                      </a:r>
                    </a:p>
                  </a:txBody>
                  <a:tcPr/>
                </a:tc>
                <a:tc>
                  <a:txBody>
                    <a:bodyPr/>
                    <a:lstStyle/>
                    <a:p>
                      <a:r>
                        <a:rPr lang="en-US" dirty="0"/>
                        <a:t>Socially unacceptable</a:t>
                      </a:r>
                    </a:p>
                  </a:txBody>
                  <a:tcPr/>
                </a:tc>
                <a:extLst>
                  <a:ext uri="{0D108BD9-81ED-4DB2-BD59-A6C34878D82A}">
                    <a16:rowId xmlns:a16="http://schemas.microsoft.com/office/drawing/2014/main" val="2847470877"/>
                  </a:ext>
                </a:extLst>
              </a:tr>
            </a:tbl>
          </a:graphicData>
        </a:graphic>
      </p:graphicFrame>
      <p:sp>
        <p:nvSpPr>
          <p:cNvPr id="3" name="Slide Number Placeholder 2">
            <a:extLst>
              <a:ext uri="{FF2B5EF4-FFF2-40B4-BE49-F238E27FC236}">
                <a16:creationId xmlns:a16="http://schemas.microsoft.com/office/drawing/2014/main" id="{24933DAD-1F22-4C7B-A954-A8E93290C51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199BB9-7D16-9F4B-A48B-043A994C9CB9}" type="slidenum">
              <a:rPr kumimoji="0" lang="en-US" sz="1200" b="0" i="0" u="none" strike="noStrike" kern="1200" cap="none" spc="100" normalizeH="0" baseline="0" noProof="0" smtClean="0">
                <a:ln>
                  <a:noFill/>
                </a:ln>
                <a:solidFill>
                  <a:srgbClr val="036EA2"/>
                </a:solidFill>
                <a:effectLst/>
                <a:uLnTx/>
                <a:uFillTx/>
                <a:latin typeface="Calibri"/>
                <a:cs typeface="Calibri"/>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100" normalizeH="0" baseline="0" noProof="0">
              <a:ln>
                <a:noFill/>
              </a:ln>
              <a:solidFill>
                <a:srgbClr val="036EA2"/>
              </a:solidFill>
              <a:effectLst/>
              <a:uLnTx/>
              <a:uFillTx/>
              <a:latin typeface="Calibri"/>
              <a:cs typeface="Calibri"/>
            </a:endParaRPr>
          </a:p>
        </p:txBody>
      </p:sp>
      <p:pic>
        <p:nvPicPr>
          <p:cNvPr id="7" name="Picture 2" descr="Image result for ghsa highway safety">
            <a:extLst>
              <a:ext uri="{FF2B5EF4-FFF2-40B4-BE49-F238E27FC236}">
                <a16:creationId xmlns:a16="http://schemas.microsoft.com/office/drawing/2014/main" id="{6307785A-54FE-4809-BBB3-6D500EE750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4865" y="5558945"/>
            <a:ext cx="1775608" cy="69819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EFE78B2-9035-48DF-8DB7-12A7D1DA2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0458" y="5167031"/>
            <a:ext cx="4526604" cy="1371881"/>
          </a:xfrm>
          <a:prstGeom prst="rect">
            <a:avLst/>
          </a:prstGeom>
        </p:spPr>
      </p:pic>
    </p:spTree>
    <p:extLst>
      <p:ext uri="{BB962C8B-B14F-4D97-AF65-F5344CB8AC3E}">
        <p14:creationId xmlns:p14="http://schemas.microsoft.com/office/powerpoint/2010/main" val="792660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sp>
        <p:nvSpPr>
          <p:cNvPr id="5" name="Subtitle 4"/>
          <p:cNvSpPr>
            <a:spLocks noGrp="1"/>
          </p:cNvSpPr>
          <p:nvPr>
            <p:ph type="subTitle" idx="1"/>
          </p:nvPr>
        </p:nvSpPr>
        <p:spPr/>
        <p:txBody>
          <a:bodyPr/>
          <a:lstStyle/>
          <a:p>
            <a:endParaRPr lang="en-US"/>
          </a:p>
        </p:txBody>
      </p:sp>
      <p:pic>
        <p:nvPicPr>
          <p:cNvPr id="2052" name="Picture 4" descr="Image result for drugged driving crash building">
            <a:extLst>
              <a:ext uri="{FF2B5EF4-FFF2-40B4-BE49-F238E27FC236}">
                <a16:creationId xmlns:a16="http://schemas.microsoft.com/office/drawing/2014/main" id="{6B7433B0-6030-4225-8CBF-728DA063D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drugged driving crash building">
            <a:extLst>
              <a:ext uri="{FF2B5EF4-FFF2-40B4-BE49-F238E27FC236}">
                <a16:creationId xmlns:a16="http://schemas.microsoft.com/office/drawing/2014/main" id="{0B5E9F01-3EE9-421B-8596-190DBBAE2C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384" y="458471"/>
            <a:ext cx="9144000" cy="51435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436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6</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923877"/>
          </a:xfrm>
          <a:prstGeom prst="rect">
            <a:avLst/>
          </a:prstGeom>
          <a:noFill/>
        </p:spPr>
        <p:txBody>
          <a:bodyPr wrap="square" lIns="91440" tIns="45720" rIns="91440" bIns="45720" rtlCol="0" anchor="t">
            <a:spAutoFit/>
          </a:bodyPr>
          <a:lstStyle/>
          <a:p>
            <a:r>
              <a:rPr lang="en-US" sz="4400" b="1">
                <a:latin typeface="Calibri"/>
                <a:cs typeface="Arial"/>
              </a:rPr>
              <a:t>Jill </a:t>
            </a:r>
            <a:r>
              <a:rPr lang="en-US" sz="4400" b="1" err="1">
                <a:latin typeface="Calibri"/>
                <a:cs typeface="Arial"/>
              </a:rPr>
              <a:t>InGrassia</a:t>
            </a:r>
            <a:endParaRPr lang="en-US">
              <a:latin typeface="Calibri"/>
            </a:endParaRPr>
          </a:p>
          <a:p>
            <a:r>
              <a:rPr lang="en-US" sz="3600">
                <a:ea typeface="+mn-lt"/>
                <a:cs typeface="+mn-lt"/>
              </a:rPr>
              <a:t>Executive Director, Advocacy &amp; Communications</a:t>
            </a:r>
            <a:br>
              <a:rPr lang="en-US" sz="3600">
                <a:cs typeface="Calibri"/>
              </a:rPr>
            </a:br>
            <a:r>
              <a:rPr lang="en-US" sz="3600">
                <a:cs typeface="Calibri"/>
              </a:rPr>
              <a:t>AAA</a:t>
            </a:r>
            <a:endParaRPr lang="en-US"/>
          </a:p>
          <a:p>
            <a:endParaRPr lang="en-US" sz="3200">
              <a:cs typeface="Calibri"/>
            </a:endParaRPr>
          </a:p>
        </p:txBody>
      </p:sp>
      <p:pic>
        <p:nvPicPr>
          <p:cNvPr id="5122" name="Picture 2">
            <a:extLst>
              <a:ext uri="{FF2B5EF4-FFF2-40B4-BE49-F238E27FC236}">
                <a16:creationId xmlns:a16="http://schemas.microsoft.com/office/drawing/2014/main" id="{16E1D9D6-C8DB-4C8E-ABFA-E85D6815B2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1" t="802" r="-331" b="37734"/>
          <a:stretch/>
        </p:blipFill>
        <p:spPr bwMode="auto">
          <a:xfrm>
            <a:off x="854982" y="1518603"/>
            <a:ext cx="3609987" cy="3609987"/>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971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7</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492990"/>
          </a:xfrm>
          <a:prstGeom prst="rect">
            <a:avLst/>
          </a:prstGeom>
          <a:noFill/>
        </p:spPr>
        <p:txBody>
          <a:bodyPr wrap="square" lIns="91440" tIns="45720" rIns="91440" bIns="45720" rtlCol="0" anchor="t">
            <a:spAutoFit/>
          </a:bodyPr>
          <a:lstStyle/>
          <a:p>
            <a:r>
              <a:rPr lang="en-US" sz="4400" b="1">
                <a:latin typeface="Calibri"/>
                <a:cs typeface="Arial"/>
              </a:rPr>
              <a:t>Jonathan Adkins</a:t>
            </a:r>
            <a:endParaRPr lang="en-US">
              <a:latin typeface="Calibri"/>
            </a:endParaRPr>
          </a:p>
          <a:p>
            <a:r>
              <a:rPr lang="en-US" sz="4000">
                <a:ea typeface="+mn-lt"/>
                <a:cs typeface="+mn-lt"/>
              </a:rPr>
              <a:t>Executive Director</a:t>
            </a:r>
            <a:br>
              <a:rPr lang="en-US" sz="4000">
                <a:cs typeface="Calibri"/>
              </a:rPr>
            </a:br>
            <a:r>
              <a:rPr lang="en-US" sz="4000">
                <a:cs typeface="Calibri"/>
              </a:rPr>
              <a:t>GHSA</a:t>
            </a:r>
          </a:p>
          <a:p>
            <a:endParaRPr lang="en-US" sz="3200">
              <a:cs typeface="Calibri"/>
            </a:endParaRPr>
          </a:p>
        </p:txBody>
      </p:sp>
      <p:pic>
        <p:nvPicPr>
          <p:cNvPr id="1026" name="Picture 2">
            <a:extLst>
              <a:ext uri="{FF2B5EF4-FFF2-40B4-BE49-F238E27FC236}">
                <a16:creationId xmlns:a16="http://schemas.microsoft.com/office/drawing/2014/main" id="{1C22577D-9B5D-4902-87CA-E6BF9FD4CB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8" t="3914" r="-348" b="29420"/>
          <a:stretch/>
        </p:blipFill>
        <p:spPr bwMode="auto">
          <a:xfrm>
            <a:off x="854983" y="1512955"/>
            <a:ext cx="3613650" cy="361365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319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8</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492990"/>
          </a:xfrm>
          <a:prstGeom prst="rect">
            <a:avLst/>
          </a:prstGeom>
          <a:noFill/>
        </p:spPr>
        <p:txBody>
          <a:bodyPr wrap="square" lIns="91440" tIns="45720" rIns="91440" bIns="45720" rtlCol="0" anchor="t">
            <a:spAutoFit/>
          </a:bodyPr>
          <a:lstStyle/>
          <a:p>
            <a:r>
              <a:rPr lang="en-US" sz="4400" b="1">
                <a:latin typeface="Calibri"/>
                <a:cs typeface="Arial"/>
              </a:rPr>
              <a:t>Brian Swift</a:t>
            </a:r>
          </a:p>
          <a:p>
            <a:r>
              <a:rPr lang="en-US" sz="4000">
                <a:latin typeface="Calibri"/>
                <a:cs typeface="Arial"/>
              </a:rPr>
              <a:t>Spokesperson</a:t>
            </a:r>
            <a:endParaRPr lang="en-US" sz="4400">
              <a:latin typeface="Calibri"/>
              <a:cs typeface="Arial"/>
            </a:endParaRPr>
          </a:p>
          <a:p>
            <a:r>
              <a:rPr lang="en-US" sz="4000">
                <a:latin typeface="Calibri"/>
                <a:cs typeface="Arial"/>
              </a:rPr>
              <a:t>NASID</a:t>
            </a:r>
          </a:p>
          <a:p>
            <a:endParaRPr lang="en-US" sz="3200">
              <a:cs typeface="Calibri"/>
            </a:endParaRPr>
          </a:p>
        </p:txBody>
      </p:sp>
      <p:pic>
        <p:nvPicPr>
          <p:cNvPr id="2050" name="Picture 2">
            <a:extLst>
              <a:ext uri="{FF2B5EF4-FFF2-40B4-BE49-F238E27FC236}">
                <a16:creationId xmlns:a16="http://schemas.microsoft.com/office/drawing/2014/main" id="{98259216-F877-4925-B382-C653C3C8C5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035" t="21318" r="19224" b="36367"/>
          <a:stretch/>
        </p:blipFill>
        <p:spPr bwMode="auto">
          <a:xfrm>
            <a:off x="798397" y="1443866"/>
            <a:ext cx="3713690" cy="365292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155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D4AB7B-B6CD-48E1-A1DF-5765E589E97A}"/>
              </a:ext>
            </a:extLst>
          </p:cNvPr>
          <p:cNvSpPr>
            <a:spLocks noGrp="1"/>
          </p:cNvSpPr>
          <p:nvPr>
            <p:ph type="sldNum" sz="quarter" idx="12"/>
          </p:nvPr>
        </p:nvSpPr>
        <p:spPr/>
        <p:txBody>
          <a:bodyPr/>
          <a:lstStyle/>
          <a:p>
            <a:fld id="{27E16C0C-6FB0-4EFF-ADEE-30E9E324E0EA}" type="slidenum">
              <a:rPr lang="en-US" smtClean="0"/>
              <a:pPr/>
              <a:t>9</a:t>
            </a:fld>
            <a:endParaRPr lang="en-US"/>
          </a:p>
        </p:txBody>
      </p:sp>
      <p:pic>
        <p:nvPicPr>
          <p:cNvPr id="7" name="Picture 7">
            <a:hlinkClick r:id="" action="ppaction://media"/>
            <a:extLst>
              <a:ext uri="{FF2B5EF4-FFF2-40B4-BE49-F238E27FC236}">
                <a16:creationId xmlns:a16="http://schemas.microsoft.com/office/drawing/2014/main" id="{50E4EF33-EA80-421E-AE2D-E6A5CC06CC35}"/>
              </a:ext>
            </a:extLst>
          </p:cNvPr>
          <p:cNvPicPr>
            <a:picLocks noRot="1" noChangeAspect="1"/>
          </p:cNvPicPr>
          <p:nvPr>
            <a:videoFile r:link="rId1"/>
          </p:nvPr>
        </p:nvPicPr>
        <p:blipFill>
          <a:blip r:embed="rId3"/>
          <a:stretch>
            <a:fillRect/>
          </a:stretch>
        </p:blipFill>
        <p:spPr>
          <a:xfrm>
            <a:off x="1601165" y="194721"/>
            <a:ext cx="8912505" cy="5812660"/>
          </a:xfrm>
          <a:prstGeom prst="rect">
            <a:avLst/>
          </a:prstGeom>
        </p:spPr>
      </p:pic>
    </p:spTree>
    <p:extLst>
      <p:ext uri="{BB962C8B-B14F-4D97-AF65-F5344CB8AC3E}">
        <p14:creationId xmlns:p14="http://schemas.microsoft.com/office/powerpoint/2010/main" val="1573415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241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1E7E703-EE49-48A5-ACEE-BABBA11964A5}"/>
              </a:ext>
            </a:extLst>
          </p:cNvPr>
          <p:cNvSpPr>
            <a:spLocks noGrp="1"/>
          </p:cNvSpPr>
          <p:nvPr>
            <p:ph type="sldNum" sz="quarter" idx="12"/>
          </p:nvPr>
        </p:nvSpPr>
        <p:spPr/>
        <p:txBody>
          <a:bodyPr/>
          <a:lstStyle/>
          <a:p>
            <a:fld id="{27E16C0C-6FB0-4EFF-ADEE-30E9E324E0EA}" type="slidenum">
              <a:rPr lang="en-US" smtClean="0"/>
              <a:pPr/>
              <a:t>11</a:t>
            </a:fld>
            <a:endParaRPr lang="en-US"/>
          </a:p>
        </p:txBody>
      </p:sp>
      <p:graphicFrame>
        <p:nvGraphicFramePr>
          <p:cNvPr id="7" name="Object 6">
            <a:extLst>
              <a:ext uri="{FF2B5EF4-FFF2-40B4-BE49-F238E27FC236}">
                <a16:creationId xmlns:a16="http://schemas.microsoft.com/office/drawing/2014/main" id="{F8DB020C-0E4D-4AC3-93E7-2DBB0226534A}"/>
              </a:ext>
            </a:extLst>
          </p:cNvPr>
          <p:cNvGraphicFramePr>
            <a:graphicFrameLocks noChangeAspect="1"/>
          </p:cNvGraphicFramePr>
          <p:nvPr/>
        </p:nvGraphicFramePr>
        <p:xfrm>
          <a:off x="2159000" y="583447"/>
          <a:ext cx="4283753" cy="5691106"/>
        </p:xfrm>
        <a:graphic>
          <a:graphicData uri="http://schemas.openxmlformats.org/presentationml/2006/ole">
            <mc:AlternateContent xmlns:mc="http://schemas.openxmlformats.org/markup-compatibility/2006">
              <mc:Choice xmlns:v="urn:schemas-microsoft-com:vml" Requires="v">
                <p:oleObj name="Acrobat Document" r:id="rId2" imgW="8343826" imgH="11086968" progId="AcroExch.Document.DC">
                  <p:embed/>
                </p:oleObj>
              </mc:Choice>
              <mc:Fallback>
                <p:oleObj name="Acrobat Document" r:id="rId2" imgW="8343826" imgH="11086968" progId="AcroExch.Document.DC">
                  <p:embed/>
                  <p:pic>
                    <p:nvPicPr>
                      <p:cNvPr id="7" name="Object 6">
                        <a:extLst>
                          <a:ext uri="{FF2B5EF4-FFF2-40B4-BE49-F238E27FC236}">
                            <a16:creationId xmlns:a16="http://schemas.microsoft.com/office/drawing/2014/main" id="{F8DB020C-0E4D-4AC3-93E7-2DBB0226534A}"/>
                          </a:ext>
                        </a:extLst>
                      </p:cNvPr>
                      <p:cNvPicPr/>
                      <p:nvPr/>
                    </p:nvPicPr>
                    <p:blipFill>
                      <a:blip r:embed="rId3"/>
                      <a:stretch>
                        <a:fillRect/>
                      </a:stretch>
                    </p:blipFill>
                    <p:spPr>
                      <a:xfrm>
                        <a:off x="2159000" y="583447"/>
                        <a:ext cx="4283753" cy="5691106"/>
                      </a:xfrm>
                      <a:prstGeom prst="rect">
                        <a:avLst/>
                      </a:prstGeom>
                    </p:spPr>
                  </p:pic>
                </p:oleObj>
              </mc:Fallback>
            </mc:AlternateContent>
          </a:graphicData>
        </a:graphic>
      </p:graphicFrame>
    </p:spTree>
    <p:extLst>
      <p:ext uri="{BB962C8B-B14F-4D97-AF65-F5344CB8AC3E}">
        <p14:creationId xmlns:p14="http://schemas.microsoft.com/office/powerpoint/2010/main" val="3860235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1A053E8-6B81-45A5-BEC9-99E22DA6816A}"/>
              </a:ext>
            </a:extLst>
          </p:cNvPr>
          <p:cNvSpPr>
            <a:spLocks noGrp="1"/>
          </p:cNvSpPr>
          <p:nvPr>
            <p:ph type="sldNum" sz="quarter" idx="12"/>
          </p:nvPr>
        </p:nvSpPr>
        <p:spPr/>
        <p:txBody>
          <a:bodyPr/>
          <a:lstStyle/>
          <a:p>
            <a:fld id="{27E16C0C-6FB0-4EFF-ADEE-30E9E324E0EA}" type="slidenum">
              <a:rPr lang="en-US" smtClean="0"/>
              <a:pPr/>
              <a:t>12</a:t>
            </a:fld>
            <a:endParaRPr lang="en-US"/>
          </a:p>
        </p:txBody>
      </p:sp>
      <p:graphicFrame>
        <p:nvGraphicFramePr>
          <p:cNvPr id="5" name="Object 4">
            <a:extLst>
              <a:ext uri="{FF2B5EF4-FFF2-40B4-BE49-F238E27FC236}">
                <a16:creationId xmlns:a16="http://schemas.microsoft.com/office/drawing/2014/main" id="{CDB21811-82CB-4851-A62A-C8F453C40870}"/>
              </a:ext>
            </a:extLst>
          </p:cNvPr>
          <p:cNvGraphicFramePr>
            <a:graphicFrameLocks noChangeAspect="1"/>
          </p:cNvGraphicFramePr>
          <p:nvPr/>
        </p:nvGraphicFramePr>
        <p:xfrm>
          <a:off x="1385887" y="511135"/>
          <a:ext cx="4392613" cy="5835729"/>
        </p:xfrm>
        <a:graphic>
          <a:graphicData uri="http://schemas.openxmlformats.org/presentationml/2006/ole">
            <mc:AlternateContent xmlns:mc="http://schemas.openxmlformats.org/markup-compatibility/2006">
              <mc:Choice xmlns:v="urn:schemas-microsoft-com:vml" Requires="v">
                <p:oleObj name="Acrobat Document" r:id="rId2" imgW="8343826" imgH="11086968" progId="AcroExch.Document.DC">
                  <p:embed/>
                </p:oleObj>
              </mc:Choice>
              <mc:Fallback>
                <p:oleObj name="Acrobat Document" r:id="rId2" imgW="8343826" imgH="11086968" progId="AcroExch.Document.DC">
                  <p:embed/>
                  <p:pic>
                    <p:nvPicPr>
                      <p:cNvPr id="5" name="Object 4">
                        <a:extLst>
                          <a:ext uri="{FF2B5EF4-FFF2-40B4-BE49-F238E27FC236}">
                            <a16:creationId xmlns:a16="http://schemas.microsoft.com/office/drawing/2014/main" id="{CDB21811-82CB-4851-A62A-C8F453C40870}"/>
                          </a:ext>
                        </a:extLst>
                      </p:cNvPr>
                      <p:cNvPicPr/>
                      <p:nvPr/>
                    </p:nvPicPr>
                    <p:blipFill>
                      <a:blip r:embed="rId3"/>
                      <a:stretch>
                        <a:fillRect/>
                      </a:stretch>
                    </p:blipFill>
                    <p:spPr>
                      <a:xfrm>
                        <a:off x="1385887" y="511135"/>
                        <a:ext cx="4392613" cy="5835729"/>
                      </a:xfrm>
                      <a:prstGeom prst="rect">
                        <a:avLst/>
                      </a:prstGeom>
                    </p:spPr>
                  </p:pic>
                </p:oleObj>
              </mc:Fallback>
            </mc:AlternateContent>
          </a:graphicData>
        </a:graphic>
      </p:graphicFrame>
    </p:spTree>
    <p:extLst>
      <p:ext uri="{BB962C8B-B14F-4D97-AF65-F5344CB8AC3E}">
        <p14:creationId xmlns:p14="http://schemas.microsoft.com/office/powerpoint/2010/main" val="1754768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1E7E703-EE49-48A5-ACEE-BABBA11964A5}"/>
              </a:ext>
            </a:extLst>
          </p:cNvPr>
          <p:cNvSpPr>
            <a:spLocks noGrp="1"/>
          </p:cNvSpPr>
          <p:nvPr>
            <p:ph type="sldNum" sz="quarter" idx="12"/>
          </p:nvPr>
        </p:nvSpPr>
        <p:spPr/>
        <p:txBody>
          <a:bodyPr/>
          <a:lstStyle/>
          <a:p>
            <a:fld id="{27E16C0C-6FB0-4EFF-ADEE-30E9E324E0EA}" type="slidenum">
              <a:rPr lang="en-US" smtClean="0"/>
              <a:pPr/>
              <a:t>13</a:t>
            </a:fld>
            <a:endParaRPr lang="en-US"/>
          </a:p>
        </p:txBody>
      </p:sp>
      <p:pic>
        <p:nvPicPr>
          <p:cNvPr id="3" name="Picture 2">
            <a:extLst>
              <a:ext uri="{FF2B5EF4-FFF2-40B4-BE49-F238E27FC236}">
                <a16:creationId xmlns:a16="http://schemas.microsoft.com/office/drawing/2014/main" id="{07550CD3-A291-4261-A299-77BDA45B7A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729" y="879475"/>
            <a:ext cx="7054851" cy="5099050"/>
          </a:xfrm>
          <a:prstGeom prst="rect">
            <a:avLst/>
          </a:prstGeom>
        </p:spPr>
      </p:pic>
    </p:spTree>
    <p:extLst>
      <p:ext uri="{BB962C8B-B14F-4D97-AF65-F5344CB8AC3E}">
        <p14:creationId xmlns:p14="http://schemas.microsoft.com/office/powerpoint/2010/main" val="2511376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14</a:t>
            </a:fld>
            <a:endParaRPr lang="en-US"/>
          </a:p>
        </p:txBody>
      </p:sp>
      <p:graphicFrame>
        <p:nvGraphicFramePr>
          <p:cNvPr id="3" name="Object 2">
            <a:extLst>
              <a:ext uri="{FF2B5EF4-FFF2-40B4-BE49-F238E27FC236}">
                <a16:creationId xmlns:a16="http://schemas.microsoft.com/office/drawing/2014/main" id="{50C9FBF0-C8AB-4D8E-9A88-FFBC7BCB2F2D}"/>
              </a:ext>
            </a:extLst>
          </p:cNvPr>
          <p:cNvGraphicFramePr>
            <a:graphicFrameLocks noChangeAspect="1"/>
          </p:cNvGraphicFramePr>
          <p:nvPr/>
        </p:nvGraphicFramePr>
        <p:xfrm>
          <a:off x="569073" y="500916"/>
          <a:ext cx="8714627" cy="5914701"/>
        </p:xfrm>
        <a:graphic>
          <a:graphicData uri="http://schemas.openxmlformats.org/presentationml/2006/ole">
            <mc:AlternateContent xmlns:mc="http://schemas.openxmlformats.org/markup-compatibility/2006">
              <mc:Choice xmlns:v="urn:schemas-microsoft-com:vml" Requires="v">
                <p:oleObj name="Acrobat Document" r:id="rId2" imgW="4920991" imgH="3339806" progId="AcroExch.Document.DC">
                  <p:embed/>
                </p:oleObj>
              </mc:Choice>
              <mc:Fallback>
                <p:oleObj name="Acrobat Document" r:id="rId2" imgW="4920991" imgH="3339806" progId="AcroExch.Document.DC">
                  <p:embed/>
                  <p:pic>
                    <p:nvPicPr>
                      <p:cNvPr id="3" name="Object 2">
                        <a:extLst>
                          <a:ext uri="{FF2B5EF4-FFF2-40B4-BE49-F238E27FC236}">
                            <a16:creationId xmlns:a16="http://schemas.microsoft.com/office/drawing/2014/main" id="{50C9FBF0-C8AB-4D8E-9A88-FFBC7BCB2F2D}"/>
                          </a:ext>
                        </a:extLst>
                      </p:cNvPr>
                      <p:cNvPicPr/>
                      <p:nvPr/>
                    </p:nvPicPr>
                    <p:blipFill>
                      <a:blip r:embed="rId3"/>
                      <a:stretch>
                        <a:fillRect/>
                      </a:stretch>
                    </p:blipFill>
                    <p:spPr>
                      <a:xfrm>
                        <a:off x="569073" y="500916"/>
                        <a:ext cx="8714627" cy="5914701"/>
                      </a:xfrm>
                      <a:prstGeom prst="rect">
                        <a:avLst/>
                      </a:prstGeom>
                    </p:spPr>
                  </p:pic>
                </p:oleObj>
              </mc:Fallback>
            </mc:AlternateContent>
          </a:graphicData>
        </a:graphic>
      </p:graphicFrame>
    </p:spTree>
    <p:extLst>
      <p:ext uri="{BB962C8B-B14F-4D97-AF65-F5344CB8AC3E}">
        <p14:creationId xmlns:p14="http://schemas.microsoft.com/office/powerpoint/2010/main" val="3165419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E0CF6-B4D0-4C6E-A54D-48AD1979C77E}"/>
              </a:ext>
            </a:extLst>
          </p:cNvPr>
          <p:cNvSpPr>
            <a:spLocks noGrp="1"/>
          </p:cNvSpPr>
          <p:nvPr>
            <p:ph type="title"/>
          </p:nvPr>
        </p:nvSpPr>
        <p:spPr/>
        <p:txBody>
          <a:bodyPr/>
          <a:lstStyle/>
          <a:p>
            <a:r>
              <a:rPr lang="en-US"/>
              <a:t>Join NASID!</a:t>
            </a:r>
          </a:p>
        </p:txBody>
      </p:sp>
      <p:sp>
        <p:nvSpPr>
          <p:cNvPr id="4" name="Content Placeholder 3">
            <a:extLst>
              <a:ext uri="{FF2B5EF4-FFF2-40B4-BE49-F238E27FC236}">
                <a16:creationId xmlns:a16="http://schemas.microsoft.com/office/drawing/2014/main" id="{E08CAB0E-A6DA-4BCE-B890-AFB8A412E794}"/>
              </a:ext>
            </a:extLst>
          </p:cNvPr>
          <p:cNvSpPr>
            <a:spLocks noGrp="1"/>
          </p:cNvSpPr>
          <p:nvPr>
            <p:ph sz="half" idx="2"/>
          </p:nvPr>
        </p:nvSpPr>
        <p:spPr>
          <a:xfrm>
            <a:off x="468166" y="1483846"/>
            <a:ext cx="5157787" cy="4711292"/>
          </a:xfrm>
        </p:spPr>
        <p:txBody>
          <a:bodyPr>
            <a:normAutofit fontScale="85000" lnSpcReduction="10000"/>
          </a:bodyPr>
          <a:lstStyle/>
          <a:p>
            <a:pPr marL="0" indent="0">
              <a:buNone/>
            </a:pPr>
            <a:r>
              <a:rPr lang="en-US" sz="2800" b="1" i="0" u="none" strike="noStrike" baseline="0">
                <a:latin typeface="ErnestinePro"/>
              </a:rPr>
              <a:t>About the National Alliance to Stop Impaired Driving (NASID): </a:t>
            </a:r>
          </a:p>
          <a:p>
            <a:pPr marL="0" indent="0">
              <a:buNone/>
            </a:pPr>
            <a:r>
              <a:rPr lang="en-US" sz="2800" b="0" i="0" u="none" strike="noStrike" baseline="0">
                <a:latin typeface="ErnestinePro"/>
              </a:rPr>
              <a:t>The purpose of the NASID is to provide national leadership in identifying and promoting solutions to impaired driving, including expanded chemical testing among impaired drivers, training for criminal justice practitioners, toxicology lab capacity, improvement, and programs to increase the likelihood of recovery and reductions in recidivism. Our work will include state and federal advocacy efforts, public awareness and education, and state implementation of effective programs. </a:t>
            </a:r>
          </a:p>
          <a:p>
            <a:endParaRPr lang="en-US">
              <a:latin typeface="ErnestinePro"/>
            </a:endParaRPr>
          </a:p>
        </p:txBody>
      </p:sp>
      <p:sp>
        <p:nvSpPr>
          <p:cNvPr id="5" name="Slide Number Placeholder 4">
            <a:extLst>
              <a:ext uri="{FF2B5EF4-FFF2-40B4-BE49-F238E27FC236}">
                <a16:creationId xmlns:a16="http://schemas.microsoft.com/office/drawing/2014/main" id="{ACCF2B13-A34F-4F27-91AF-0D3F05F069BD}"/>
              </a:ext>
            </a:extLst>
          </p:cNvPr>
          <p:cNvSpPr>
            <a:spLocks noGrp="1"/>
          </p:cNvSpPr>
          <p:nvPr>
            <p:ph type="sldNum" sz="quarter" idx="12"/>
          </p:nvPr>
        </p:nvSpPr>
        <p:spPr/>
        <p:txBody>
          <a:bodyPr/>
          <a:lstStyle/>
          <a:p>
            <a:fld id="{27E16C0C-6FB0-4EFF-ADEE-30E9E324E0EA}" type="slidenum">
              <a:rPr lang="en-US" smtClean="0"/>
              <a:pPr/>
              <a:t>15</a:t>
            </a:fld>
            <a:endParaRPr lang="en-US"/>
          </a:p>
        </p:txBody>
      </p:sp>
      <p:sp>
        <p:nvSpPr>
          <p:cNvPr id="7" name="TextBox 6">
            <a:extLst>
              <a:ext uri="{FF2B5EF4-FFF2-40B4-BE49-F238E27FC236}">
                <a16:creationId xmlns:a16="http://schemas.microsoft.com/office/drawing/2014/main" id="{99E92440-855F-4DA9-B967-D781E83346F4}"/>
              </a:ext>
            </a:extLst>
          </p:cNvPr>
          <p:cNvSpPr txBox="1"/>
          <p:nvPr/>
        </p:nvSpPr>
        <p:spPr>
          <a:xfrm>
            <a:off x="5803976" y="1390763"/>
            <a:ext cx="6182390" cy="4827155"/>
          </a:xfrm>
          <a:prstGeom prst="rect">
            <a:avLst/>
          </a:prstGeom>
          <a:noFill/>
        </p:spPr>
        <p:txBody>
          <a:bodyPr wrap="square">
            <a:spAutoFit/>
          </a:bodyPr>
          <a:lstStyle/>
          <a:p>
            <a:pPr>
              <a:lnSpc>
                <a:spcPct val="80000"/>
              </a:lnSpc>
            </a:pPr>
            <a:r>
              <a:rPr lang="en-US" sz="2400" b="1" i="0" u="none" strike="noStrike" baseline="0">
                <a:latin typeface="ErnestinePro"/>
              </a:rPr>
              <a:t>Who can join: </a:t>
            </a:r>
          </a:p>
          <a:p>
            <a:pPr>
              <a:lnSpc>
                <a:spcPct val="80000"/>
              </a:lnSpc>
            </a:pPr>
            <a:r>
              <a:rPr lang="en-US" sz="2400" b="0" i="0" u="none" strike="noStrike" baseline="0">
                <a:latin typeface="ErnestinePro"/>
              </a:rPr>
              <a:t>Corporate entities, non-profits, and individuals can join the NASID. </a:t>
            </a:r>
          </a:p>
          <a:p>
            <a:pPr>
              <a:lnSpc>
                <a:spcPct val="80000"/>
              </a:lnSpc>
            </a:pPr>
            <a:endParaRPr lang="en-US" sz="2400" b="0" i="0" u="none" strike="noStrike" baseline="0">
              <a:latin typeface="ErnestinePro"/>
            </a:endParaRPr>
          </a:p>
          <a:p>
            <a:pPr>
              <a:lnSpc>
                <a:spcPct val="80000"/>
              </a:lnSpc>
            </a:pPr>
            <a:r>
              <a:rPr lang="en-US" sz="2400" b="1" i="0" u="none" strike="noStrike" baseline="0">
                <a:latin typeface="ErnestinePro"/>
              </a:rPr>
              <a:t>How to Join:</a:t>
            </a:r>
          </a:p>
          <a:p>
            <a:pPr>
              <a:lnSpc>
                <a:spcPct val="80000"/>
              </a:lnSpc>
            </a:pPr>
            <a:r>
              <a:rPr lang="en-US" sz="2400" b="0" i="0" u="none" strike="noStrike" baseline="0">
                <a:latin typeface="ErnestinePro"/>
              </a:rPr>
              <a:t>Join the NASID by becoming a member of </a:t>
            </a:r>
            <a:r>
              <a:rPr lang="en-US" sz="2400" b="0" i="0" u="none" strike="noStrike" baseline="0" err="1">
                <a:latin typeface="ErnestinePro"/>
              </a:rPr>
              <a:t>Responsibility.org’s</a:t>
            </a:r>
            <a:r>
              <a:rPr lang="en-US" sz="2400" b="0" i="0" u="none" strike="noStrike" baseline="0">
                <a:latin typeface="ErnestinePro"/>
              </a:rPr>
              <a:t> Corporate Partner Program at the Corporate Patron or Responsibility Champion level, and select the NASID as your primary initiative. (Additional fees may apply for specific events.) </a:t>
            </a:r>
          </a:p>
          <a:p>
            <a:pPr>
              <a:lnSpc>
                <a:spcPct val="80000"/>
              </a:lnSpc>
            </a:pPr>
            <a:endParaRPr lang="en-US" sz="2400" b="1" i="0" u="none" strike="noStrike" baseline="0">
              <a:latin typeface="ErnestinePro"/>
            </a:endParaRPr>
          </a:p>
          <a:p>
            <a:pPr>
              <a:lnSpc>
                <a:spcPct val="80000"/>
              </a:lnSpc>
            </a:pPr>
            <a:r>
              <a:rPr lang="en-US" sz="2400" b="1" i="0" u="none" strike="noStrike" baseline="0">
                <a:latin typeface="ErnestinePro"/>
              </a:rPr>
              <a:t>Contact: </a:t>
            </a:r>
            <a:r>
              <a:rPr lang="en-US" sz="2400" b="0" i="0" u="none" strike="noStrike" baseline="0">
                <a:latin typeface="ErnestinePro"/>
              </a:rPr>
              <a:t>Please contact Manager of Member Relations, Joey Ford, at </a:t>
            </a:r>
            <a:r>
              <a:rPr lang="en-US" sz="2400" b="1" i="0" u="none" strike="noStrike" baseline="0" err="1">
                <a:latin typeface="ErnestinePro"/>
              </a:rPr>
              <a:t>joey.ford@responsibility</a:t>
            </a:r>
            <a:r>
              <a:rPr lang="en-US" sz="2400" b="1" i="0" u="none" strike="noStrike" baseline="0">
                <a:latin typeface="ErnestinePro"/>
              </a:rPr>
              <a:t>. org </a:t>
            </a:r>
            <a:r>
              <a:rPr lang="en-US" sz="2400" b="0" i="0" u="none" strike="noStrike" baseline="0">
                <a:latin typeface="ErnestinePro"/>
              </a:rPr>
              <a:t>or </a:t>
            </a:r>
            <a:r>
              <a:rPr lang="en-US" sz="2400" b="1" i="0" u="none" strike="noStrike" baseline="0">
                <a:latin typeface="ErnestinePro"/>
              </a:rPr>
              <a:t>(571) 397-2260 </a:t>
            </a:r>
            <a:r>
              <a:rPr lang="en-US" sz="2400" b="0" i="0" u="none" strike="noStrike" baseline="0">
                <a:latin typeface="ErnestinePro"/>
              </a:rPr>
              <a:t>for more information. </a:t>
            </a:r>
            <a:endParaRPr lang="en-US" sz="2400">
              <a:latin typeface="ErnestinePro"/>
            </a:endParaRPr>
          </a:p>
        </p:txBody>
      </p:sp>
    </p:spTree>
    <p:extLst>
      <p:ext uri="{BB962C8B-B14F-4D97-AF65-F5344CB8AC3E}">
        <p14:creationId xmlns:p14="http://schemas.microsoft.com/office/powerpoint/2010/main" val="829205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the camera&#10;&#10;Description automatically generated with medium confidence">
            <a:extLst>
              <a:ext uri="{FF2B5EF4-FFF2-40B4-BE49-F238E27FC236}">
                <a16:creationId xmlns:a16="http://schemas.microsoft.com/office/drawing/2014/main" id="{BF30A9C3-F6F2-4589-BE18-B421BCAE77CB}"/>
              </a:ext>
            </a:extLst>
          </p:cNvPr>
          <p:cNvPicPr>
            <a:picLocks noChangeAspect="1"/>
          </p:cNvPicPr>
          <p:nvPr/>
        </p:nvPicPr>
        <p:blipFill rotWithShape="1">
          <a:blip r:embed="rId2">
            <a:extLst>
              <a:ext uri="{28A0092B-C50C-407E-A947-70E740481C1C}">
                <a14:useLocalDpi xmlns:a14="http://schemas.microsoft.com/office/drawing/2010/main" val="0"/>
              </a:ext>
            </a:extLst>
          </a:blip>
          <a:srcRect l="12118" r="45702"/>
          <a:stretch/>
        </p:blipFill>
        <p:spPr>
          <a:xfrm rot="5400000">
            <a:off x="2667641" y="-2666359"/>
            <a:ext cx="6856718" cy="12192000"/>
          </a:xfrm>
          <a:prstGeom prst="rect">
            <a:avLst/>
          </a:prstGeom>
        </p:spPr>
      </p:pic>
      <p:sp>
        <p:nvSpPr>
          <p:cNvPr id="4" name="Slide Number Placeholder 3">
            <a:extLst>
              <a:ext uri="{FF2B5EF4-FFF2-40B4-BE49-F238E27FC236}">
                <a16:creationId xmlns:a16="http://schemas.microsoft.com/office/drawing/2014/main" id="{81A053E8-6B81-45A5-BEC9-99E22DA6816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E16C0C-6FB0-4EFF-ADEE-30E9E324E0EA}" type="slidenum">
              <a:rPr lang="en-US">
                <a:solidFill>
                  <a:srgbClr val="FFFFFF"/>
                </a:solidFill>
              </a:rPr>
              <a:pPr>
                <a:spcAft>
                  <a:spcPts val="600"/>
                </a:spcAft>
              </a:pPr>
              <a:t>16</a:t>
            </a:fld>
            <a:endParaRPr lang="en-US">
              <a:solidFill>
                <a:srgbClr val="FFFFFF"/>
              </a:solidFill>
            </a:endParaRPr>
          </a:p>
        </p:txBody>
      </p:sp>
    </p:spTree>
    <p:extLst>
      <p:ext uri="{BB962C8B-B14F-4D97-AF65-F5344CB8AC3E}">
        <p14:creationId xmlns:p14="http://schemas.microsoft.com/office/powerpoint/2010/main" val="1626602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1474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820C-2690-4154-9AC5-DC277A237651}"/>
              </a:ext>
            </a:extLst>
          </p:cNvPr>
          <p:cNvSpPr>
            <a:spLocks noGrp="1"/>
          </p:cNvSpPr>
          <p:nvPr>
            <p:ph type="ctrTitle"/>
          </p:nvPr>
        </p:nvSpPr>
        <p:spPr>
          <a:xfrm>
            <a:off x="1291541" y="1160945"/>
            <a:ext cx="6740646" cy="2387600"/>
          </a:xfrm>
        </p:spPr>
        <p:txBody>
          <a:bodyPr>
            <a:normAutofit/>
          </a:bodyPr>
          <a:lstStyle/>
          <a:p>
            <a:r>
              <a:rPr lang="en-US" sz="5400">
                <a:latin typeface="Calibri"/>
                <a:cs typeface="Calibri"/>
              </a:rPr>
              <a:t>NASID Announcement</a:t>
            </a:r>
            <a:endParaRPr lang="en-US" sz="5400"/>
          </a:p>
        </p:txBody>
      </p:sp>
      <p:sp>
        <p:nvSpPr>
          <p:cNvPr id="4" name="Slide Number Placeholder 3">
            <a:extLst>
              <a:ext uri="{FF2B5EF4-FFF2-40B4-BE49-F238E27FC236}">
                <a16:creationId xmlns:a16="http://schemas.microsoft.com/office/drawing/2014/main" id="{AB9B76A0-D9E7-4289-A3E0-736C39EDC305}"/>
              </a:ext>
            </a:extLst>
          </p:cNvPr>
          <p:cNvSpPr>
            <a:spLocks noGrp="1"/>
          </p:cNvSpPr>
          <p:nvPr>
            <p:ph type="sldNum" sz="quarter" idx="12"/>
          </p:nvPr>
        </p:nvSpPr>
        <p:spPr/>
        <p:txBody>
          <a:bodyPr/>
          <a:lstStyle/>
          <a:p>
            <a:fld id="{27E16C0C-6FB0-4EFF-ADEE-30E9E324E0EA}" type="slidenum">
              <a:rPr lang="en-US" smtClean="0"/>
              <a:pPr/>
              <a:t>18</a:t>
            </a:fld>
            <a:endParaRPr lang="en-US"/>
          </a:p>
        </p:txBody>
      </p:sp>
      <p:sp>
        <p:nvSpPr>
          <p:cNvPr id="6" name="Subtitle 5">
            <a:extLst>
              <a:ext uri="{FF2B5EF4-FFF2-40B4-BE49-F238E27FC236}">
                <a16:creationId xmlns:a16="http://schemas.microsoft.com/office/drawing/2014/main" id="{BAF2F026-AFFE-46C2-B06A-E0C229B7F69B}"/>
              </a:ext>
            </a:extLst>
          </p:cNvPr>
          <p:cNvSpPr>
            <a:spLocks noGrp="1"/>
          </p:cNvSpPr>
          <p:nvPr>
            <p:ph type="subTitle" idx="1"/>
          </p:nvPr>
        </p:nvSpPr>
        <p:spPr>
          <a:xfrm>
            <a:off x="1551972" y="5897684"/>
            <a:ext cx="5969000" cy="1655762"/>
          </a:xfrm>
        </p:spPr>
        <p:txBody>
          <a:bodyPr/>
          <a:lstStyle/>
          <a:p>
            <a:endParaRPr lang="en-US"/>
          </a:p>
        </p:txBody>
      </p:sp>
    </p:spTree>
    <p:extLst>
      <p:ext uri="{BB962C8B-B14F-4D97-AF65-F5344CB8AC3E}">
        <p14:creationId xmlns:p14="http://schemas.microsoft.com/office/powerpoint/2010/main" val="2031518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F67CF-F382-4389-BBA6-DD4B1C600C8D}"/>
              </a:ext>
            </a:extLst>
          </p:cNvPr>
          <p:cNvSpPr>
            <a:spLocks noGrp="1"/>
          </p:cNvSpPr>
          <p:nvPr>
            <p:ph type="ctrTitle"/>
          </p:nvPr>
        </p:nvSpPr>
        <p:spPr>
          <a:xfrm>
            <a:off x="65314" y="2387380"/>
            <a:ext cx="8212015" cy="2376975"/>
          </a:xfrm>
        </p:spPr>
        <p:txBody>
          <a:bodyPr>
            <a:normAutofit fontScale="90000"/>
          </a:bodyPr>
          <a:lstStyle/>
          <a:p>
            <a:r>
              <a:rPr lang="en-US" sz="4400" dirty="0">
                <a:effectLst>
                  <a:outerShdw blurRad="38100" dist="38100" dir="2700000" algn="tl">
                    <a:srgbClr val="000000">
                      <a:alpha val="43137"/>
                    </a:srgbClr>
                  </a:outerShdw>
                </a:effectLst>
              </a:rPr>
              <a:t>Mission</a:t>
            </a:r>
            <a:br>
              <a:rPr lang="en-US" sz="1800" dirty="0"/>
            </a:br>
            <a:br>
              <a:rPr lang="en-US" sz="1800" dirty="0"/>
            </a:br>
            <a:r>
              <a:rPr lang="en-US" sz="2000" dirty="0">
                <a:solidFill>
                  <a:schemeClr val="accent4">
                    <a:lumMod val="40000"/>
                    <a:lumOff val="60000"/>
                  </a:schemeClr>
                </a:solidFill>
                <a:effectLst>
                  <a:outerShdw blurRad="38100" dist="38100" dir="2700000" algn="tl">
                    <a:srgbClr val="000000">
                      <a:alpha val="43137"/>
                    </a:srgbClr>
                  </a:outerShdw>
                </a:effectLst>
              </a:rPr>
              <a:t>The National Alliance to Stop Impaired Driving (NASID) works to eliminate all forms of impaired driving, especially multiple substance impaired driving, through DUI system reform, DUI detection, data improvements and technology to effectively fight impaired driving. NASID is a broad coalition of stakeholders working in a public/private partnership to achieve these goals. We encourage collaboration between law enforcement, prosecutors, judges, toxicologists, academics, safety advocates, and industry to work together toward the goal of eliminating impaired driving.</a:t>
            </a:r>
            <a:br>
              <a:rPr lang="en-US" sz="2000" dirty="0">
                <a:solidFill>
                  <a:schemeClr val="accent4">
                    <a:lumMod val="40000"/>
                    <a:lumOff val="60000"/>
                  </a:schemeClr>
                </a:solidFill>
                <a:effectLst>
                  <a:outerShdw blurRad="38100" dist="38100" dir="2700000" algn="tl">
                    <a:srgbClr val="000000">
                      <a:alpha val="43137"/>
                    </a:srgbClr>
                  </a:outerShdw>
                </a:effectLst>
              </a:rPr>
            </a:br>
            <a:endParaRPr lang="en-US" sz="2000" dirty="0">
              <a:solidFill>
                <a:schemeClr val="accent4">
                  <a:lumMod val="40000"/>
                  <a:lumOff val="60000"/>
                </a:schemeClr>
              </a:solidFill>
              <a:effectLst>
                <a:outerShdw blurRad="38100" dist="38100" dir="2700000" algn="tl">
                  <a:srgbClr val="000000">
                    <a:alpha val="43137"/>
                  </a:srgbClr>
                </a:outerShdw>
              </a:effectLst>
            </a:endParaRPr>
          </a:p>
        </p:txBody>
      </p:sp>
      <p:sp>
        <p:nvSpPr>
          <p:cNvPr id="4" name="Slide Number Placeholder 3">
            <a:extLst>
              <a:ext uri="{FF2B5EF4-FFF2-40B4-BE49-F238E27FC236}">
                <a16:creationId xmlns:a16="http://schemas.microsoft.com/office/drawing/2014/main" id="{81A053E8-6B81-45A5-BEC9-99E22DA6816A}"/>
              </a:ext>
            </a:extLst>
          </p:cNvPr>
          <p:cNvSpPr>
            <a:spLocks noGrp="1"/>
          </p:cNvSpPr>
          <p:nvPr>
            <p:ph type="sldNum" sz="quarter" idx="12"/>
          </p:nvPr>
        </p:nvSpPr>
        <p:spPr/>
        <p:txBody>
          <a:bodyPr/>
          <a:lstStyle/>
          <a:p>
            <a:fld id="{27E16C0C-6FB0-4EFF-ADEE-30E9E324E0EA}" type="slidenum">
              <a:rPr lang="en-US" smtClean="0"/>
              <a:pPr/>
              <a:t>19</a:t>
            </a:fld>
            <a:endParaRPr lang="en-US" dirty="0"/>
          </a:p>
        </p:txBody>
      </p:sp>
    </p:spTree>
    <p:extLst>
      <p:ext uri="{BB962C8B-B14F-4D97-AF65-F5344CB8AC3E}">
        <p14:creationId xmlns:p14="http://schemas.microsoft.com/office/powerpoint/2010/main" val="1612517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9C5AC1-B57F-4BF2-B556-68A754D65A1C}"/>
              </a:ext>
            </a:extLst>
          </p:cNvPr>
          <p:cNvSpPr>
            <a:spLocks noGrp="1"/>
          </p:cNvSpPr>
          <p:nvPr>
            <p:ph type="ctrTitle"/>
          </p:nvPr>
        </p:nvSpPr>
        <p:spPr>
          <a:xfrm>
            <a:off x="325853" y="2816209"/>
            <a:ext cx="8088923" cy="2468685"/>
          </a:xfrm>
        </p:spPr>
        <p:txBody>
          <a:bodyPr>
            <a:normAutofit fontScale="90000"/>
          </a:bodyPr>
          <a:lstStyle/>
          <a:p>
            <a:pPr>
              <a:lnSpc>
                <a:spcPct val="150000"/>
              </a:lnSpc>
            </a:pPr>
            <a:r>
              <a:rPr kumimoji="0" lang="en-US" sz="4400" b="0" i="0" strike="noStrike" kern="1200" cap="none" spc="0" normalizeH="0" baseline="0" noProof="0" dirty="0">
                <a:ln>
                  <a:noFill/>
                </a:ln>
                <a:effectLst>
                  <a:outerShdw blurRad="38100" dist="38100" dir="2700000" algn="tl">
                    <a:srgbClr val="000000">
                      <a:alpha val="43137"/>
                    </a:srgbClr>
                  </a:outerShdw>
                </a:effectLst>
                <a:uLnTx/>
                <a:uFillTx/>
                <a:ea typeface="ＭＳ Ｐゴシック" pitchFamily="-108" charset="-128"/>
              </a:rPr>
              <a:t>Purpose</a:t>
            </a:r>
            <a:br>
              <a:rPr kumimoji="0" lang="en-US" sz="2000" b="0" i="0" strike="noStrike" kern="1200" cap="none" spc="0" normalizeH="0" baseline="0" noProof="0" dirty="0">
                <a:ln>
                  <a:noFill/>
                </a:ln>
                <a:solidFill>
                  <a:srgbClr val="003E5E"/>
                </a:solidFill>
                <a:effectLst/>
                <a:uLnTx/>
                <a:uFillTx/>
                <a:latin typeface="Calibri"/>
                <a:ea typeface="ＭＳ Ｐゴシック" pitchFamily="-108" charset="-128"/>
                <a:cs typeface="Calibri"/>
              </a:rPr>
            </a:br>
            <a:br>
              <a:rPr kumimoji="0" lang="en-US" sz="2000" b="0" i="0" strike="noStrike" kern="1200" cap="none" spc="0" normalizeH="0" baseline="0" noProof="0" dirty="0">
                <a:ln>
                  <a:noFill/>
                </a:ln>
                <a:solidFill>
                  <a:srgbClr val="003E5E"/>
                </a:solidFill>
                <a:effectLst/>
                <a:uLnTx/>
                <a:uFillTx/>
                <a:latin typeface="Calibri"/>
                <a:ea typeface="ＭＳ Ｐゴシック" pitchFamily="-108" charset="-128"/>
                <a:cs typeface="Calibri"/>
              </a:rPr>
            </a:br>
            <a:r>
              <a:rPr kumimoji="0" lang="en-US" sz="2000" b="0" i="0"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Calibri"/>
                <a:ea typeface="ＭＳ Ｐゴシック" pitchFamily="-108" charset="-128"/>
                <a:cs typeface="Calibri"/>
              </a:rPr>
              <a:t>NASID provides national leadership to identifying and promoting solutions to impaired</a:t>
            </a:r>
            <a:r>
              <a:rPr lang="en-US" sz="2000" dirty="0">
                <a:solidFill>
                  <a:schemeClr val="tx1"/>
                </a:solidFill>
                <a:effectLst>
                  <a:outerShdw blurRad="38100" dist="38100" dir="2700000" algn="tl">
                    <a:srgbClr val="000000">
                      <a:alpha val="43137"/>
                    </a:srgbClr>
                  </a:outerShdw>
                </a:effectLst>
              </a:rPr>
              <a:t> </a:t>
            </a:r>
            <a:r>
              <a:rPr kumimoji="0" lang="en-US" sz="20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Calibri"/>
                <a:ea typeface="ＭＳ Ｐゴシック" pitchFamily="-108" charset="-128"/>
                <a:cs typeface="Calibri"/>
              </a:rPr>
              <a:t>driving, including expanded chemical testing among impaired drivers, training for criminal justice practitioners, toxicology lab capacity, improvement and programs to increase the likelihood of recovery and reductions in recidivism. Our work includes state and federal advocacy efforts, public awareness and education, and state implementation of effective programs. </a:t>
            </a:r>
            <a:br>
              <a:rPr kumimoji="0" lang="en-US" sz="48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Calibri"/>
                <a:ea typeface="ＭＳ Ｐゴシック" pitchFamily="-108" charset="-128"/>
                <a:cs typeface="Calibri"/>
              </a:rPr>
            </a:br>
            <a:endParaRPr lang="en-US" dirty="0">
              <a:solidFill>
                <a:schemeClr val="tx1"/>
              </a:solidFill>
              <a:effectLst>
                <a:outerShdw blurRad="38100" dist="38100" dir="2700000" algn="tl">
                  <a:srgbClr val="000000">
                    <a:alpha val="43137"/>
                  </a:srgbClr>
                </a:outerShdw>
              </a:effectLst>
            </a:endParaRPr>
          </a:p>
        </p:txBody>
      </p:sp>
      <p:sp>
        <p:nvSpPr>
          <p:cNvPr id="7" name="Slide Number Placeholder 6">
            <a:extLst>
              <a:ext uri="{FF2B5EF4-FFF2-40B4-BE49-F238E27FC236}">
                <a16:creationId xmlns:a16="http://schemas.microsoft.com/office/drawing/2014/main" id="{019CA9A1-DADF-433B-99FB-3E0C62CE4A3A}"/>
              </a:ext>
            </a:extLst>
          </p:cNvPr>
          <p:cNvSpPr>
            <a:spLocks noGrp="1"/>
          </p:cNvSpPr>
          <p:nvPr>
            <p:ph type="sldNum" sz="quarter" idx="12"/>
          </p:nvPr>
        </p:nvSpPr>
        <p:spPr/>
        <p:txBody>
          <a:bodyPr/>
          <a:lstStyle/>
          <a:p>
            <a:fld id="{27E16C0C-6FB0-4EFF-ADEE-30E9E324E0EA}" type="slidenum">
              <a:rPr lang="en-US" smtClean="0"/>
              <a:pPr/>
              <a:t>20</a:t>
            </a:fld>
            <a:endParaRPr lang="en-US" dirty="0"/>
          </a:p>
        </p:txBody>
      </p:sp>
    </p:spTree>
    <p:extLst>
      <p:ext uri="{BB962C8B-B14F-4D97-AF65-F5344CB8AC3E}">
        <p14:creationId xmlns:p14="http://schemas.microsoft.com/office/powerpoint/2010/main" val="2343227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439269" y="1371600"/>
            <a:ext cx="10150975" cy="4730620"/>
          </a:xfrm>
        </p:spPr>
        <p:txBody>
          <a:bodyPr>
            <a:normAutofit/>
          </a:bodyPr>
          <a:lstStyle/>
          <a:p>
            <a:r>
              <a:rPr lang="en-US" sz="1800" b="0" dirty="0">
                <a:effectLst>
                  <a:outerShdw blurRad="38100" dist="38100" dir="2700000" algn="tl">
                    <a:srgbClr val="000000">
                      <a:alpha val="43137"/>
                    </a:srgbClr>
                  </a:outerShdw>
                </a:effectLst>
              </a:rPr>
              <a:t>Establish drug/multi-substance impaired driving as a top priority safety issue</a:t>
            </a:r>
            <a:br>
              <a:rPr lang="en-US" sz="1800" b="0" dirty="0">
                <a:effectLst>
                  <a:outerShdw blurRad="38100" dist="38100" dir="2700000" algn="tl">
                    <a:srgbClr val="000000">
                      <a:alpha val="43137"/>
                    </a:srgbClr>
                  </a:outerShdw>
                </a:effectLst>
              </a:rPr>
            </a:br>
            <a:br>
              <a:rPr lang="en-US" sz="1800" b="0" dirty="0">
                <a:effectLst>
                  <a:outerShdw blurRad="38100" dist="38100" dir="2700000" algn="tl">
                    <a:srgbClr val="000000">
                      <a:alpha val="43137"/>
                    </a:srgbClr>
                  </a:outerShdw>
                </a:effectLst>
              </a:rPr>
            </a:br>
            <a:r>
              <a:rPr lang="en-US" sz="1800" b="0" dirty="0">
                <a:effectLst>
                  <a:outerShdw blurRad="38100" dist="38100" dir="2700000" algn="tl">
                    <a:srgbClr val="000000">
                      <a:alpha val="43137"/>
                    </a:srgbClr>
                  </a:outerShdw>
                </a:effectLst>
              </a:rPr>
              <a:t>Persuade the public and decision-makers to expand drug testing – screening/evidentiary </a:t>
            </a:r>
            <a:br>
              <a:rPr lang="en-US" sz="1800" b="0" dirty="0">
                <a:effectLst>
                  <a:outerShdw blurRad="38100" dist="38100" dir="2700000" algn="tl">
                    <a:srgbClr val="000000">
                      <a:alpha val="43137"/>
                    </a:srgbClr>
                  </a:outerShdw>
                </a:effectLst>
              </a:rPr>
            </a:br>
            <a:br>
              <a:rPr lang="en-US" sz="1800" b="0" dirty="0">
                <a:effectLst>
                  <a:outerShdw blurRad="38100" dist="38100" dir="2700000" algn="tl">
                    <a:srgbClr val="000000">
                      <a:alpha val="43137"/>
                    </a:srgbClr>
                  </a:outerShdw>
                </a:effectLst>
              </a:rPr>
            </a:br>
            <a:r>
              <a:rPr lang="en-US" sz="1800" b="0" dirty="0">
                <a:effectLst>
                  <a:outerShdw blurRad="38100" dist="38100" dir="2700000" algn="tl">
                    <a:srgbClr val="000000">
                      <a:alpha val="43137"/>
                    </a:srgbClr>
                  </a:outerShdw>
                </a:effectLst>
              </a:rPr>
              <a:t>Explore and advocate for emerging technologies</a:t>
            </a:r>
            <a:br>
              <a:rPr lang="en-US" sz="1800" b="0" dirty="0">
                <a:effectLst>
                  <a:outerShdw blurRad="38100" dist="38100" dir="2700000" algn="tl">
                    <a:srgbClr val="000000">
                      <a:alpha val="43137"/>
                    </a:srgbClr>
                  </a:outerShdw>
                </a:effectLst>
              </a:rPr>
            </a:br>
            <a:r>
              <a:rPr lang="en-US" sz="1800" b="0" dirty="0">
                <a:effectLst>
                  <a:outerShdw blurRad="38100" dist="38100" dir="2700000" algn="tl">
                    <a:srgbClr val="000000">
                      <a:alpha val="43137"/>
                    </a:srgbClr>
                  </a:outerShdw>
                </a:effectLst>
              </a:rPr>
              <a:t>	Ensure a greater public understanding of how it works, reliability, effectiveness</a:t>
            </a:r>
            <a:br>
              <a:rPr lang="en-US" sz="1800" b="0" dirty="0">
                <a:effectLst>
                  <a:outerShdw blurRad="38100" dist="38100" dir="2700000" algn="tl">
                    <a:srgbClr val="000000">
                      <a:alpha val="43137"/>
                    </a:srgbClr>
                  </a:outerShdw>
                </a:effectLst>
              </a:rPr>
            </a:br>
            <a:r>
              <a:rPr lang="en-US" sz="1800" b="0" dirty="0">
                <a:effectLst>
                  <a:outerShdw blurRad="38100" dist="38100" dir="2700000" algn="tl">
                    <a:srgbClr val="000000">
                      <a:alpha val="43137"/>
                    </a:srgbClr>
                  </a:outerShdw>
                </a:effectLst>
              </a:rPr>
              <a:t>	Dispel myths regarding technology –oral fluid testing</a:t>
            </a:r>
            <a:br>
              <a:rPr lang="en-US" sz="1800" b="0" dirty="0">
                <a:effectLst>
                  <a:outerShdw blurRad="38100" dist="38100" dir="2700000" algn="tl">
                    <a:srgbClr val="000000">
                      <a:alpha val="43137"/>
                    </a:srgbClr>
                  </a:outerShdw>
                </a:effectLst>
              </a:rPr>
            </a:br>
            <a:r>
              <a:rPr lang="en-US" sz="1800" b="0" dirty="0">
                <a:effectLst>
                  <a:outerShdw blurRad="38100" dist="38100" dir="2700000" algn="tl">
                    <a:srgbClr val="000000">
                      <a:alpha val="43137"/>
                    </a:srgbClr>
                  </a:outerShdw>
                </a:effectLst>
              </a:rPr>
              <a:t>	Promote pilot programs and replicate them in target states</a:t>
            </a:r>
            <a:br>
              <a:rPr lang="en-US" sz="1800" b="0" dirty="0">
                <a:effectLst>
                  <a:outerShdw blurRad="38100" dist="38100" dir="2700000" algn="tl">
                    <a:srgbClr val="000000">
                      <a:alpha val="43137"/>
                    </a:srgbClr>
                  </a:outerShdw>
                </a:effectLst>
              </a:rPr>
            </a:br>
            <a:br>
              <a:rPr lang="en-US" sz="1800" b="0" dirty="0">
                <a:effectLst>
                  <a:outerShdw blurRad="38100" dist="38100" dir="2700000" algn="tl">
                    <a:srgbClr val="000000">
                      <a:alpha val="43137"/>
                    </a:srgbClr>
                  </a:outerShdw>
                </a:effectLst>
              </a:rPr>
            </a:br>
            <a:r>
              <a:rPr lang="en-US" sz="1800" b="0" dirty="0">
                <a:effectLst>
                  <a:outerShdw blurRad="38100" dist="38100" dir="2700000" algn="tl">
                    <a:srgbClr val="000000">
                      <a:alpha val="43137"/>
                    </a:srgbClr>
                  </a:outerShdw>
                </a:effectLst>
              </a:rPr>
              <a:t>Build champions for issue among elected officials and stakeholders</a:t>
            </a:r>
            <a:br>
              <a:rPr lang="en-US" sz="1800" b="0" dirty="0">
                <a:effectLst>
                  <a:outerShdw blurRad="38100" dist="38100" dir="2700000" algn="tl">
                    <a:srgbClr val="000000">
                      <a:alpha val="43137"/>
                    </a:srgbClr>
                  </a:outerShdw>
                </a:effectLst>
              </a:rPr>
            </a:br>
            <a:br>
              <a:rPr lang="en-US" sz="1800" b="0" dirty="0">
                <a:effectLst>
                  <a:outerShdw blurRad="38100" dist="38100" dir="2700000" algn="tl">
                    <a:srgbClr val="000000">
                      <a:alpha val="43137"/>
                    </a:srgbClr>
                  </a:outerShdw>
                </a:effectLst>
              </a:rPr>
            </a:br>
            <a:r>
              <a:rPr lang="en-US" sz="1800" b="0" dirty="0">
                <a:effectLst>
                  <a:outerShdw blurRad="38100" dist="38100" dir="2700000" algn="tl">
                    <a:srgbClr val="000000">
                      <a:alpha val="43137"/>
                    </a:srgbClr>
                  </a:outerShdw>
                </a:effectLst>
              </a:rPr>
              <a:t>Convene influencers for State and Federal legislative action</a:t>
            </a:r>
            <a:br>
              <a:rPr lang="en-US" sz="1800" b="0" dirty="0">
                <a:effectLst>
                  <a:outerShdw blurRad="38100" dist="38100" dir="2700000" algn="tl">
                    <a:srgbClr val="000000">
                      <a:alpha val="43137"/>
                    </a:srgbClr>
                  </a:outerShdw>
                </a:effectLst>
              </a:rPr>
            </a:br>
            <a:br>
              <a:rPr lang="en-US" sz="1800" b="0" dirty="0">
                <a:effectLst>
                  <a:outerShdw blurRad="38100" dist="38100" dir="2700000" algn="tl">
                    <a:srgbClr val="000000">
                      <a:alpha val="43137"/>
                    </a:srgbClr>
                  </a:outerShdw>
                </a:effectLst>
              </a:rPr>
            </a:br>
            <a:r>
              <a:rPr lang="en-US" sz="1800" b="0" dirty="0">
                <a:effectLst>
                  <a:outerShdw blurRad="38100" dist="38100" dir="2700000" algn="tl">
                    <a:srgbClr val="000000">
                      <a:alpha val="43137"/>
                    </a:srgbClr>
                  </a:outerShdw>
                </a:effectLst>
              </a:rPr>
              <a:t>Assist practitioners with training and education</a:t>
            </a:r>
            <a:br>
              <a:rPr lang="en-US" sz="2400" b="0" dirty="0">
                <a:effectLst>
                  <a:outerShdw blurRad="38100" dist="38100" dir="2700000" algn="tl">
                    <a:srgbClr val="000000">
                      <a:alpha val="43137"/>
                    </a:srgbClr>
                  </a:outerShdw>
                </a:effectLst>
              </a:rPr>
            </a:br>
            <a:endParaRPr lang="en-US" b="0" dirty="0">
              <a:effectLst>
                <a:outerShdw blurRad="38100" dist="38100" dir="2700000" algn="tl">
                  <a:srgbClr val="000000">
                    <a:alpha val="43137"/>
                  </a:srgbClr>
                </a:outerShdw>
              </a:effectLst>
            </a:endParaRPr>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21</a:t>
            </a:fld>
            <a:endParaRPr lang="en-US" dirty="0"/>
          </a:p>
        </p:txBody>
      </p:sp>
      <p:sp>
        <p:nvSpPr>
          <p:cNvPr id="7" name="TextBox 6">
            <a:extLst>
              <a:ext uri="{FF2B5EF4-FFF2-40B4-BE49-F238E27FC236}">
                <a16:creationId xmlns:a16="http://schemas.microsoft.com/office/drawing/2014/main" id="{A66C1F44-2D59-4EE6-AD1F-625B2CE993F1}"/>
              </a:ext>
            </a:extLst>
          </p:cNvPr>
          <p:cNvSpPr txBox="1"/>
          <p:nvPr/>
        </p:nvSpPr>
        <p:spPr>
          <a:xfrm>
            <a:off x="358588" y="510098"/>
            <a:ext cx="6096000" cy="707886"/>
          </a:xfrm>
          <a:prstGeom prst="rect">
            <a:avLst/>
          </a:prstGeom>
          <a:noFill/>
        </p:spPr>
        <p:txBody>
          <a:bodyPr wrap="square">
            <a:spAutoFit/>
          </a:bodyPr>
          <a:lstStyle/>
          <a:p>
            <a:r>
              <a:rPr lang="en-US" sz="4000" b="1" dirty="0">
                <a:effectLst>
                  <a:outerShdw blurRad="38100" dist="38100" dir="2700000" algn="tl">
                    <a:srgbClr val="000000">
                      <a:alpha val="43137"/>
                    </a:srgbClr>
                  </a:outerShdw>
                </a:effectLst>
              </a:rPr>
              <a:t>NASID Goals</a:t>
            </a:r>
          </a:p>
        </p:txBody>
      </p:sp>
    </p:spTree>
    <p:extLst>
      <p:ext uri="{BB962C8B-B14F-4D97-AF65-F5344CB8AC3E}">
        <p14:creationId xmlns:p14="http://schemas.microsoft.com/office/powerpoint/2010/main" val="1050160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9DFF79-1E25-44B1-A0F0-C5D291BDC5B0}"/>
              </a:ext>
            </a:extLst>
          </p:cNvPr>
          <p:cNvSpPr>
            <a:spLocks noGrp="1"/>
          </p:cNvSpPr>
          <p:nvPr>
            <p:ph type="sldNum" sz="quarter" idx="12"/>
          </p:nvPr>
        </p:nvSpPr>
        <p:spPr/>
        <p:txBody>
          <a:bodyPr/>
          <a:lstStyle/>
          <a:p>
            <a:fld id="{27E16C0C-6FB0-4EFF-ADEE-30E9E324E0EA}" type="slidenum">
              <a:rPr lang="en-US" smtClean="0"/>
              <a:pPr/>
              <a:t>22</a:t>
            </a:fld>
            <a:endParaRPr lang="en-US" dirty="0"/>
          </a:p>
        </p:txBody>
      </p:sp>
      <p:sp>
        <p:nvSpPr>
          <p:cNvPr id="39" name="TextBox 38">
            <a:extLst>
              <a:ext uri="{FF2B5EF4-FFF2-40B4-BE49-F238E27FC236}">
                <a16:creationId xmlns:a16="http://schemas.microsoft.com/office/drawing/2014/main" id="{39B228A6-FD5F-48FD-91A5-F3EFCCA586A1}"/>
              </a:ext>
            </a:extLst>
          </p:cNvPr>
          <p:cNvSpPr txBox="1"/>
          <p:nvPr/>
        </p:nvSpPr>
        <p:spPr>
          <a:xfrm>
            <a:off x="1725682" y="4391952"/>
            <a:ext cx="9144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Abbott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Rectangle: Rounded Corners 39">
            <a:extLst>
              <a:ext uri="{FF2B5EF4-FFF2-40B4-BE49-F238E27FC236}">
                <a16:creationId xmlns:a16="http://schemas.microsoft.com/office/drawing/2014/main" id="{4EEED28D-F424-41B1-B38F-4DD30286BCC4}"/>
              </a:ext>
            </a:extLst>
          </p:cNvPr>
          <p:cNvSpPr/>
          <p:nvPr/>
        </p:nvSpPr>
        <p:spPr>
          <a:xfrm>
            <a:off x="782590" y="2216820"/>
            <a:ext cx="3071218"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Responsibility.org</a:t>
            </a:r>
          </a:p>
        </p:txBody>
      </p:sp>
      <p:sp>
        <p:nvSpPr>
          <p:cNvPr id="41" name="Rectangle 40">
            <a:extLst>
              <a:ext uri="{FF2B5EF4-FFF2-40B4-BE49-F238E27FC236}">
                <a16:creationId xmlns:a16="http://schemas.microsoft.com/office/drawing/2014/main" id="{D6C28ED7-239C-4E02-A409-F02995B46D12}"/>
              </a:ext>
            </a:extLst>
          </p:cNvPr>
          <p:cNvSpPr/>
          <p:nvPr/>
        </p:nvSpPr>
        <p:spPr>
          <a:xfrm>
            <a:off x="415636" y="3387497"/>
            <a:ext cx="988292" cy="95590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Ride Share</a:t>
            </a:r>
          </a:p>
        </p:txBody>
      </p:sp>
      <p:sp>
        <p:nvSpPr>
          <p:cNvPr id="42" name="Rectangle 41">
            <a:extLst>
              <a:ext uri="{FF2B5EF4-FFF2-40B4-BE49-F238E27FC236}">
                <a16:creationId xmlns:a16="http://schemas.microsoft.com/office/drawing/2014/main" id="{0E5BB770-6012-4C1C-9132-AAE89602E1BD}"/>
              </a:ext>
            </a:extLst>
          </p:cNvPr>
          <p:cNvSpPr/>
          <p:nvPr/>
        </p:nvSpPr>
        <p:spPr>
          <a:xfrm>
            <a:off x="1637210" y="3408247"/>
            <a:ext cx="914400" cy="92360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Safety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Advocates</a:t>
            </a:r>
          </a:p>
        </p:txBody>
      </p:sp>
      <p:sp>
        <p:nvSpPr>
          <p:cNvPr id="43" name="Rectangle 42">
            <a:extLst>
              <a:ext uri="{FF2B5EF4-FFF2-40B4-BE49-F238E27FC236}">
                <a16:creationId xmlns:a16="http://schemas.microsoft.com/office/drawing/2014/main" id="{E427B426-0630-4E94-9509-7C9A2CE79BD3}"/>
              </a:ext>
            </a:extLst>
          </p:cNvPr>
          <p:cNvSpPr/>
          <p:nvPr/>
        </p:nvSpPr>
        <p:spPr>
          <a:xfrm>
            <a:off x="1588784" y="4576618"/>
            <a:ext cx="914400" cy="9559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Fed. Govt.</a:t>
            </a:r>
          </a:p>
        </p:txBody>
      </p:sp>
      <p:sp>
        <p:nvSpPr>
          <p:cNvPr id="44" name="Rectangle 43">
            <a:extLst>
              <a:ext uri="{FF2B5EF4-FFF2-40B4-BE49-F238E27FC236}">
                <a16:creationId xmlns:a16="http://schemas.microsoft.com/office/drawing/2014/main" id="{2D994592-3A78-4930-940B-6C8EAE9A688D}"/>
              </a:ext>
            </a:extLst>
          </p:cNvPr>
          <p:cNvSpPr/>
          <p:nvPr/>
        </p:nvSpPr>
        <p:spPr>
          <a:xfrm>
            <a:off x="2776980" y="4576618"/>
            <a:ext cx="914400" cy="955902"/>
          </a:xfrm>
          <a:prstGeom prst="rect">
            <a:avLst/>
          </a:prstGeom>
          <a:solidFill>
            <a:srgbClr val="92D05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Toxicology</a:t>
            </a:r>
          </a:p>
        </p:txBody>
      </p:sp>
      <p:sp>
        <p:nvSpPr>
          <p:cNvPr id="45" name="Rectangle 44">
            <a:extLst>
              <a:ext uri="{FF2B5EF4-FFF2-40B4-BE49-F238E27FC236}">
                <a16:creationId xmlns:a16="http://schemas.microsoft.com/office/drawing/2014/main" id="{2D29EA25-7072-42B8-AB0C-088878F1CA91}"/>
              </a:ext>
            </a:extLst>
          </p:cNvPr>
          <p:cNvSpPr/>
          <p:nvPr/>
        </p:nvSpPr>
        <p:spPr>
          <a:xfrm>
            <a:off x="415636" y="4576618"/>
            <a:ext cx="988292" cy="95590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Law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Enforcement/Courts</a:t>
            </a:r>
          </a:p>
        </p:txBody>
      </p:sp>
      <p:sp>
        <p:nvSpPr>
          <p:cNvPr id="46" name="Rectangle 45">
            <a:extLst>
              <a:ext uri="{FF2B5EF4-FFF2-40B4-BE49-F238E27FC236}">
                <a16:creationId xmlns:a16="http://schemas.microsoft.com/office/drawing/2014/main" id="{EB24BA44-6A01-451F-BA83-12F5162A5D9B}"/>
              </a:ext>
            </a:extLst>
          </p:cNvPr>
          <p:cNvSpPr/>
          <p:nvPr/>
        </p:nvSpPr>
        <p:spPr>
          <a:xfrm>
            <a:off x="2784892" y="3429000"/>
            <a:ext cx="914400" cy="9144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Insurance</a:t>
            </a:r>
          </a:p>
        </p:txBody>
      </p:sp>
      <p:sp>
        <p:nvSpPr>
          <p:cNvPr id="47" name="Arrow: Notched Right 46">
            <a:extLst>
              <a:ext uri="{FF2B5EF4-FFF2-40B4-BE49-F238E27FC236}">
                <a16:creationId xmlns:a16="http://schemas.microsoft.com/office/drawing/2014/main" id="{DFE70D47-981B-40E7-A671-8B83D8A8C6B1}"/>
              </a:ext>
            </a:extLst>
          </p:cNvPr>
          <p:cNvSpPr/>
          <p:nvPr/>
        </p:nvSpPr>
        <p:spPr>
          <a:xfrm>
            <a:off x="4146998" y="2092036"/>
            <a:ext cx="1949002" cy="114531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8" name="Diagram 47">
            <a:extLst>
              <a:ext uri="{FF2B5EF4-FFF2-40B4-BE49-F238E27FC236}">
                <a16:creationId xmlns:a16="http://schemas.microsoft.com/office/drawing/2014/main" id="{C25A6B6F-20B9-4513-949C-51B9789DAA60}"/>
              </a:ext>
            </a:extLst>
          </p:cNvPr>
          <p:cNvGraphicFramePr/>
          <p:nvPr/>
        </p:nvGraphicFramePr>
        <p:xfrm>
          <a:off x="5083577" y="617025"/>
          <a:ext cx="8115899" cy="53976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9" name="TextBox 48">
            <a:extLst>
              <a:ext uri="{FF2B5EF4-FFF2-40B4-BE49-F238E27FC236}">
                <a16:creationId xmlns:a16="http://schemas.microsoft.com/office/drawing/2014/main" id="{3C0656A8-7596-4CCF-AD89-9F60884564AA}"/>
              </a:ext>
            </a:extLst>
          </p:cNvPr>
          <p:cNvSpPr txBox="1"/>
          <p:nvPr/>
        </p:nvSpPr>
        <p:spPr>
          <a:xfrm>
            <a:off x="-995509" y="68896"/>
            <a:ext cx="875607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Visual Concept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National Alliance to Stop Impaired Driving</a:t>
            </a:r>
          </a:p>
        </p:txBody>
      </p:sp>
    </p:spTree>
    <p:extLst>
      <p:ext uri="{BB962C8B-B14F-4D97-AF65-F5344CB8AC3E}">
        <p14:creationId xmlns:p14="http://schemas.microsoft.com/office/powerpoint/2010/main" val="3334131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3B2130-B2FA-40DE-A74E-A2025E55AD5A}"/>
              </a:ext>
            </a:extLst>
          </p:cNvPr>
          <p:cNvSpPr>
            <a:spLocks noGrp="1"/>
          </p:cNvSpPr>
          <p:nvPr>
            <p:ph type="sldNum" sz="quarter" idx="12"/>
          </p:nvPr>
        </p:nvSpPr>
        <p:spPr/>
        <p:txBody>
          <a:bodyPr/>
          <a:lstStyle/>
          <a:p>
            <a:fld id="{27E16C0C-6FB0-4EFF-ADEE-30E9E324E0EA}" type="slidenum">
              <a:rPr lang="en-US" smtClean="0"/>
              <a:pPr/>
              <a:t>23</a:t>
            </a:fld>
            <a:endParaRPr lang="en-US" dirty="0"/>
          </a:p>
        </p:txBody>
      </p:sp>
      <p:sp>
        <p:nvSpPr>
          <p:cNvPr id="5" name="Slide Number Placeholder 1">
            <a:extLst>
              <a:ext uri="{FF2B5EF4-FFF2-40B4-BE49-F238E27FC236}">
                <a16:creationId xmlns:a16="http://schemas.microsoft.com/office/drawing/2014/main" id="{9772B697-D54A-4540-9B43-2A4D11CFF323}"/>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49FA5D3-FB18-6140-A01B-BBE44815C485}" type="slidenum">
              <a:rPr lang="en-US" smtClean="0"/>
              <a:pPr>
                <a:defRPr/>
              </a:pPr>
              <a:t>23</a:t>
            </a:fld>
            <a:endParaRPr lang="en-US"/>
          </a:p>
        </p:txBody>
      </p:sp>
      <p:sp>
        <p:nvSpPr>
          <p:cNvPr id="6" name="Rectangle 5">
            <a:extLst>
              <a:ext uri="{FF2B5EF4-FFF2-40B4-BE49-F238E27FC236}">
                <a16:creationId xmlns:a16="http://schemas.microsoft.com/office/drawing/2014/main" id="{47FE8C84-7BDA-47E1-BBDB-8542B216263F}"/>
              </a:ext>
            </a:extLst>
          </p:cNvPr>
          <p:cNvSpPr/>
          <p:nvPr/>
        </p:nvSpPr>
        <p:spPr>
          <a:xfrm>
            <a:off x="651590" y="535326"/>
            <a:ext cx="1891004" cy="889517"/>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Steering Committee Co-Chair</a:t>
            </a:r>
          </a:p>
        </p:txBody>
      </p:sp>
      <p:sp>
        <p:nvSpPr>
          <p:cNvPr id="7" name="Rectangle 6">
            <a:extLst>
              <a:ext uri="{FF2B5EF4-FFF2-40B4-BE49-F238E27FC236}">
                <a16:creationId xmlns:a16="http://schemas.microsoft.com/office/drawing/2014/main" id="{60BEBCE6-1C7B-465A-B301-E75D3B301040}"/>
              </a:ext>
            </a:extLst>
          </p:cNvPr>
          <p:cNvSpPr/>
          <p:nvPr/>
        </p:nvSpPr>
        <p:spPr>
          <a:xfrm>
            <a:off x="3328070" y="565007"/>
            <a:ext cx="1751039" cy="877446"/>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Steering Committee Co-Chair</a:t>
            </a:r>
          </a:p>
        </p:txBody>
      </p:sp>
      <p:sp>
        <p:nvSpPr>
          <p:cNvPr id="8" name="Oval 7">
            <a:extLst>
              <a:ext uri="{FF2B5EF4-FFF2-40B4-BE49-F238E27FC236}">
                <a16:creationId xmlns:a16="http://schemas.microsoft.com/office/drawing/2014/main" id="{E300CB06-6915-4924-9A51-1EC7EC2F076E}"/>
              </a:ext>
            </a:extLst>
          </p:cNvPr>
          <p:cNvSpPr/>
          <p:nvPr/>
        </p:nvSpPr>
        <p:spPr>
          <a:xfrm>
            <a:off x="8610600" y="2422259"/>
            <a:ext cx="1891004" cy="109479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Alliance Coordinator</a:t>
            </a:r>
          </a:p>
        </p:txBody>
      </p:sp>
      <p:sp>
        <p:nvSpPr>
          <p:cNvPr id="9" name="Rectangle: Rounded Corners 8">
            <a:extLst>
              <a:ext uri="{FF2B5EF4-FFF2-40B4-BE49-F238E27FC236}">
                <a16:creationId xmlns:a16="http://schemas.microsoft.com/office/drawing/2014/main" id="{AC414390-117F-46D5-9D97-E2E4B8F26F34}"/>
              </a:ext>
            </a:extLst>
          </p:cNvPr>
          <p:cNvSpPr/>
          <p:nvPr/>
        </p:nvSpPr>
        <p:spPr>
          <a:xfrm>
            <a:off x="630430" y="2035629"/>
            <a:ext cx="4646644" cy="153644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2400" b="1" dirty="0">
                <a:solidFill>
                  <a:srgbClr val="FFFF00"/>
                </a:solidFill>
                <a:effectLst>
                  <a:outerShdw blurRad="38100" dist="38100" dir="2700000" algn="tl">
                    <a:srgbClr val="000000">
                      <a:alpha val="43137"/>
                    </a:srgbClr>
                  </a:outerShdw>
                </a:effectLst>
              </a:rPr>
              <a:t>Board Membership</a:t>
            </a:r>
          </a:p>
        </p:txBody>
      </p:sp>
      <p:sp>
        <p:nvSpPr>
          <p:cNvPr id="10" name="Rectangle: Diagonal Corners Snipped 9">
            <a:extLst>
              <a:ext uri="{FF2B5EF4-FFF2-40B4-BE49-F238E27FC236}">
                <a16:creationId xmlns:a16="http://schemas.microsoft.com/office/drawing/2014/main" id="{EAFB4371-C7B4-4281-9CD3-B50663BEDBBD}"/>
              </a:ext>
            </a:extLst>
          </p:cNvPr>
          <p:cNvSpPr/>
          <p:nvPr/>
        </p:nvSpPr>
        <p:spPr>
          <a:xfrm>
            <a:off x="547143" y="4626903"/>
            <a:ext cx="1519337" cy="1125894"/>
          </a:xfrm>
          <a:prstGeom prst="snip2Diag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Sub-Committee</a:t>
            </a:r>
          </a:p>
        </p:txBody>
      </p:sp>
      <p:sp>
        <p:nvSpPr>
          <p:cNvPr id="11" name="Rectangle: Diagonal Corners Snipped 10">
            <a:extLst>
              <a:ext uri="{FF2B5EF4-FFF2-40B4-BE49-F238E27FC236}">
                <a16:creationId xmlns:a16="http://schemas.microsoft.com/office/drawing/2014/main" id="{E5831E23-1A07-41DF-8B67-1C24450FC6FE}"/>
              </a:ext>
            </a:extLst>
          </p:cNvPr>
          <p:cNvSpPr/>
          <p:nvPr/>
        </p:nvSpPr>
        <p:spPr>
          <a:xfrm>
            <a:off x="2358205" y="4626903"/>
            <a:ext cx="1519337" cy="1125894"/>
          </a:xfrm>
          <a:prstGeom prst="snip2Diag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Sub-Committee</a:t>
            </a:r>
          </a:p>
        </p:txBody>
      </p:sp>
      <p:sp>
        <p:nvSpPr>
          <p:cNvPr id="12" name="Rectangle: Diagonal Corners Snipped 11">
            <a:extLst>
              <a:ext uri="{FF2B5EF4-FFF2-40B4-BE49-F238E27FC236}">
                <a16:creationId xmlns:a16="http://schemas.microsoft.com/office/drawing/2014/main" id="{C5945135-576E-4ADC-9532-BA3590421521}"/>
              </a:ext>
            </a:extLst>
          </p:cNvPr>
          <p:cNvSpPr/>
          <p:nvPr/>
        </p:nvSpPr>
        <p:spPr>
          <a:xfrm>
            <a:off x="4169267" y="4642740"/>
            <a:ext cx="1519337" cy="1125894"/>
          </a:xfrm>
          <a:prstGeom prst="snip2DiagRect">
            <a:avLst/>
          </a:prstGeom>
          <a:solidFill>
            <a:srgbClr val="7030A0"/>
          </a:solid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Sub-Committee</a:t>
            </a:r>
          </a:p>
        </p:txBody>
      </p:sp>
      <p:sp>
        <p:nvSpPr>
          <p:cNvPr id="13" name="Rectangle: Single Corner Rounded 12">
            <a:extLst>
              <a:ext uri="{FF2B5EF4-FFF2-40B4-BE49-F238E27FC236}">
                <a16:creationId xmlns:a16="http://schemas.microsoft.com/office/drawing/2014/main" id="{A6D087BF-043C-497E-AC6A-3BAA69B9728D}"/>
              </a:ext>
            </a:extLst>
          </p:cNvPr>
          <p:cNvSpPr/>
          <p:nvPr/>
        </p:nvSpPr>
        <p:spPr>
          <a:xfrm>
            <a:off x="7623510" y="562718"/>
            <a:ext cx="1617306" cy="1094791"/>
          </a:xfrm>
          <a:prstGeom prst="round1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solidFill>
                  <a:srgbClr val="FFFF00"/>
                </a:solidFill>
                <a:effectLst>
                  <a:outerShdw blurRad="38100" dist="38100" dir="2700000" algn="tl">
                    <a:srgbClr val="000000">
                      <a:alpha val="43137"/>
                    </a:srgbClr>
                  </a:outerShdw>
                </a:effectLst>
              </a:rPr>
              <a:t>Brian Swift </a:t>
            </a:r>
          </a:p>
          <a:p>
            <a:pPr algn="ctr"/>
            <a:r>
              <a:rPr lang="en-US" dirty="0">
                <a:solidFill>
                  <a:srgbClr val="FFFF00"/>
                </a:solidFill>
                <a:effectLst>
                  <a:outerShdw blurRad="38100" dist="38100" dir="2700000" algn="tl">
                    <a:srgbClr val="000000">
                      <a:alpha val="43137"/>
                    </a:srgbClr>
                  </a:outerShdw>
                </a:effectLst>
              </a:rPr>
              <a:t>Spokesperson</a:t>
            </a:r>
          </a:p>
        </p:txBody>
      </p:sp>
      <p:cxnSp>
        <p:nvCxnSpPr>
          <p:cNvPr id="14" name="Straight Arrow Connector 13">
            <a:extLst>
              <a:ext uri="{FF2B5EF4-FFF2-40B4-BE49-F238E27FC236}">
                <a16:creationId xmlns:a16="http://schemas.microsoft.com/office/drawing/2014/main" id="{C2A7DC26-2EB1-4AC9-BD28-02C616C9DB0A}"/>
              </a:ext>
            </a:extLst>
          </p:cNvPr>
          <p:cNvCxnSpPr/>
          <p:nvPr/>
        </p:nvCxnSpPr>
        <p:spPr>
          <a:xfrm>
            <a:off x="5354423" y="810591"/>
            <a:ext cx="2021633" cy="178836"/>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97B26B05-50C4-44F8-B69A-8178C0D68E18}"/>
              </a:ext>
            </a:extLst>
          </p:cNvPr>
          <p:cNvCxnSpPr/>
          <p:nvPr/>
        </p:nvCxnSpPr>
        <p:spPr>
          <a:xfrm>
            <a:off x="1560363" y="1523585"/>
            <a:ext cx="0" cy="304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179016DA-A284-4AE8-8ED2-DEE3545D096F}"/>
              </a:ext>
            </a:extLst>
          </p:cNvPr>
          <p:cNvCxnSpPr/>
          <p:nvPr/>
        </p:nvCxnSpPr>
        <p:spPr>
          <a:xfrm>
            <a:off x="4097753" y="1516821"/>
            <a:ext cx="0" cy="304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450D6B4D-6707-4E4C-A181-E9C9306D435C}"/>
              </a:ext>
            </a:extLst>
          </p:cNvPr>
          <p:cNvCxnSpPr/>
          <p:nvPr/>
        </p:nvCxnSpPr>
        <p:spPr>
          <a:xfrm>
            <a:off x="1045821" y="3798969"/>
            <a:ext cx="0" cy="49931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E9F0BCD-B94E-469C-9826-64B4100CFD04}"/>
              </a:ext>
            </a:extLst>
          </p:cNvPr>
          <p:cNvCxnSpPr/>
          <p:nvPr/>
        </p:nvCxnSpPr>
        <p:spPr>
          <a:xfrm>
            <a:off x="3131909" y="3774674"/>
            <a:ext cx="0" cy="49931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33563259-9C3B-4CC4-9C04-6658BAB0FA33}"/>
              </a:ext>
            </a:extLst>
          </p:cNvPr>
          <p:cNvCxnSpPr/>
          <p:nvPr/>
        </p:nvCxnSpPr>
        <p:spPr>
          <a:xfrm>
            <a:off x="4917674" y="3767963"/>
            <a:ext cx="0" cy="49931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0" name="Pentagon 19">
            <a:extLst>
              <a:ext uri="{FF2B5EF4-FFF2-40B4-BE49-F238E27FC236}">
                <a16:creationId xmlns:a16="http://schemas.microsoft.com/office/drawing/2014/main" id="{7CB5BB4D-CAAF-4473-B851-95BB676C2B58}"/>
              </a:ext>
            </a:extLst>
          </p:cNvPr>
          <p:cNvSpPr/>
          <p:nvPr/>
        </p:nvSpPr>
        <p:spPr>
          <a:xfrm>
            <a:off x="5962514" y="1581438"/>
            <a:ext cx="2110172" cy="1935613"/>
          </a:xfrm>
          <a:prstGeom prst="pentagon">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b="1" u="sng" dirty="0">
                <a:solidFill>
                  <a:schemeClr val="tx1"/>
                </a:solidFill>
              </a:rPr>
              <a:t>Partners</a:t>
            </a:r>
            <a:r>
              <a:rPr lang="en-US" dirty="0"/>
              <a:t> </a:t>
            </a:r>
          </a:p>
          <a:p>
            <a:pPr algn="ctr"/>
            <a:r>
              <a:rPr lang="en-US" dirty="0"/>
              <a:t>Advisors</a:t>
            </a:r>
          </a:p>
          <a:p>
            <a:pPr algn="ctr"/>
            <a:r>
              <a:rPr lang="en-US" dirty="0"/>
              <a:t>Advocates</a:t>
            </a:r>
          </a:p>
          <a:p>
            <a:pPr algn="ctr"/>
            <a:r>
              <a:rPr lang="en-US" dirty="0"/>
              <a:t>Allies</a:t>
            </a:r>
          </a:p>
          <a:p>
            <a:pPr algn="ctr"/>
            <a:endParaRPr lang="en-US" dirty="0"/>
          </a:p>
        </p:txBody>
      </p:sp>
    </p:spTree>
    <p:extLst>
      <p:ext uri="{BB962C8B-B14F-4D97-AF65-F5344CB8AC3E}">
        <p14:creationId xmlns:p14="http://schemas.microsoft.com/office/powerpoint/2010/main" val="648937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CE7E738C-6F6E-4A94-87C5-86F67C17E85C}"/>
              </a:ext>
            </a:extLst>
          </p:cNvPr>
          <p:cNvSpPr>
            <a:spLocks noGrp="1"/>
          </p:cNvSpPr>
          <p:nvPr>
            <p:ph type="ctrTitle"/>
          </p:nvPr>
        </p:nvSpPr>
        <p:spPr>
          <a:xfrm>
            <a:off x="955516" y="2077294"/>
            <a:ext cx="7200899" cy="1500188"/>
          </a:xfrm>
        </p:spPr>
        <p:txBody>
          <a:bodyPr>
            <a:noAutofit/>
          </a:bodyPr>
          <a:lstStyle/>
          <a:p>
            <a:r>
              <a:rPr lang="en-US" sz="5400">
                <a:latin typeface="Calibri"/>
                <a:cs typeface="Arial"/>
              </a:rPr>
              <a:t>Introduction to the Day</a:t>
            </a:r>
          </a:p>
        </p:txBody>
      </p:sp>
      <p:sp>
        <p:nvSpPr>
          <p:cNvPr id="50" name="Subtitle 49">
            <a:extLst>
              <a:ext uri="{FF2B5EF4-FFF2-40B4-BE49-F238E27FC236}">
                <a16:creationId xmlns:a16="http://schemas.microsoft.com/office/drawing/2014/main" id="{915F8DDD-C68B-45B5-8852-78A8270D899E}"/>
              </a:ext>
            </a:extLst>
          </p:cNvPr>
          <p:cNvSpPr>
            <a:spLocks noGrp="1"/>
          </p:cNvSpPr>
          <p:nvPr>
            <p:ph type="subTitle" idx="1"/>
          </p:nvPr>
        </p:nvSpPr>
        <p:spPr>
          <a:xfrm>
            <a:off x="4524377" y="3836194"/>
            <a:ext cx="3790948" cy="952500"/>
          </a:xfrm>
        </p:spPr>
        <p:txBody>
          <a:bodyPr vert="horz" lIns="91440" tIns="45720" rIns="91440" bIns="45720" rtlCol="0" anchor="t">
            <a:normAutofit/>
          </a:bodyPr>
          <a:lstStyle/>
          <a:p>
            <a:endParaRPr lang="en-US">
              <a:latin typeface="Arial"/>
              <a:cs typeface="Arial"/>
            </a:endParaRPr>
          </a:p>
        </p:txBody>
      </p:sp>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7815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25</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3044142"/>
            <a:ext cx="5791200" cy="2185214"/>
          </a:xfrm>
          <a:prstGeom prst="rect">
            <a:avLst/>
          </a:prstGeom>
          <a:noFill/>
        </p:spPr>
        <p:txBody>
          <a:bodyPr wrap="square" lIns="91440" tIns="45720" rIns="91440" bIns="45720" rtlCol="0" anchor="t">
            <a:spAutoFit/>
          </a:bodyPr>
          <a:lstStyle/>
          <a:p>
            <a:r>
              <a:rPr lang="en-US" sz="4000" b="1">
                <a:latin typeface="Calibri"/>
                <a:cs typeface="Arial"/>
              </a:rPr>
              <a:t>Karen Sprattler</a:t>
            </a:r>
          </a:p>
          <a:p>
            <a:r>
              <a:rPr lang="en-US" sz="3200">
                <a:latin typeface="Calibri"/>
                <a:cs typeface="Arial"/>
              </a:rPr>
              <a:t>Behavior Highway Safety Lead</a:t>
            </a:r>
          </a:p>
          <a:p>
            <a:r>
              <a:rPr lang="en-US" sz="3200">
                <a:latin typeface="Calibri"/>
                <a:cs typeface="Arial"/>
              </a:rPr>
              <a:t>Kimley-Horn</a:t>
            </a:r>
          </a:p>
          <a:p>
            <a:endParaRPr lang="en-US" sz="3200">
              <a:cs typeface="Calibri"/>
            </a:endParaRPr>
          </a:p>
        </p:txBody>
      </p:sp>
      <p:sp>
        <p:nvSpPr>
          <p:cNvPr id="3" name="TextBox 2">
            <a:extLst>
              <a:ext uri="{FF2B5EF4-FFF2-40B4-BE49-F238E27FC236}">
                <a16:creationId xmlns:a16="http://schemas.microsoft.com/office/drawing/2014/main" id="{7A30F947-3D3F-4753-855F-A799A94ED292}"/>
              </a:ext>
            </a:extLst>
          </p:cNvPr>
          <p:cNvSpPr txBox="1"/>
          <p:nvPr/>
        </p:nvSpPr>
        <p:spPr>
          <a:xfrm>
            <a:off x="5544273" y="1512425"/>
            <a:ext cx="591659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t>Conference Facilitator</a:t>
            </a:r>
          </a:p>
        </p:txBody>
      </p:sp>
      <p:pic>
        <p:nvPicPr>
          <p:cNvPr id="3074" name="Picture 2">
            <a:extLst>
              <a:ext uri="{FF2B5EF4-FFF2-40B4-BE49-F238E27FC236}">
                <a16:creationId xmlns:a16="http://schemas.microsoft.com/office/drawing/2014/main" id="{4F851EC6-E4BA-4292-BBF8-202D8712A1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854983" y="1440862"/>
            <a:ext cx="3716931" cy="3716931"/>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516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820C-2690-4154-9AC5-DC277A237651}"/>
              </a:ext>
            </a:extLst>
          </p:cNvPr>
          <p:cNvSpPr>
            <a:spLocks noGrp="1"/>
          </p:cNvSpPr>
          <p:nvPr>
            <p:ph type="ctrTitle"/>
          </p:nvPr>
        </p:nvSpPr>
        <p:spPr>
          <a:xfrm>
            <a:off x="1224022" y="2096565"/>
            <a:ext cx="6740646" cy="2387600"/>
          </a:xfrm>
        </p:spPr>
        <p:txBody>
          <a:bodyPr>
            <a:normAutofit/>
          </a:bodyPr>
          <a:lstStyle/>
          <a:p>
            <a:r>
              <a:rPr lang="en-US" sz="5400">
                <a:latin typeface="Calibri"/>
                <a:cs typeface="Calibri"/>
              </a:rPr>
              <a:t>Why Impaired Driving Demads a Multiple Substance Approach</a:t>
            </a:r>
            <a:endParaRPr lang="en-US" sz="5400"/>
          </a:p>
        </p:txBody>
      </p:sp>
      <p:sp>
        <p:nvSpPr>
          <p:cNvPr id="4" name="Slide Number Placeholder 3">
            <a:extLst>
              <a:ext uri="{FF2B5EF4-FFF2-40B4-BE49-F238E27FC236}">
                <a16:creationId xmlns:a16="http://schemas.microsoft.com/office/drawing/2014/main" id="{AB9B76A0-D9E7-4289-A3E0-736C39EDC305}"/>
              </a:ext>
            </a:extLst>
          </p:cNvPr>
          <p:cNvSpPr>
            <a:spLocks noGrp="1"/>
          </p:cNvSpPr>
          <p:nvPr>
            <p:ph type="sldNum" sz="quarter" idx="12"/>
          </p:nvPr>
        </p:nvSpPr>
        <p:spPr/>
        <p:txBody>
          <a:bodyPr/>
          <a:lstStyle/>
          <a:p>
            <a:fld id="{27E16C0C-6FB0-4EFF-ADEE-30E9E324E0EA}" type="slidenum">
              <a:rPr lang="en-US" smtClean="0"/>
              <a:pPr/>
              <a:t>26</a:t>
            </a:fld>
            <a:endParaRPr lang="en-US"/>
          </a:p>
        </p:txBody>
      </p:sp>
      <p:sp>
        <p:nvSpPr>
          <p:cNvPr id="6" name="Subtitle 5">
            <a:extLst>
              <a:ext uri="{FF2B5EF4-FFF2-40B4-BE49-F238E27FC236}">
                <a16:creationId xmlns:a16="http://schemas.microsoft.com/office/drawing/2014/main" id="{BAF2F026-AFFE-46C2-B06A-E0C229B7F69B}"/>
              </a:ext>
            </a:extLst>
          </p:cNvPr>
          <p:cNvSpPr>
            <a:spLocks noGrp="1"/>
          </p:cNvSpPr>
          <p:nvPr>
            <p:ph type="subTitle" idx="1"/>
          </p:nvPr>
        </p:nvSpPr>
        <p:spPr>
          <a:xfrm>
            <a:off x="1551972" y="5897684"/>
            <a:ext cx="5969000" cy="1655762"/>
          </a:xfrm>
        </p:spPr>
        <p:txBody>
          <a:bodyPr/>
          <a:lstStyle/>
          <a:p>
            <a:endParaRPr lang="en-US"/>
          </a:p>
        </p:txBody>
      </p:sp>
    </p:spTree>
    <p:extLst>
      <p:ext uri="{BB962C8B-B14F-4D97-AF65-F5344CB8AC3E}">
        <p14:creationId xmlns:p14="http://schemas.microsoft.com/office/powerpoint/2010/main" val="3331484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07"/>
            <a:ext cx="12807788" cy="8379776"/>
          </a:xfrm>
          <a:prstGeom prst="rect">
            <a:avLst/>
          </a:prstGeom>
        </p:spPr>
      </p:pic>
      <p:sp>
        <p:nvSpPr>
          <p:cNvPr id="11" name="Rectangle"/>
          <p:cNvSpPr/>
          <p:nvPr/>
        </p:nvSpPr>
        <p:spPr>
          <a:xfrm>
            <a:off x="0" y="-89207"/>
            <a:ext cx="12807788" cy="7109407"/>
          </a:xfrm>
          <a:prstGeom prst="rect">
            <a:avLst/>
          </a:prstGeom>
          <a:gradFill>
            <a:gsLst>
              <a:gs pos="0">
                <a:srgbClr val="0083BF">
                  <a:alpha val="74445"/>
                </a:srgbClr>
              </a:gs>
              <a:gs pos="49964">
                <a:srgbClr val="006292">
                  <a:alpha val="74445"/>
                </a:srgbClr>
              </a:gs>
              <a:gs pos="100000">
                <a:srgbClr val="004065">
                  <a:alpha val="74445"/>
                </a:srgbClr>
              </a:gs>
            </a:gsLst>
            <a:lin ang="5400000"/>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2250" dirty="0"/>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16312" t="35186" r="16003" b="39159"/>
          <a:stretch/>
        </p:blipFill>
        <p:spPr>
          <a:xfrm>
            <a:off x="2234670" y="575685"/>
            <a:ext cx="7809478" cy="2390828"/>
          </a:xfrm>
          <a:prstGeom prst="rect">
            <a:avLst/>
          </a:prstGeom>
        </p:spPr>
      </p:pic>
      <p:sp>
        <p:nvSpPr>
          <p:cNvPr id="122" name="PRESENTATION TITLE"/>
          <p:cNvSpPr txBox="1"/>
          <p:nvPr/>
        </p:nvSpPr>
        <p:spPr>
          <a:xfrm>
            <a:off x="1975350" y="3627475"/>
            <a:ext cx="9279355" cy="46160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defTabSz="825500">
              <a:defRPr sz="6400" b="0">
                <a:solidFill>
                  <a:srgbClr val="FFFFFF"/>
                </a:solidFill>
                <a:latin typeface="Arial"/>
                <a:ea typeface="Arial"/>
                <a:cs typeface="Arial"/>
                <a:sym typeface="Arial"/>
              </a:defRPr>
            </a:lvl1pPr>
          </a:lstStyle>
          <a:p>
            <a:pPr algn="ctr"/>
            <a:endParaRPr lang="en-US" sz="2531" b="1"/>
          </a:p>
        </p:txBody>
      </p:sp>
      <p:sp>
        <p:nvSpPr>
          <p:cNvPr id="124" name="Subheading"/>
          <p:cNvSpPr txBox="1"/>
          <p:nvPr/>
        </p:nvSpPr>
        <p:spPr>
          <a:xfrm>
            <a:off x="4988435" y="4195212"/>
            <a:ext cx="2997615" cy="678199"/>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defTabSz="825500">
              <a:defRPr sz="4800" b="0" i="1">
                <a:solidFill>
                  <a:srgbClr val="FFFFFF"/>
                </a:solidFill>
                <a:latin typeface="Arial"/>
                <a:ea typeface="Arial"/>
                <a:cs typeface="Arial"/>
                <a:sym typeface="Arial"/>
              </a:defRPr>
            </a:lvl1pPr>
          </a:lstStyle>
          <a:p>
            <a:pPr algn="ctr"/>
            <a:r>
              <a:rPr lang="en-US" sz="1969"/>
              <a:t>Christine Frank</a:t>
            </a:r>
          </a:p>
          <a:p>
            <a:pPr algn="ctr"/>
            <a:r>
              <a:rPr lang="en-US" sz="1969"/>
              <a:t>Highway Safety Specialist</a:t>
            </a:r>
          </a:p>
        </p:txBody>
      </p:sp>
      <p:pic>
        <p:nvPicPr>
          <p:cNvPr id="8" name="Picture 7" descr="A picture containing person, outdoor, blue&#10;&#10;Description automatically generated">
            <a:extLst>
              <a:ext uri="{FF2B5EF4-FFF2-40B4-BE49-F238E27FC236}">
                <a16:creationId xmlns:a16="http://schemas.microsoft.com/office/drawing/2014/main" id="{085D59DB-2B20-48D1-941C-0186E3603CDD}"/>
              </a:ext>
            </a:extLst>
          </p:cNvPr>
          <p:cNvPicPr>
            <a:picLocks noChangeAspect="1"/>
          </p:cNvPicPr>
          <p:nvPr/>
        </p:nvPicPr>
        <p:blipFill rotWithShape="1">
          <a:blip r:embed="rId5">
            <a:extLst>
              <a:ext uri="{28A0092B-C50C-407E-A947-70E740481C1C}">
                <a14:useLocalDpi xmlns:a14="http://schemas.microsoft.com/office/drawing/2010/main" val="0"/>
              </a:ext>
            </a:extLst>
          </a:blip>
          <a:srcRect r="-1" b="6816"/>
          <a:stretch/>
        </p:blipFill>
        <p:spPr>
          <a:xfrm>
            <a:off x="1480416" y="3429000"/>
            <a:ext cx="2284159" cy="222874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11467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B8E69E1-14B8-43AD-A671-F5A0288AFDFF}"/>
              </a:ext>
            </a:extLst>
          </p:cNvPr>
          <p:cNvSpPr>
            <a:spLocks noGrp="1"/>
          </p:cNvSpPr>
          <p:nvPr>
            <p:ph type="body" idx="1"/>
          </p:nvPr>
        </p:nvSpPr>
        <p:spPr>
          <a:xfrm>
            <a:off x="314855" y="668337"/>
            <a:ext cx="10421971" cy="1058545"/>
          </a:xfrm>
        </p:spPr>
        <p:txBody>
          <a:bodyPr>
            <a:normAutofit/>
          </a:bodyPr>
          <a:lstStyle/>
          <a:p>
            <a:pPr algn="ctr"/>
            <a:r>
              <a:rPr lang="en-US" sz="2800" dirty="0">
                <a:latin typeface="+mn-lt"/>
              </a:rPr>
              <a:t>Toxicology results</a:t>
            </a:r>
          </a:p>
        </p:txBody>
      </p:sp>
      <p:pic>
        <p:nvPicPr>
          <p:cNvPr id="6" name="Content Placeholder 5">
            <a:extLst>
              <a:ext uri="{FF2B5EF4-FFF2-40B4-BE49-F238E27FC236}">
                <a16:creationId xmlns:a16="http://schemas.microsoft.com/office/drawing/2014/main" id="{D2CB6070-14AF-448A-8381-E6B5ADCD6FEA}"/>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5234"/>
          <a:stretch/>
        </p:blipFill>
        <p:spPr>
          <a:xfrm>
            <a:off x="1431516" y="2100404"/>
            <a:ext cx="3506207" cy="3491730"/>
          </a:xfrm>
        </p:spPr>
      </p:pic>
      <p:sp>
        <p:nvSpPr>
          <p:cNvPr id="5" name="Slide Number Placeholder 4">
            <a:extLst>
              <a:ext uri="{FF2B5EF4-FFF2-40B4-BE49-F238E27FC236}">
                <a16:creationId xmlns:a16="http://schemas.microsoft.com/office/drawing/2014/main" id="{0E052BEB-97B2-473E-9B5D-C28FBBB4930E}"/>
              </a:ext>
            </a:extLst>
          </p:cNvPr>
          <p:cNvSpPr>
            <a:spLocks noGrp="1"/>
          </p:cNvSpPr>
          <p:nvPr>
            <p:ph type="sldNum" sz="quarter" idx="12"/>
          </p:nvPr>
        </p:nvSpPr>
        <p:spPr/>
        <p:txBody>
          <a:bodyPr/>
          <a:lstStyle/>
          <a:p>
            <a:fld id="{27E16C0C-6FB0-4EFF-ADEE-30E9E324E0EA}" type="slidenum">
              <a:rPr lang="en-US" smtClean="0"/>
              <a:pPr/>
              <a:t>28</a:t>
            </a:fld>
            <a:endParaRPr lang="en-US" dirty="0"/>
          </a:p>
        </p:txBody>
      </p:sp>
      <p:pic>
        <p:nvPicPr>
          <p:cNvPr id="8" name="Picture 7">
            <a:extLst>
              <a:ext uri="{FF2B5EF4-FFF2-40B4-BE49-F238E27FC236}">
                <a16:creationId xmlns:a16="http://schemas.microsoft.com/office/drawing/2014/main" id="{E9932CC2-D143-4388-B2BE-825BB42C21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7415" y="2635415"/>
            <a:ext cx="6150125" cy="1864157"/>
          </a:xfrm>
          <a:prstGeom prst="rect">
            <a:avLst/>
          </a:prstGeom>
        </p:spPr>
      </p:pic>
    </p:spTree>
    <p:extLst>
      <p:ext uri="{BB962C8B-B14F-4D97-AF65-F5344CB8AC3E}">
        <p14:creationId xmlns:p14="http://schemas.microsoft.com/office/powerpoint/2010/main" val="4076982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41897" y="442384"/>
            <a:ext cx="9175813" cy="599905"/>
          </a:xfrm>
        </p:spPr>
        <p:txBody>
          <a:bodyPr>
            <a:normAutofit/>
          </a:bodyPr>
          <a:lstStyle/>
          <a:p>
            <a:r>
              <a:rPr lang="en-US" sz="2400" dirty="0">
                <a:effectLst/>
                <a:latin typeface="+mn-lt"/>
                <a:ea typeface="Times New Roman" panose="02020603050405020304" pitchFamily="18" charset="0"/>
              </a:rPr>
              <a:t>Fatalities vs. VMT</a:t>
            </a:r>
            <a:endParaRPr lang="en-US" sz="2400" dirty="0">
              <a:latin typeface="+mn-lt"/>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923278" y="1207363"/>
            <a:ext cx="9863090" cy="5208254"/>
          </a:xfrm>
        </p:spPr>
        <p:txBody>
          <a:bodyPr>
            <a:normAutofit fontScale="62500" lnSpcReduction="20000"/>
          </a:bodyPr>
          <a:lstStyle/>
          <a:p>
            <a:r>
              <a:rPr lang="en-US" sz="2400" dirty="0">
                <a:latin typeface="Georgia" panose="02040502050405020303" pitchFamily="18" charset="0"/>
              </a:rPr>
              <a:t>						</a:t>
            </a:r>
            <a:endParaRPr lang="en-US" dirty="0">
              <a:latin typeface="Georgia" panose="02040502050405020303" pitchFamily="18" charset="0"/>
            </a:endParaRPr>
          </a:p>
          <a:p>
            <a:r>
              <a:rPr lang="en-US" sz="2900" dirty="0">
                <a:latin typeface="+mn-lt"/>
              </a:rPr>
              <a:t>Early Estimate of Motor Vehicle Traffic Fatalities in 2020/2021</a:t>
            </a:r>
          </a:p>
          <a:p>
            <a:pPr marL="0" indent="0">
              <a:spcBef>
                <a:spcPts val="0"/>
              </a:spcBef>
              <a:buNone/>
            </a:pPr>
            <a:endParaRPr lang="en-US" sz="2000" dirty="0">
              <a:latin typeface="+mn-lt"/>
            </a:endParaRPr>
          </a:p>
          <a:p>
            <a:pPr marL="914400" lvl="1" indent="-457200" algn="l">
              <a:spcBef>
                <a:spcPts val="0"/>
              </a:spcBef>
              <a:buFont typeface="Arial" panose="020B0604020202020204" pitchFamily="34" charset="0"/>
              <a:buChar char="•"/>
            </a:pPr>
            <a:r>
              <a:rPr lang="en-US" sz="2600" dirty="0">
                <a:latin typeface="+mn-lt"/>
              </a:rPr>
              <a:t>2020 projection of traffic fatalities estimates 38,680 people died in motor vehicle traffic crashes </a:t>
            </a:r>
          </a:p>
          <a:p>
            <a:pPr marL="914400" lvl="1" indent="-457200" algn="l">
              <a:spcBef>
                <a:spcPts val="0"/>
              </a:spcBef>
              <a:buFont typeface="Arial" panose="020B0604020202020204" pitchFamily="34" charset="0"/>
              <a:buChar char="•"/>
            </a:pPr>
            <a:endParaRPr lang="en-US" sz="2600" dirty="0">
              <a:latin typeface="+mn-lt"/>
            </a:endParaRPr>
          </a:p>
          <a:p>
            <a:pPr marL="914400" lvl="1" indent="-457200" algn="l">
              <a:spcBef>
                <a:spcPts val="0"/>
              </a:spcBef>
              <a:buFont typeface="Arial" panose="020B0604020202020204" pitchFamily="34" charset="0"/>
              <a:buChar char="•"/>
            </a:pPr>
            <a:r>
              <a:rPr lang="en-US" sz="2600" dirty="0">
                <a:latin typeface="+mn-lt"/>
              </a:rPr>
              <a:t>Estimated              approximately 7.2% compared to 2019</a:t>
            </a:r>
          </a:p>
          <a:p>
            <a:pPr marL="914400" lvl="1" indent="-457200" algn="l">
              <a:spcBef>
                <a:spcPts val="0"/>
              </a:spcBef>
              <a:buFont typeface="Arial" panose="020B0604020202020204" pitchFamily="34" charset="0"/>
              <a:buChar char="•"/>
            </a:pPr>
            <a:endParaRPr lang="en-US" sz="2600" dirty="0">
              <a:latin typeface="+mn-lt"/>
            </a:endParaRPr>
          </a:p>
          <a:p>
            <a:pPr marL="914400" lvl="1" indent="-457200" algn="l">
              <a:spcBef>
                <a:spcPts val="0"/>
              </a:spcBef>
              <a:buFont typeface="Arial" panose="020B0604020202020204" pitchFamily="34" charset="0"/>
              <a:buChar char="•"/>
            </a:pPr>
            <a:r>
              <a:rPr lang="en-US" sz="2600" dirty="0">
                <a:latin typeface="+mn-lt"/>
              </a:rPr>
              <a:t>2020: VMT          13.2% due to COVID</a:t>
            </a:r>
          </a:p>
          <a:p>
            <a:pPr marL="914400" lvl="1" indent="-457200" algn="l">
              <a:spcBef>
                <a:spcPts val="0"/>
              </a:spcBef>
              <a:buFont typeface="Arial" panose="020B0604020202020204" pitchFamily="34" charset="0"/>
              <a:buChar char="•"/>
            </a:pPr>
            <a:endParaRPr lang="en-US" sz="2600" dirty="0"/>
          </a:p>
          <a:p>
            <a:pPr marL="914400" lvl="1" indent="-457200" algn="l">
              <a:spcBef>
                <a:spcPts val="0"/>
              </a:spcBef>
              <a:buFont typeface="Arial" panose="020B0604020202020204" pitchFamily="34" charset="0"/>
              <a:buChar char="•"/>
            </a:pPr>
            <a:r>
              <a:rPr lang="en-US" sz="2600" dirty="0">
                <a:latin typeface="+mn-lt"/>
              </a:rPr>
              <a:t>The projected fatality rate for 2020 would be the greatest since 2007</a:t>
            </a:r>
          </a:p>
          <a:p>
            <a:pPr marL="914400" lvl="1" indent="-457200" algn="l">
              <a:spcBef>
                <a:spcPts val="0"/>
              </a:spcBef>
              <a:buFont typeface="Arial" panose="020B0604020202020204" pitchFamily="34" charset="0"/>
              <a:buChar char="•"/>
            </a:pPr>
            <a:endParaRPr lang="en-US" sz="2600" dirty="0">
              <a:latin typeface="+mn-lt"/>
            </a:endParaRPr>
          </a:p>
          <a:p>
            <a:pPr marL="914400" lvl="1" indent="-457200" algn="l">
              <a:spcBef>
                <a:spcPts val="0"/>
              </a:spcBef>
              <a:buFont typeface="Arial" panose="020B0604020202020204" pitchFamily="34" charset="0"/>
              <a:buChar char="•"/>
            </a:pPr>
            <a:r>
              <a:rPr lang="en-US" sz="2600" dirty="0">
                <a:latin typeface="+mn-lt"/>
              </a:rPr>
              <a:t>2021 Estimates show – statistical progression 8730 people died (an increase of 10.5% from first quarter in 2020)</a:t>
            </a:r>
          </a:p>
          <a:p>
            <a:pPr lvl="1" algn="l">
              <a:spcBef>
                <a:spcPts val="0"/>
              </a:spcBef>
            </a:pPr>
            <a:r>
              <a:rPr lang="en-US" sz="2600" dirty="0">
                <a:latin typeface="+mn-lt"/>
              </a:rPr>
              <a:t> </a:t>
            </a:r>
          </a:p>
          <a:p>
            <a:pPr marL="914400" lvl="1" indent="-457200" algn="l">
              <a:spcBef>
                <a:spcPts val="0"/>
              </a:spcBef>
              <a:buFont typeface="Arial" panose="020B0604020202020204" pitchFamily="34" charset="0"/>
              <a:buChar char="•"/>
            </a:pPr>
            <a:r>
              <a:rPr lang="en-US" sz="2600" dirty="0"/>
              <a:t>Estimates show all 10 regions increased in fatalities from 2019 to 2020</a:t>
            </a:r>
          </a:p>
          <a:p>
            <a:pPr marL="914400" lvl="1" indent="-457200" algn="l">
              <a:spcBef>
                <a:spcPts val="0"/>
              </a:spcBef>
              <a:buFont typeface="Arial" panose="020B0604020202020204" pitchFamily="34" charset="0"/>
              <a:buChar char="•"/>
            </a:pPr>
            <a:endParaRPr lang="en-US" sz="2600" dirty="0">
              <a:latin typeface="+mn-lt"/>
            </a:endParaRPr>
          </a:p>
          <a:p>
            <a:pPr marL="914400" lvl="1" indent="-457200" algn="l">
              <a:spcBef>
                <a:spcPts val="0"/>
              </a:spcBef>
              <a:buFont typeface="Arial" panose="020B0604020202020204" pitchFamily="34" charset="0"/>
              <a:buChar char="•"/>
            </a:pPr>
            <a:r>
              <a:rPr lang="en-US" sz="2600">
                <a:latin typeface="+mn-lt"/>
              </a:rPr>
              <a:t>Estimates show 8 </a:t>
            </a:r>
            <a:r>
              <a:rPr lang="en-US" sz="2600" dirty="0">
                <a:latin typeface="+mn-lt"/>
              </a:rPr>
              <a:t>of 10 regions had an increase in fatalities from 2020 to 2021</a:t>
            </a:r>
          </a:p>
          <a:p>
            <a:pPr marL="914400" lvl="1" indent="-457200" algn="l">
              <a:spcBef>
                <a:spcPts val="0"/>
              </a:spcBef>
              <a:buFont typeface="Arial" panose="020B0604020202020204" pitchFamily="34" charset="0"/>
              <a:buChar char="•"/>
            </a:pPr>
            <a:endParaRPr lang="en-US" sz="2600" dirty="0">
              <a:latin typeface="+mn-lt"/>
            </a:endParaRPr>
          </a:p>
          <a:p>
            <a:pPr>
              <a:spcBef>
                <a:spcPts val="0"/>
              </a:spcBef>
            </a:pPr>
            <a:r>
              <a:rPr lang="en-US" sz="1700" i="1" dirty="0">
                <a:latin typeface="+mj-lt"/>
              </a:rPr>
              <a:t>Source: DOT HS 813 115, May 2021</a:t>
            </a:r>
          </a:p>
          <a:p>
            <a:pPr>
              <a:spcBef>
                <a:spcPts val="0"/>
              </a:spcBef>
            </a:pPr>
            <a:endParaRPr lang="en-US" sz="1800" i="1" dirty="0"/>
          </a:p>
          <a:p>
            <a:pPr>
              <a:spcBef>
                <a:spcPts val="0"/>
              </a:spcBef>
            </a:pPr>
            <a:endParaRPr lang="en-US" sz="2600" dirty="0">
              <a:latin typeface="+mn-lt"/>
            </a:endParaRPr>
          </a:p>
          <a:p>
            <a:pPr>
              <a:spcBef>
                <a:spcPts val="0"/>
              </a:spcBef>
            </a:pPr>
            <a:r>
              <a:rPr lang="en-US" sz="2600" dirty="0">
                <a:latin typeface="+mn-lt"/>
              </a:rPr>
              <a:t>Changes in traffic crash rates after legalization of marijuana </a:t>
            </a:r>
            <a:r>
              <a:rPr lang="en-US" sz="1800" i="1" dirty="0"/>
              <a:t> </a:t>
            </a:r>
          </a:p>
          <a:p>
            <a:pPr>
              <a:spcBef>
                <a:spcPts val="0"/>
              </a:spcBef>
            </a:pPr>
            <a:endParaRPr lang="en-US" sz="1700" i="1" dirty="0">
              <a:latin typeface="+mj-lt"/>
            </a:endParaRPr>
          </a:p>
          <a:p>
            <a:pPr>
              <a:spcBef>
                <a:spcPts val="0"/>
              </a:spcBef>
            </a:pPr>
            <a:r>
              <a:rPr lang="en-US" sz="1700" i="1" dirty="0">
                <a:latin typeface="+mj-lt"/>
              </a:rPr>
              <a:t>                   </a:t>
            </a:r>
          </a:p>
          <a:p>
            <a:pPr marL="914400" indent="-457200">
              <a:spcBef>
                <a:spcPts val="0"/>
              </a:spcBef>
              <a:buFont typeface="Arial" panose="020B0604020202020204" pitchFamily="34" charset="0"/>
              <a:buChar char="•"/>
            </a:pPr>
            <a:r>
              <a:rPr lang="en-US" sz="2600" dirty="0">
                <a:latin typeface="+mn-lt"/>
              </a:rPr>
              <a:t>Legalization of the recreational use of marijuana was associated with a statistically significant 6.6%   increase in injury crash rates and a nonsignificant 2.3% increase in fatal crash rates</a:t>
            </a:r>
          </a:p>
          <a:p>
            <a:pPr>
              <a:spcBef>
                <a:spcPts val="0"/>
              </a:spcBef>
            </a:pPr>
            <a:endParaRPr lang="en-US" sz="2600" dirty="0"/>
          </a:p>
          <a:p>
            <a:pPr>
              <a:spcBef>
                <a:spcPts val="0"/>
              </a:spcBef>
            </a:pPr>
            <a:r>
              <a:rPr lang="en-US" sz="2000" i="1" dirty="0">
                <a:latin typeface="+mj-lt"/>
              </a:rPr>
              <a:t>Source: IIHS, June 2021 </a:t>
            </a:r>
          </a:p>
          <a:p>
            <a:pPr>
              <a:spcBef>
                <a:spcPts val="0"/>
              </a:spcBef>
            </a:pPr>
            <a:r>
              <a:rPr lang="en-US" sz="2000" i="1" dirty="0">
                <a:latin typeface="+mn-lt"/>
              </a:rPr>
              <a:t> </a:t>
            </a:r>
          </a:p>
          <a:p>
            <a:endParaRPr lang="en-US" dirty="0"/>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29</a:t>
            </a:fld>
            <a:endParaRPr lang="en-US" dirty="0"/>
          </a:p>
        </p:txBody>
      </p:sp>
      <p:sp>
        <p:nvSpPr>
          <p:cNvPr id="2" name="Arrow: Up 1">
            <a:extLst>
              <a:ext uri="{FF2B5EF4-FFF2-40B4-BE49-F238E27FC236}">
                <a16:creationId xmlns:a16="http://schemas.microsoft.com/office/drawing/2014/main" id="{4E3DBE38-8F48-4561-9546-2F6D84F7AE01}"/>
              </a:ext>
            </a:extLst>
          </p:cNvPr>
          <p:cNvSpPr/>
          <p:nvPr/>
        </p:nvSpPr>
        <p:spPr>
          <a:xfrm>
            <a:off x="2903220" y="2105702"/>
            <a:ext cx="377952" cy="3352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rrow: Down 2">
            <a:extLst>
              <a:ext uri="{FF2B5EF4-FFF2-40B4-BE49-F238E27FC236}">
                <a16:creationId xmlns:a16="http://schemas.microsoft.com/office/drawing/2014/main" id="{565BD11F-4917-4A7F-986F-2B23FAC0F962}"/>
              </a:ext>
            </a:extLst>
          </p:cNvPr>
          <p:cNvSpPr/>
          <p:nvPr/>
        </p:nvSpPr>
        <p:spPr>
          <a:xfrm>
            <a:off x="2903220" y="2526686"/>
            <a:ext cx="377952" cy="335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8379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1A9073F-E0B7-424E-85E8-DD5C2F3A839A}"/>
              </a:ext>
            </a:extLst>
          </p:cNvPr>
          <p:cNvSpPr>
            <a:spLocks noGrp="1"/>
          </p:cNvSpPr>
          <p:nvPr>
            <p:ph sz="half" idx="2"/>
          </p:nvPr>
        </p:nvSpPr>
        <p:spPr>
          <a:xfrm>
            <a:off x="44176" y="2505075"/>
            <a:ext cx="5428466" cy="3684588"/>
          </a:xfrm>
        </p:spPr>
        <p:txBody>
          <a:bodyPr/>
          <a:lstStyle/>
          <a:p>
            <a:endParaRPr lang="en-US" dirty="0"/>
          </a:p>
          <a:p>
            <a:pPr marL="0" indent="0">
              <a:buNone/>
            </a:pPr>
            <a:endParaRPr lang="en-US" sz="1200" i="1" dirty="0">
              <a:latin typeface="+mj-lt"/>
            </a:endParaRPr>
          </a:p>
          <a:p>
            <a:pPr marL="0" indent="0">
              <a:buNone/>
            </a:pPr>
            <a:endParaRPr lang="en-US" sz="1200" i="1" dirty="0">
              <a:latin typeface="+mj-lt"/>
            </a:endParaRPr>
          </a:p>
          <a:p>
            <a:pPr marL="0" indent="0">
              <a:buNone/>
            </a:pPr>
            <a:endParaRPr lang="en-US" sz="1200" i="1" dirty="0">
              <a:latin typeface="+mj-lt"/>
            </a:endParaRPr>
          </a:p>
          <a:p>
            <a:pPr marL="0" indent="0">
              <a:buNone/>
            </a:pPr>
            <a:endParaRPr lang="en-US" sz="1200" i="1" dirty="0">
              <a:latin typeface="+mj-lt"/>
            </a:endParaRPr>
          </a:p>
          <a:p>
            <a:pPr marL="0" indent="0">
              <a:buNone/>
            </a:pPr>
            <a:endParaRPr lang="en-US" sz="1200" i="1" dirty="0">
              <a:latin typeface="+mj-lt"/>
            </a:endParaRPr>
          </a:p>
          <a:p>
            <a:pPr marL="0" indent="0">
              <a:buNone/>
            </a:pPr>
            <a:endParaRPr lang="en-US" sz="1200" i="1" dirty="0">
              <a:latin typeface="+mj-lt"/>
            </a:endParaRPr>
          </a:p>
          <a:p>
            <a:pPr marL="0" indent="0">
              <a:buNone/>
            </a:pPr>
            <a:endParaRPr lang="en-US" sz="1200" i="1" dirty="0">
              <a:latin typeface="+mj-lt"/>
            </a:endParaRPr>
          </a:p>
          <a:p>
            <a:pPr marL="0" indent="0">
              <a:buNone/>
            </a:pPr>
            <a:endParaRPr lang="en-US" sz="1200" i="1" dirty="0">
              <a:latin typeface="+mj-lt"/>
            </a:endParaRPr>
          </a:p>
          <a:p>
            <a:pPr marL="0" indent="0">
              <a:buNone/>
            </a:pPr>
            <a:endParaRPr lang="en-US" sz="1200" i="1" dirty="0">
              <a:latin typeface="+mj-lt"/>
            </a:endParaRPr>
          </a:p>
          <a:p>
            <a:pPr marL="0" indent="0">
              <a:buNone/>
            </a:pPr>
            <a:endParaRPr lang="en-US" sz="1200" i="1" dirty="0">
              <a:latin typeface="+mj-lt"/>
            </a:endParaRPr>
          </a:p>
          <a:p>
            <a:pPr marL="0" indent="0">
              <a:buNone/>
            </a:pPr>
            <a:r>
              <a:rPr lang="en-US" sz="1200" i="1" dirty="0">
                <a:latin typeface="+mj-lt"/>
              </a:rPr>
              <a:t>Source: NHTSA DRE Data System</a:t>
            </a:r>
          </a:p>
        </p:txBody>
      </p:sp>
      <p:sp>
        <p:nvSpPr>
          <p:cNvPr id="5" name="Slide Number Placeholder 4">
            <a:extLst>
              <a:ext uri="{FF2B5EF4-FFF2-40B4-BE49-F238E27FC236}">
                <a16:creationId xmlns:a16="http://schemas.microsoft.com/office/drawing/2014/main" id="{247F2308-8F62-407A-9627-DE405C9317D2}"/>
              </a:ext>
            </a:extLst>
          </p:cNvPr>
          <p:cNvSpPr>
            <a:spLocks noGrp="1"/>
          </p:cNvSpPr>
          <p:nvPr>
            <p:ph type="sldNum" sz="quarter" idx="12"/>
          </p:nvPr>
        </p:nvSpPr>
        <p:spPr/>
        <p:txBody>
          <a:bodyPr/>
          <a:lstStyle/>
          <a:p>
            <a:fld id="{27E16C0C-6FB0-4EFF-ADEE-30E9E324E0EA}" type="slidenum">
              <a:rPr lang="en-US" smtClean="0"/>
              <a:pPr/>
              <a:t>30</a:t>
            </a:fld>
            <a:endParaRPr lang="en-US" dirty="0"/>
          </a:p>
        </p:txBody>
      </p:sp>
      <p:pic>
        <p:nvPicPr>
          <p:cNvPr id="7" name="Picture 6">
            <a:extLst>
              <a:ext uri="{FF2B5EF4-FFF2-40B4-BE49-F238E27FC236}">
                <a16:creationId xmlns:a16="http://schemas.microsoft.com/office/drawing/2014/main" id="{F8DB1134-FC98-4E4E-9792-87152ABFB81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466337" y="3348801"/>
            <a:ext cx="1410809" cy="1058107"/>
          </a:xfrm>
          <a:prstGeom prst="rect">
            <a:avLst/>
          </a:prstGeom>
        </p:spPr>
      </p:pic>
      <p:pic>
        <p:nvPicPr>
          <p:cNvPr id="10" name="Picture 9">
            <a:extLst>
              <a:ext uri="{FF2B5EF4-FFF2-40B4-BE49-F238E27FC236}">
                <a16:creationId xmlns:a16="http://schemas.microsoft.com/office/drawing/2014/main" id="{3161F99C-D761-438E-9521-6CF8AFBFF54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759015" y="2411997"/>
            <a:ext cx="1847452" cy="1126350"/>
          </a:xfrm>
          <a:prstGeom prst="rect">
            <a:avLst/>
          </a:prstGeom>
        </p:spPr>
      </p:pic>
      <p:pic>
        <p:nvPicPr>
          <p:cNvPr id="13" name="Picture 12">
            <a:extLst>
              <a:ext uri="{FF2B5EF4-FFF2-40B4-BE49-F238E27FC236}">
                <a16:creationId xmlns:a16="http://schemas.microsoft.com/office/drawing/2014/main" id="{1F9AC811-C719-4100-A23F-C42A0B466BF6}"/>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699227" y="3365390"/>
            <a:ext cx="833622" cy="897711"/>
          </a:xfrm>
          <a:prstGeom prst="rect">
            <a:avLst/>
          </a:prstGeom>
        </p:spPr>
      </p:pic>
      <p:pic>
        <p:nvPicPr>
          <p:cNvPr id="16" name="Picture 15">
            <a:extLst>
              <a:ext uri="{FF2B5EF4-FFF2-40B4-BE49-F238E27FC236}">
                <a16:creationId xmlns:a16="http://schemas.microsoft.com/office/drawing/2014/main" id="{D1463A5A-03B5-42A1-BD81-00CE96CFDBAB}"/>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flipH="1">
            <a:off x="10005133" y="1055219"/>
            <a:ext cx="1601334" cy="1402249"/>
          </a:xfrm>
          <a:prstGeom prst="rect">
            <a:avLst/>
          </a:prstGeom>
        </p:spPr>
      </p:pic>
      <p:pic>
        <p:nvPicPr>
          <p:cNvPr id="18" name="Picture 17">
            <a:extLst>
              <a:ext uri="{FF2B5EF4-FFF2-40B4-BE49-F238E27FC236}">
                <a16:creationId xmlns:a16="http://schemas.microsoft.com/office/drawing/2014/main" id="{264EAC78-8286-438B-BB01-2BBC459CE0CA}"/>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9104988" y="1687243"/>
            <a:ext cx="1011050" cy="1000653"/>
          </a:xfrm>
          <a:prstGeom prst="rect">
            <a:avLst/>
          </a:prstGeom>
        </p:spPr>
      </p:pic>
      <p:graphicFrame>
        <p:nvGraphicFramePr>
          <p:cNvPr id="21" name="Chart 20">
            <a:extLst>
              <a:ext uri="{FF2B5EF4-FFF2-40B4-BE49-F238E27FC236}">
                <a16:creationId xmlns:a16="http://schemas.microsoft.com/office/drawing/2014/main" id="{9CF24207-2124-4913-BB62-B6F3CF67C91B}"/>
              </a:ext>
            </a:extLst>
          </p:cNvPr>
          <p:cNvGraphicFramePr/>
          <p:nvPr/>
        </p:nvGraphicFramePr>
        <p:xfrm>
          <a:off x="314854" y="144780"/>
          <a:ext cx="8128000" cy="6044883"/>
        </p:xfrm>
        <a:graphic>
          <a:graphicData uri="http://schemas.openxmlformats.org/drawingml/2006/chart">
            <c:chart xmlns:c="http://schemas.openxmlformats.org/drawingml/2006/chart" xmlns:r="http://schemas.openxmlformats.org/officeDocument/2006/relationships" r:id="rId13"/>
          </a:graphicData>
        </a:graphic>
      </p:graphicFrame>
      <p:sp>
        <p:nvSpPr>
          <p:cNvPr id="23" name="TextBox 22">
            <a:extLst>
              <a:ext uri="{FF2B5EF4-FFF2-40B4-BE49-F238E27FC236}">
                <a16:creationId xmlns:a16="http://schemas.microsoft.com/office/drawing/2014/main" id="{0DF21DA9-2A9E-4AA3-9128-37C4C8CE6961}"/>
              </a:ext>
            </a:extLst>
          </p:cNvPr>
          <p:cNvSpPr txBox="1"/>
          <p:nvPr/>
        </p:nvSpPr>
        <p:spPr>
          <a:xfrm>
            <a:off x="2202180" y="5622689"/>
            <a:ext cx="5105400" cy="369332"/>
          </a:xfrm>
          <a:prstGeom prst="rect">
            <a:avLst/>
          </a:prstGeom>
          <a:noFill/>
        </p:spPr>
        <p:txBody>
          <a:bodyPr wrap="square" rtlCol="0">
            <a:spAutoFit/>
          </a:bodyPr>
          <a:lstStyle/>
          <a:p>
            <a:r>
              <a:rPr lang="en-US" dirty="0"/>
              <a:t>    2019                             2020                                2021</a:t>
            </a:r>
          </a:p>
        </p:txBody>
      </p:sp>
    </p:spTree>
    <p:extLst>
      <p:ext uri="{BB962C8B-B14F-4D97-AF65-F5344CB8AC3E}">
        <p14:creationId xmlns:p14="http://schemas.microsoft.com/office/powerpoint/2010/main" val="1635270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B99D15-B8CE-493B-875F-0DF474832D98}"/>
              </a:ext>
            </a:extLst>
          </p:cNvPr>
          <p:cNvSpPr>
            <a:spLocks noGrp="1"/>
          </p:cNvSpPr>
          <p:nvPr>
            <p:ph type="sldNum" sz="quarter" idx="12"/>
          </p:nvPr>
        </p:nvSpPr>
        <p:spPr/>
        <p:txBody>
          <a:bodyPr/>
          <a:lstStyle/>
          <a:p>
            <a:fld id="{27E16C0C-6FB0-4EFF-ADEE-30E9E324E0EA}" type="slidenum">
              <a:rPr lang="en-US" smtClean="0"/>
              <a:pPr/>
              <a:t>31</a:t>
            </a:fld>
            <a:endParaRPr lang="en-US" dirty="0"/>
          </a:p>
        </p:txBody>
      </p:sp>
      <p:sp>
        <p:nvSpPr>
          <p:cNvPr id="3" name="Title 2">
            <a:extLst>
              <a:ext uri="{FF2B5EF4-FFF2-40B4-BE49-F238E27FC236}">
                <a16:creationId xmlns:a16="http://schemas.microsoft.com/office/drawing/2014/main" id="{75E1E28C-265A-4B21-B54C-2B4DF3B42771}"/>
              </a:ext>
            </a:extLst>
          </p:cNvPr>
          <p:cNvSpPr>
            <a:spLocks noGrp="1"/>
          </p:cNvSpPr>
          <p:nvPr>
            <p:ph type="title"/>
          </p:nvPr>
        </p:nvSpPr>
        <p:spPr>
          <a:xfrm>
            <a:off x="314855" y="1340528"/>
            <a:ext cx="11562292" cy="3524435"/>
          </a:xfrm>
        </p:spPr>
        <p:txBody>
          <a:bodyPr>
            <a:normAutofit/>
          </a:bodyPr>
          <a:lstStyle/>
          <a:p>
            <a:pPr algn="ctr"/>
            <a:r>
              <a:rPr lang="en-US" dirty="0"/>
              <a:t>“</a:t>
            </a:r>
            <a:r>
              <a:rPr lang="en-US" sz="3100" b="0" dirty="0">
                <a:latin typeface="+mn-lt"/>
              </a:rPr>
              <a:t>We cannot solve problems with the same kind of thinking that created  them”.</a:t>
            </a:r>
            <a:br>
              <a:rPr lang="en-US" sz="3100" b="0" dirty="0">
                <a:latin typeface="+mn-lt"/>
              </a:rPr>
            </a:br>
            <a:r>
              <a:rPr lang="en-US" sz="3100" b="0" dirty="0"/>
              <a:t>                                                                                       </a:t>
            </a:r>
            <a:r>
              <a:rPr lang="en-US" dirty="0"/>
              <a:t> </a:t>
            </a:r>
            <a:r>
              <a:rPr lang="en-US" sz="1800" b="0" dirty="0"/>
              <a:t>-</a:t>
            </a:r>
            <a:r>
              <a:rPr lang="en-US" dirty="0"/>
              <a:t> </a:t>
            </a:r>
            <a:r>
              <a:rPr lang="en-US" sz="2000" b="0" i="1" dirty="0">
                <a:latin typeface="+mj-lt"/>
              </a:rPr>
              <a:t>Einstein</a:t>
            </a:r>
          </a:p>
        </p:txBody>
      </p:sp>
    </p:spTree>
    <p:extLst>
      <p:ext uri="{BB962C8B-B14F-4D97-AF65-F5344CB8AC3E}">
        <p14:creationId xmlns:p14="http://schemas.microsoft.com/office/powerpoint/2010/main" val="4244625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EF85B7F-BE5C-464A-AF50-B967E0256C25}"/>
              </a:ext>
            </a:extLst>
          </p:cNvPr>
          <p:cNvSpPr>
            <a:spLocks noGrp="1"/>
          </p:cNvSpPr>
          <p:nvPr>
            <p:ph type="body" idx="1"/>
          </p:nvPr>
        </p:nvSpPr>
        <p:spPr>
          <a:xfrm>
            <a:off x="314855" y="896645"/>
            <a:ext cx="10684578" cy="710213"/>
          </a:xfrm>
        </p:spPr>
        <p:txBody>
          <a:bodyPr>
            <a:normAutofit/>
          </a:bodyPr>
          <a:lstStyle/>
          <a:p>
            <a:pPr algn="ctr"/>
            <a:r>
              <a:rPr lang="en-US" sz="2800" b="0" dirty="0">
                <a:latin typeface="+mn-lt"/>
              </a:rPr>
              <a:t>A multi substance problem takes a multi faceted approach</a:t>
            </a:r>
          </a:p>
        </p:txBody>
      </p:sp>
      <p:sp>
        <p:nvSpPr>
          <p:cNvPr id="4" name="Content Placeholder 3">
            <a:extLst>
              <a:ext uri="{FF2B5EF4-FFF2-40B4-BE49-F238E27FC236}">
                <a16:creationId xmlns:a16="http://schemas.microsoft.com/office/drawing/2014/main" id="{406B268E-5627-4079-A3CB-4FB6A3C23F0E}"/>
              </a:ext>
            </a:extLst>
          </p:cNvPr>
          <p:cNvSpPr>
            <a:spLocks noGrp="1"/>
          </p:cNvSpPr>
          <p:nvPr>
            <p:ph sz="half" idx="2"/>
          </p:nvPr>
        </p:nvSpPr>
        <p:spPr>
          <a:xfrm>
            <a:off x="314854" y="1760220"/>
            <a:ext cx="5157787" cy="4429443"/>
          </a:xfrm>
        </p:spPr>
        <p:txBody>
          <a:bodyPr/>
          <a:lstStyle/>
          <a:p>
            <a:endParaRPr lang="en-US" sz="2000" dirty="0">
              <a:latin typeface="+mn-lt"/>
            </a:endParaRPr>
          </a:p>
          <a:p>
            <a:r>
              <a:rPr lang="en-US" sz="2000" dirty="0">
                <a:latin typeface="+mn-lt"/>
              </a:rPr>
              <a:t>Education (public/policy makers)</a:t>
            </a:r>
          </a:p>
          <a:p>
            <a:r>
              <a:rPr lang="en-US" sz="2000" dirty="0">
                <a:latin typeface="+mn-lt"/>
              </a:rPr>
              <a:t>LE training in detection and phlebotomy</a:t>
            </a:r>
          </a:p>
          <a:p>
            <a:r>
              <a:rPr lang="en-US" sz="2000" dirty="0">
                <a:latin typeface="+mn-lt"/>
              </a:rPr>
              <a:t>Judicial System (intervention/education/</a:t>
            </a:r>
            <a:r>
              <a:rPr lang="en-US" sz="2000" dirty="0" err="1">
                <a:latin typeface="+mn-lt"/>
              </a:rPr>
              <a:t>ewarrants</a:t>
            </a:r>
            <a:r>
              <a:rPr lang="en-US" sz="2000" dirty="0">
                <a:latin typeface="+mn-lt"/>
              </a:rPr>
              <a:t>)</a:t>
            </a:r>
          </a:p>
          <a:p>
            <a:r>
              <a:rPr lang="en-US" sz="2000" dirty="0">
                <a:latin typeface="+mn-lt"/>
              </a:rPr>
              <a:t>Toxicology – more comprehensive lab testing/oral fluid</a:t>
            </a:r>
          </a:p>
          <a:p>
            <a:r>
              <a:rPr lang="en-US" sz="2000" dirty="0">
                <a:latin typeface="+mn-lt"/>
              </a:rPr>
              <a:t>Data (Fatality/state laws)</a:t>
            </a:r>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59743458-4E7E-4E38-9B30-DB71D24C142B}"/>
              </a:ext>
            </a:extLst>
          </p:cNvPr>
          <p:cNvSpPr>
            <a:spLocks noGrp="1"/>
          </p:cNvSpPr>
          <p:nvPr>
            <p:ph type="sldNum" sz="quarter" idx="12"/>
          </p:nvPr>
        </p:nvSpPr>
        <p:spPr/>
        <p:txBody>
          <a:bodyPr/>
          <a:lstStyle/>
          <a:p>
            <a:fld id="{27E16C0C-6FB0-4EFF-ADEE-30E9E324E0EA}" type="slidenum">
              <a:rPr lang="en-US" smtClean="0"/>
              <a:pPr/>
              <a:t>32</a:t>
            </a:fld>
            <a:endParaRPr lang="en-US" dirty="0"/>
          </a:p>
        </p:txBody>
      </p:sp>
      <p:pic>
        <p:nvPicPr>
          <p:cNvPr id="6" name="Picture 5">
            <a:extLst>
              <a:ext uri="{FF2B5EF4-FFF2-40B4-BE49-F238E27FC236}">
                <a16:creationId xmlns:a16="http://schemas.microsoft.com/office/drawing/2014/main" id="{D2F161A6-6164-4F17-9531-1B6B3090C80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225866" y="2041585"/>
            <a:ext cx="1290010" cy="1195619"/>
          </a:xfrm>
          <a:prstGeom prst="rect">
            <a:avLst/>
          </a:prstGeom>
        </p:spPr>
      </p:pic>
      <p:pic>
        <p:nvPicPr>
          <p:cNvPr id="9" name="Picture 8">
            <a:extLst>
              <a:ext uri="{FF2B5EF4-FFF2-40B4-BE49-F238E27FC236}">
                <a16:creationId xmlns:a16="http://schemas.microsoft.com/office/drawing/2014/main" id="{49EE541C-C760-4768-B9CD-EAB9CFFE890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126245" y="2951794"/>
            <a:ext cx="1332020" cy="1029810"/>
          </a:xfrm>
          <a:prstGeom prst="rect">
            <a:avLst/>
          </a:prstGeom>
        </p:spPr>
      </p:pic>
      <p:pic>
        <p:nvPicPr>
          <p:cNvPr id="12" name="Picture 11">
            <a:extLst>
              <a:ext uri="{FF2B5EF4-FFF2-40B4-BE49-F238E27FC236}">
                <a16:creationId xmlns:a16="http://schemas.microsoft.com/office/drawing/2014/main" id="{EEDC6F27-3844-4E75-A214-198D1C8863F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481504" y="4227275"/>
            <a:ext cx="1976761" cy="1099265"/>
          </a:xfrm>
          <a:prstGeom prst="rect">
            <a:avLst/>
          </a:prstGeom>
        </p:spPr>
      </p:pic>
      <p:pic>
        <p:nvPicPr>
          <p:cNvPr id="15" name="Picture 14">
            <a:extLst>
              <a:ext uri="{FF2B5EF4-FFF2-40B4-BE49-F238E27FC236}">
                <a16:creationId xmlns:a16="http://schemas.microsoft.com/office/drawing/2014/main" id="{E615553A-95CD-4DF4-9B7F-8EBDBEB0B97F}"/>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825156" y="3429000"/>
            <a:ext cx="1903310" cy="1267287"/>
          </a:xfrm>
          <a:prstGeom prst="rect">
            <a:avLst/>
          </a:prstGeom>
        </p:spPr>
      </p:pic>
      <p:sp>
        <p:nvSpPr>
          <p:cNvPr id="16" name="TextBox 15">
            <a:extLst>
              <a:ext uri="{FF2B5EF4-FFF2-40B4-BE49-F238E27FC236}">
                <a16:creationId xmlns:a16="http://schemas.microsoft.com/office/drawing/2014/main" id="{237135A6-EF7B-41E3-B238-27D5F31614B4}"/>
              </a:ext>
            </a:extLst>
          </p:cNvPr>
          <p:cNvSpPr txBox="1"/>
          <p:nvPr/>
        </p:nvSpPr>
        <p:spPr>
          <a:xfrm>
            <a:off x="6515159" y="10287000"/>
            <a:ext cx="1544921" cy="507831"/>
          </a:xfrm>
          <a:prstGeom prst="rect">
            <a:avLst/>
          </a:prstGeom>
          <a:noFill/>
        </p:spPr>
        <p:txBody>
          <a:bodyPr wrap="square" rtlCol="0">
            <a:spAutoFit/>
          </a:bodyPr>
          <a:lstStyle/>
          <a:p>
            <a:r>
              <a:rPr lang="en-US" sz="900">
                <a:hlinkClick r:id="rId9" tooltip="http://www.picpedia.org/highway-signs/d/data.html"/>
              </a:rPr>
              <a:t>This Photo</a:t>
            </a:r>
            <a:r>
              <a:rPr lang="en-US" sz="900"/>
              <a:t> by Unknown Author is licensed under </a:t>
            </a:r>
            <a:r>
              <a:rPr lang="en-US" sz="900">
                <a:hlinkClick r:id="rId10" tooltip="https://creativecommons.org/licenses/by-sa/3.0/"/>
              </a:rPr>
              <a:t>CC BY-SA</a:t>
            </a:r>
            <a:endParaRPr lang="en-US" sz="900"/>
          </a:p>
        </p:txBody>
      </p:sp>
    </p:spTree>
    <p:extLst>
      <p:ext uri="{BB962C8B-B14F-4D97-AF65-F5344CB8AC3E}">
        <p14:creationId xmlns:p14="http://schemas.microsoft.com/office/powerpoint/2010/main" val="1668626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 y="-89207"/>
            <a:ext cx="12990668" cy="8379776"/>
          </a:xfrm>
          <a:prstGeom prst="rect">
            <a:avLst/>
          </a:prstGeom>
        </p:spPr>
      </p:pic>
      <p:sp>
        <p:nvSpPr>
          <p:cNvPr id="11" name="Rectangle"/>
          <p:cNvSpPr/>
          <p:nvPr/>
        </p:nvSpPr>
        <p:spPr>
          <a:xfrm>
            <a:off x="-217714" y="-32837"/>
            <a:ext cx="13025502" cy="7109408"/>
          </a:xfrm>
          <a:prstGeom prst="rect">
            <a:avLst/>
          </a:prstGeom>
          <a:gradFill>
            <a:gsLst>
              <a:gs pos="0">
                <a:srgbClr val="0083BF">
                  <a:alpha val="74445"/>
                </a:srgbClr>
              </a:gs>
              <a:gs pos="49964">
                <a:srgbClr val="006292">
                  <a:alpha val="74445"/>
                </a:srgbClr>
              </a:gs>
              <a:gs pos="100000">
                <a:srgbClr val="004065">
                  <a:alpha val="74445"/>
                </a:srgbClr>
              </a:gs>
            </a:gsLst>
            <a:lin ang="5400000"/>
          </a:gradFill>
          <a:ln w="12700">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dirty="0">
              <a:ln>
                <a:noFill/>
              </a:ln>
              <a:solidFill>
                <a:srgbClr val="FFFFFF"/>
              </a:solidFill>
              <a:effectLst/>
              <a:uLnTx/>
              <a:uFillTx/>
              <a:latin typeface="Calibri" panose="020F0502020204030204"/>
              <a:ea typeface="+mn-ea"/>
              <a:cs typeface="+mn-cs"/>
              <a:sym typeface="Helvetica Neue Medium"/>
            </a:endParaRPr>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16312" t="35186" r="16003" b="39159"/>
          <a:stretch/>
        </p:blipFill>
        <p:spPr>
          <a:xfrm>
            <a:off x="2234670" y="575685"/>
            <a:ext cx="7809478" cy="2390828"/>
          </a:xfrm>
          <a:prstGeom prst="rect">
            <a:avLst/>
          </a:prstGeom>
        </p:spPr>
      </p:pic>
      <p:sp>
        <p:nvSpPr>
          <p:cNvPr id="122" name="PRESENTATION TITLE"/>
          <p:cNvSpPr txBox="1"/>
          <p:nvPr/>
        </p:nvSpPr>
        <p:spPr>
          <a:xfrm>
            <a:off x="4568778" y="3465528"/>
            <a:ext cx="3468122" cy="85113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defTabSz="825500">
              <a:defRPr sz="6400" b="0">
                <a:solidFill>
                  <a:srgbClr val="FFFFF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endParaRPr kumimoji="0" sz="5062" b="0" i="0" u="none" strike="noStrike" kern="1200" cap="none" spc="0" normalizeH="0" baseline="0" noProof="0">
              <a:ln>
                <a:noFill/>
              </a:ln>
              <a:solidFill>
                <a:srgbClr val="FFFFFF"/>
              </a:solidFill>
              <a:effectLst/>
              <a:uLnTx/>
              <a:uFillTx/>
              <a:latin typeface="Arial"/>
              <a:cs typeface="Arial"/>
              <a:sym typeface="Arial"/>
            </a:endParaRPr>
          </a:p>
        </p:txBody>
      </p:sp>
      <p:sp>
        <p:nvSpPr>
          <p:cNvPr id="124" name="Subheading"/>
          <p:cNvSpPr txBox="1"/>
          <p:nvPr/>
        </p:nvSpPr>
        <p:spPr>
          <a:xfrm>
            <a:off x="4568778" y="3926418"/>
            <a:ext cx="3166701" cy="1180131"/>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defTabSz="825500">
              <a:defRPr sz="4800" b="0" i="1">
                <a:solidFill>
                  <a:srgbClr val="FFFFF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FFFFFF"/>
                </a:solidFill>
                <a:effectLst/>
                <a:uLnTx/>
                <a:uFillTx/>
                <a:latin typeface="+mn-lt"/>
                <a:cs typeface="Arial"/>
                <a:sym typeface="Arial"/>
              </a:rPr>
              <a:t>Christine Frank</a:t>
            </a:r>
          </a:p>
          <a:p>
            <a:pPr marL="0" marR="0" lvl="0" indent="0" algn="l" defTabSz="8255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FFFFFF"/>
                </a:solidFill>
                <a:effectLst/>
                <a:uLnTx/>
                <a:uFillTx/>
                <a:latin typeface="+mn-lt"/>
                <a:cs typeface="Arial"/>
                <a:sym typeface="Arial"/>
              </a:rPr>
              <a:t>Christine.Frank@dot.gov</a:t>
            </a:r>
          </a:p>
          <a:p>
            <a:pPr marL="0" marR="0" lvl="0" indent="0" algn="l" defTabSz="8255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FFFFFF"/>
                </a:solidFill>
                <a:effectLst/>
                <a:uLnTx/>
                <a:uFillTx/>
                <a:latin typeface="+mn-lt"/>
                <a:cs typeface="Arial"/>
                <a:sym typeface="Arial"/>
              </a:rPr>
              <a:t>202 366-8871</a:t>
            </a:r>
            <a:endParaRPr kumimoji="0" sz="2400" b="0" i="1" u="none" strike="noStrike" kern="1200" cap="none" spc="0" normalizeH="0" baseline="0" noProof="0">
              <a:ln>
                <a:noFill/>
              </a:ln>
              <a:solidFill>
                <a:srgbClr val="FFFFFF"/>
              </a:solidFill>
              <a:effectLst/>
              <a:uLnTx/>
              <a:uFillTx/>
              <a:latin typeface="+mn-lt"/>
              <a:cs typeface="Arial"/>
              <a:sym typeface="Arial"/>
            </a:endParaRPr>
          </a:p>
        </p:txBody>
      </p:sp>
    </p:spTree>
    <p:extLst>
      <p:ext uri="{BB962C8B-B14F-4D97-AF65-F5344CB8AC3E}">
        <p14:creationId xmlns:p14="http://schemas.microsoft.com/office/powerpoint/2010/main" val="1411755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34</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3108543"/>
          </a:xfrm>
          <a:prstGeom prst="rect">
            <a:avLst/>
          </a:prstGeom>
          <a:noFill/>
        </p:spPr>
        <p:txBody>
          <a:bodyPr wrap="square" lIns="91440" tIns="45720" rIns="91440" bIns="45720" rtlCol="0" anchor="t">
            <a:spAutoFit/>
          </a:bodyPr>
          <a:lstStyle/>
          <a:p>
            <a:r>
              <a:rPr lang="en-US" sz="4400" b="1">
                <a:latin typeface="Calibri"/>
                <a:cs typeface="Arial"/>
              </a:rPr>
              <a:t>Christine Moore, </a:t>
            </a:r>
            <a:r>
              <a:rPr lang="en-US" sz="4000" b="1">
                <a:latin typeface="Calibri"/>
                <a:cs typeface="Arial"/>
              </a:rPr>
              <a:t>PhD, DABCC, FAACC</a:t>
            </a:r>
            <a:endParaRPr lang="en-US">
              <a:latin typeface="Calibri"/>
            </a:endParaRPr>
          </a:p>
          <a:p>
            <a:r>
              <a:rPr lang="en-US" sz="4000">
                <a:latin typeface="Calibri"/>
                <a:cs typeface="Arial"/>
              </a:rPr>
              <a:t>President</a:t>
            </a:r>
          </a:p>
          <a:p>
            <a:r>
              <a:rPr lang="en-US" sz="4000">
                <a:latin typeface="Calibri"/>
                <a:cs typeface="Arial"/>
              </a:rPr>
              <a:t>9-Delta Analytical LLC</a:t>
            </a:r>
            <a:endParaRPr lang="en-US">
              <a:latin typeface="Calibri"/>
            </a:endParaRPr>
          </a:p>
          <a:p>
            <a:endParaRPr lang="en-US" sz="3200">
              <a:cs typeface="Calibri"/>
            </a:endParaRPr>
          </a:p>
        </p:txBody>
      </p:sp>
      <p:pic>
        <p:nvPicPr>
          <p:cNvPr id="6146" name="Picture 2">
            <a:extLst>
              <a:ext uri="{FF2B5EF4-FFF2-40B4-BE49-F238E27FC236}">
                <a16:creationId xmlns:a16="http://schemas.microsoft.com/office/drawing/2014/main" id="{B1DF52DF-63CB-464D-BB0D-C2372A5235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3" r="11653"/>
          <a:stretch/>
        </p:blipFill>
        <p:spPr bwMode="auto">
          <a:xfrm>
            <a:off x="790421" y="1452535"/>
            <a:ext cx="3755569" cy="3755569"/>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0661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41897" y="442384"/>
            <a:ext cx="9175813" cy="599905"/>
          </a:xfrm>
        </p:spPr>
        <p:txBody>
          <a:bodyPr>
            <a:normAutofit/>
          </a:bodyPr>
          <a:lstStyle/>
          <a:p>
            <a:r>
              <a:rPr lang="en-US" sz="2400">
                <a:effectLst/>
                <a:latin typeface="Georgia" panose="02040502050405020303" pitchFamily="18" charset="0"/>
                <a:ea typeface="Times New Roman" panose="02020603050405020304" pitchFamily="18" charset="0"/>
              </a:rPr>
              <a:t>Overview: Drug Use </a:t>
            </a:r>
            <a:r>
              <a:rPr lang="en-US" sz="2400">
                <a:latin typeface="Georgia" panose="02040502050405020303" pitchFamily="18" charset="0"/>
                <a:ea typeface="Times New Roman" panose="02020603050405020304" pitchFamily="18" charset="0"/>
              </a:rPr>
              <a:t>Reports</a:t>
            </a:r>
            <a:endParaRPr lang="en-US" sz="2400">
              <a:latin typeface="Georgia" panose="02040502050405020303" pitchFamily="18" charset="0"/>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923279" y="1207363"/>
            <a:ext cx="8229599" cy="5202315"/>
          </a:xfrm>
        </p:spPr>
        <p:txBody>
          <a:bodyPr>
            <a:normAutofit/>
          </a:bodyPr>
          <a:lstStyle/>
          <a:p>
            <a:endParaRPr lang="en-US" sz="2000">
              <a:latin typeface="Georgia" panose="02040502050405020303" pitchFamily="18" charset="0"/>
            </a:endParaRPr>
          </a:p>
          <a:p>
            <a:pPr>
              <a:lnSpc>
                <a:spcPct val="100000"/>
              </a:lnSpc>
              <a:spcBef>
                <a:spcPts val="0"/>
              </a:spcBef>
              <a:spcAft>
                <a:spcPts val="200"/>
              </a:spcAft>
            </a:pPr>
            <a:r>
              <a:rPr lang="en-US" sz="2000" b="1">
                <a:latin typeface="Georgia" panose="02040502050405020303" pitchFamily="18" charset="0"/>
              </a:rPr>
              <a:t>2018: CDC Factsheet</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12.6 million drivers reported driving while under the influence of marijuana or other illicit drugs</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hlinkClick r:id="rId2"/>
              </a:rPr>
              <a:t>https://www.cdc.gov/transportationsafety/pdf/Drug-Impaired-Driving-Summary-Sheet-LD-508.pdf</a:t>
            </a:r>
            <a:endParaRPr lang="en-US" sz="2000">
              <a:latin typeface="Georgia" panose="02040502050405020303" pitchFamily="18" charset="0"/>
            </a:endParaRPr>
          </a:p>
          <a:p>
            <a:pPr marL="342900" indent="-342900">
              <a:lnSpc>
                <a:spcPct val="100000"/>
              </a:lnSpc>
              <a:spcBef>
                <a:spcPts val="0"/>
              </a:spcBef>
              <a:spcAft>
                <a:spcPts val="200"/>
              </a:spcAft>
              <a:buFont typeface="Wingdings" panose="05000000000000000000" pitchFamily="2" charset="2"/>
              <a:buChar char="§"/>
            </a:pPr>
            <a:endParaRPr lang="en-US" sz="2000">
              <a:latin typeface="Georgia" panose="02040502050405020303" pitchFamily="18" charset="0"/>
            </a:endParaRPr>
          </a:p>
          <a:p>
            <a:pPr>
              <a:lnSpc>
                <a:spcPct val="100000"/>
              </a:lnSpc>
              <a:spcBef>
                <a:spcPts val="0"/>
              </a:spcBef>
              <a:spcAft>
                <a:spcPts val="200"/>
              </a:spcAft>
            </a:pPr>
            <a:r>
              <a:rPr lang="en-US" sz="2000" b="1">
                <a:latin typeface="Georgia" panose="02040502050405020303" pitchFamily="18" charset="0"/>
              </a:rPr>
              <a:t>2019 National Survey on Drug Use and Health (NSDUH)</a:t>
            </a:r>
          </a:p>
          <a:p>
            <a:pPr marL="342900" indent="-342900">
              <a:lnSpc>
                <a:spcPct val="100000"/>
              </a:lnSpc>
              <a:spcBef>
                <a:spcPts val="0"/>
              </a:spcBef>
              <a:spcAft>
                <a:spcPts val="200"/>
              </a:spcAft>
              <a:buFont typeface="Wingdings" panose="05000000000000000000" pitchFamily="2" charset="2"/>
              <a:buChar char="§"/>
            </a:pPr>
            <a:r>
              <a:rPr lang="en-US" sz="1800">
                <a:latin typeface="Georgia" panose="02040502050405020303" pitchFamily="18" charset="0"/>
              </a:rPr>
              <a:t>NSDUH is a comprehensive household interview survey of substance use, substance use disorders, mental health, and the receipt of treatment services for these disorders in the United States </a:t>
            </a:r>
          </a:p>
          <a:p>
            <a:pPr>
              <a:lnSpc>
                <a:spcPct val="100000"/>
              </a:lnSpc>
              <a:spcBef>
                <a:spcPts val="0"/>
              </a:spcBef>
              <a:spcAft>
                <a:spcPts val="200"/>
              </a:spcAft>
            </a:pPr>
            <a:r>
              <a:rPr lang="en-US" sz="1800">
                <a:latin typeface="Georgia" panose="02040502050405020303" pitchFamily="18" charset="0"/>
              </a:rPr>
              <a:t>– completed pre-Covid</a:t>
            </a:r>
          </a:p>
          <a:p>
            <a:pPr marL="342900" indent="-342900">
              <a:lnSpc>
                <a:spcPct val="100000"/>
              </a:lnSpc>
              <a:spcBef>
                <a:spcPts val="0"/>
              </a:spcBef>
              <a:spcAft>
                <a:spcPts val="200"/>
              </a:spcAft>
              <a:buFont typeface="Wingdings" panose="05000000000000000000" pitchFamily="2" charset="2"/>
              <a:buChar char="§"/>
            </a:pPr>
            <a:r>
              <a:rPr lang="en-US" sz="2000">
                <a:latin typeface="Georgia" panose="02040502050405020303" pitchFamily="18" charset="0"/>
              </a:rPr>
              <a:t>Marijuana use and disorders increasing in all age groups, particularly adolescents</a:t>
            </a:r>
          </a:p>
          <a:p>
            <a:pPr marL="342900" indent="-342900">
              <a:lnSpc>
                <a:spcPct val="100000"/>
              </a:lnSpc>
              <a:spcBef>
                <a:spcPts val="0"/>
              </a:spcBef>
              <a:spcAft>
                <a:spcPts val="200"/>
              </a:spcAft>
              <a:buFont typeface="Wingdings" panose="05000000000000000000" pitchFamily="2" charset="2"/>
              <a:buChar char="§"/>
            </a:pPr>
            <a:r>
              <a:rPr lang="en-US" sz="2000">
                <a:latin typeface="Georgia" panose="02040502050405020303" pitchFamily="18" charset="0"/>
              </a:rPr>
              <a:t>Opioid use disorders decreasing</a:t>
            </a:r>
          </a:p>
          <a:p>
            <a:pPr marL="342900" indent="-342900">
              <a:lnSpc>
                <a:spcPct val="100000"/>
              </a:lnSpc>
              <a:spcBef>
                <a:spcPts val="0"/>
              </a:spcBef>
              <a:spcAft>
                <a:spcPts val="200"/>
              </a:spcAft>
              <a:buFont typeface="Wingdings" panose="05000000000000000000" pitchFamily="2" charset="2"/>
              <a:buChar char="§"/>
            </a:pPr>
            <a:r>
              <a:rPr lang="en-US" sz="2000">
                <a:latin typeface="Georgia" panose="02040502050405020303" pitchFamily="18" charset="0"/>
              </a:rPr>
              <a:t>Polysubstance use is the norm</a:t>
            </a:r>
          </a:p>
          <a:p>
            <a:pPr marL="342900" indent="-342900">
              <a:lnSpc>
                <a:spcPct val="100000"/>
              </a:lnSpc>
              <a:spcBef>
                <a:spcPts val="0"/>
              </a:spcBef>
              <a:spcAft>
                <a:spcPts val="200"/>
              </a:spcAft>
              <a:buFont typeface="Wingdings" panose="05000000000000000000" pitchFamily="2" charset="2"/>
              <a:buChar char="§"/>
            </a:pPr>
            <a:endParaRPr lang="en-US" sz="2000">
              <a:latin typeface="Georgia" panose="02040502050405020303" pitchFamily="18" charset="0"/>
            </a:endParaRPr>
          </a:p>
          <a:p>
            <a:pPr>
              <a:lnSpc>
                <a:spcPct val="100000"/>
              </a:lnSpc>
              <a:spcBef>
                <a:spcPts val="0"/>
              </a:spcBef>
              <a:spcAft>
                <a:spcPts val="200"/>
              </a:spcAft>
            </a:pPr>
            <a:endParaRPr lang="en-US" sz="2000">
              <a:latin typeface="Georgia" panose="02040502050405020303" pitchFamily="18" charset="0"/>
            </a:endParaRPr>
          </a:p>
          <a:p>
            <a:pPr marL="342900" indent="-342900">
              <a:spcBef>
                <a:spcPts val="0"/>
              </a:spcBef>
              <a:buFont typeface="Wingdings" panose="05000000000000000000" pitchFamily="2" charset="2"/>
              <a:buChar char="§"/>
            </a:pPr>
            <a:endParaRPr lang="en-US" sz="2000">
              <a:latin typeface="Georgia" panose="02040502050405020303" pitchFamily="18" charset="0"/>
            </a:endParaRPr>
          </a:p>
          <a:p>
            <a:pPr marL="342900" indent="-342900">
              <a:spcBef>
                <a:spcPts val="0"/>
              </a:spcBef>
              <a:buFont typeface="Wingdings" panose="05000000000000000000" pitchFamily="2" charset="2"/>
              <a:buChar char="§"/>
            </a:pPr>
            <a:endParaRPr lang="en-US" sz="2000">
              <a:latin typeface="Georgia" panose="02040502050405020303" pitchFamily="18" charset="0"/>
            </a:endParaRPr>
          </a:p>
          <a:p>
            <a:pPr marL="342900" indent="-342900">
              <a:spcBef>
                <a:spcPts val="0"/>
              </a:spcBef>
              <a:buFont typeface="Wingdings" panose="05000000000000000000" pitchFamily="2" charset="2"/>
              <a:buChar char="§"/>
            </a:pPr>
            <a:endParaRPr lang="en-US" sz="2000">
              <a:latin typeface="Georgia" panose="02040502050405020303" pitchFamily="18" charset="0"/>
            </a:endParaRPr>
          </a:p>
          <a:p>
            <a:endParaRPr lang="en-US">
              <a:latin typeface="Georgia" panose="02040502050405020303" pitchFamily="18" charset="0"/>
            </a:endParaRPr>
          </a:p>
          <a:p>
            <a:endParaRPr lang="en-US"/>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FBFC9C4-193C-4518-BA82-F76444DE12AD}"/>
              </a:ext>
            </a:extLst>
          </p:cNvPr>
          <p:cNvPicPr>
            <a:picLocks noChangeAspect="1"/>
          </p:cNvPicPr>
          <p:nvPr/>
        </p:nvPicPr>
        <p:blipFill>
          <a:blip r:embed="rId3"/>
          <a:stretch>
            <a:fillRect/>
          </a:stretch>
        </p:blipFill>
        <p:spPr>
          <a:xfrm>
            <a:off x="8927236" y="1838518"/>
            <a:ext cx="2180948" cy="2635828"/>
          </a:xfrm>
          <a:prstGeom prst="rect">
            <a:avLst/>
          </a:prstGeom>
        </p:spPr>
      </p:pic>
    </p:spTree>
    <p:extLst>
      <p:ext uri="{BB962C8B-B14F-4D97-AF65-F5344CB8AC3E}">
        <p14:creationId xmlns:p14="http://schemas.microsoft.com/office/powerpoint/2010/main" val="269008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41897" y="442384"/>
            <a:ext cx="9175813" cy="599905"/>
          </a:xfrm>
        </p:spPr>
        <p:txBody>
          <a:bodyPr>
            <a:normAutofit/>
          </a:bodyPr>
          <a:lstStyle/>
          <a:p>
            <a:r>
              <a:rPr lang="en-US" sz="2400">
                <a:effectLst/>
                <a:latin typeface="Georgia" panose="02040502050405020303" pitchFamily="18" charset="0"/>
                <a:ea typeface="Times New Roman" panose="02020603050405020304" pitchFamily="18" charset="0"/>
              </a:rPr>
              <a:t>Crash Risk Estimates</a:t>
            </a:r>
            <a:endParaRPr lang="en-US" sz="2400">
              <a:latin typeface="Georgia" panose="02040502050405020303" pitchFamily="18" charset="0"/>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923279" y="1207363"/>
            <a:ext cx="9694414" cy="5202315"/>
          </a:xfrm>
        </p:spPr>
        <p:txBody>
          <a:bodyPr>
            <a:normAutofit/>
          </a:bodyPr>
          <a:lstStyle/>
          <a:p>
            <a:pPr>
              <a:lnSpc>
                <a:spcPct val="100000"/>
              </a:lnSpc>
              <a:spcBef>
                <a:spcPts val="0"/>
              </a:spcBef>
              <a:spcAft>
                <a:spcPts val="200"/>
              </a:spcAft>
            </a:pPr>
            <a:endParaRPr lang="en-US" sz="2000">
              <a:latin typeface="Georgia" panose="02040502050405020303" pitchFamily="18" charset="0"/>
            </a:endParaRPr>
          </a:p>
          <a:p>
            <a:pPr>
              <a:lnSpc>
                <a:spcPct val="100000"/>
              </a:lnSpc>
              <a:spcBef>
                <a:spcPts val="0"/>
              </a:spcBef>
              <a:spcAft>
                <a:spcPts val="200"/>
              </a:spcAft>
            </a:pPr>
            <a:r>
              <a:rPr lang="en-US" sz="2000" b="1">
                <a:latin typeface="Georgia" panose="02040502050405020303" pitchFamily="18" charset="0"/>
              </a:rPr>
              <a:t>2017 European Report </a:t>
            </a:r>
            <a:r>
              <a:rPr lang="en-US" sz="1600">
                <a:latin typeface="Georgia" panose="02040502050405020303" pitchFamily="18" charset="0"/>
              </a:rPr>
              <a:t>Laurence Atchison</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hlinkClick r:id="rId2"/>
              </a:rPr>
              <a:t>https://etsc.eu/wp-content/uploads/WEB_drug_driving_report.pdf</a:t>
            </a:r>
            <a:endParaRPr lang="en-US" sz="2000">
              <a:latin typeface="Georgia" panose="02040502050405020303" pitchFamily="18" charset="0"/>
            </a:endParaRPr>
          </a:p>
          <a:p>
            <a:pPr marL="342900" indent="-342900">
              <a:lnSpc>
                <a:spcPct val="100000"/>
              </a:lnSpc>
              <a:spcBef>
                <a:spcPts val="0"/>
              </a:spcBef>
              <a:spcAft>
                <a:spcPts val="200"/>
              </a:spcAft>
              <a:buSzPct val="70000"/>
              <a:buFont typeface="Wingdings" panose="05000000000000000000" pitchFamily="2" charset="2"/>
              <a:buChar char="§"/>
            </a:pPr>
            <a:endParaRPr lang="en-US" sz="2000">
              <a:latin typeface="Georgia" panose="02040502050405020303" pitchFamily="18" charset="0"/>
            </a:endParaRP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Relative risk of being killed or seriously injured in a collision for various drugs: </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Cannabis and illicit opiates:   	1-3 times greater risk</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Cocaine:       			2-10 times greater risk</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Amphetamines (alone):    	5-30 times greater risk</a:t>
            </a:r>
          </a:p>
          <a:p>
            <a:pPr marL="342900" indent="-342900">
              <a:lnSpc>
                <a:spcPct val="100000"/>
              </a:lnSpc>
              <a:spcBef>
                <a:spcPts val="0"/>
              </a:spcBef>
              <a:spcAft>
                <a:spcPts val="200"/>
              </a:spcAft>
              <a:buSzPct val="70000"/>
              <a:buFont typeface="Wingdings" panose="05000000000000000000" pitchFamily="2" charset="2"/>
              <a:buChar char="§"/>
            </a:pPr>
            <a:endParaRPr lang="en-US" sz="2000">
              <a:latin typeface="Georgia" panose="02040502050405020303" pitchFamily="18" charset="0"/>
            </a:endParaRPr>
          </a:p>
          <a:p>
            <a:pPr marL="342900" indent="-342900">
              <a:lnSpc>
                <a:spcPct val="100000"/>
              </a:lnSpc>
              <a:spcBef>
                <a:spcPts val="0"/>
              </a:spcBef>
              <a:spcAft>
                <a:spcPts val="200"/>
              </a:spcAft>
              <a:buFont typeface="Wingdings" panose="05000000000000000000" pitchFamily="2" charset="2"/>
              <a:buChar char="§"/>
            </a:pPr>
            <a:endParaRPr lang="en-US" sz="2000">
              <a:latin typeface="Georgia" panose="02040502050405020303" pitchFamily="18" charset="0"/>
            </a:endParaRPr>
          </a:p>
          <a:p>
            <a:pPr>
              <a:lnSpc>
                <a:spcPct val="100000"/>
              </a:lnSpc>
              <a:spcBef>
                <a:spcPts val="0"/>
              </a:spcBef>
              <a:spcAft>
                <a:spcPts val="200"/>
              </a:spcAft>
            </a:pPr>
            <a:endParaRPr lang="en-US" sz="2000">
              <a:latin typeface="Georgia" panose="02040502050405020303" pitchFamily="18" charset="0"/>
            </a:endParaRPr>
          </a:p>
          <a:p>
            <a:pPr marL="342900" indent="-342900">
              <a:spcBef>
                <a:spcPts val="0"/>
              </a:spcBef>
              <a:buFont typeface="Wingdings" panose="05000000000000000000" pitchFamily="2" charset="2"/>
              <a:buChar char="§"/>
            </a:pPr>
            <a:endParaRPr lang="en-US" sz="2000">
              <a:latin typeface="Georgia" panose="02040502050405020303" pitchFamily="18" charset="0"/>
            </a:endParaRPr>
          </a:p>
          <a:p>
            <a:pPr marL="342900" indent="-342900">
              <a:spcBef>
                <a:spcPts val="0"/>
              </a:spcBef>
              <a:buFont typeface="Wingdings" panose="05000000000000000000" pitchFamily="2" charset="2"/>
              <a:buChar char="§"/>
            </a:pPr>
            <a:endParaRPr lang="en-US" sz="2000">
              <a:latin typeface="Georgia" panose="02040502050405020303" pitchFamily="18" charset="0"/>
            </a:endParaRPr>
          </a:p>
          <a:p>
            <a:pPr marL="342900" indent="-342900">
              <a:spcBef>
                <a:spcPts val="0"/>
              </a:spcBef>
              <a:buFont typeface="Wingdings" panose="05000000000000000000" pitchFamily="2" charset="2"/>
              <a:buChar char="§"/>
            </a:pPr>
            <a:endParaRPr lang="en-US" sz="2000">
              <a:latin typeface="Georgia" panose="02040502050405020303" pitchFamily="18" charset="0"/>
            </a:endParaRPr>
          </a:p>
          <a:p>
            <a:endParaRPr lang="en-US">
              <a:latin typeface="Georgia" panose="02040502050405020303" pitchFamily="18" charset="0"/>
            </a:endParaRPr>
          </a:p>
          <a:p>
            <a:endParaRPr lang="en-US"/>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441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6">
            <a:extLst>
              <a:ext uri="{FF2B5EF4-FFF2-40B4-BE49-F238E27FC236}">
                <a16:creationId xmlns:a16="http://schemas.microsoft.com/office/drawing/2014/main" id="{FF9B822F-893E-44C8-963C-64F50ACECB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8">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38200" y="585217"/>
            <a:ext cx="10515600" cy="1174010"/>
          </a:xfrm>
        </p:spPr>
        <p:txBody>
          <a:bodyPr vert="horz" lIns="91440" tIns="45720" rIns="91440" bIns="45720" rtlCol="0" anchor="ctr">
            <a:normAutofit/>
          </a:bodyPr>
          <a:lstStyle/>
          <a:p>
            <a:r>
              <a:rPr lang="en-US" sz="2800" b="0">
                <a:solidFill>
                  <a:schemeClr val="bg1"/>
                </a:solidFill>
                <a:effectLst/>
                <a:latin typeface="Georgia" panose="02040502050405020303" pitchFamily="18" charset="0"/>
                <a:cs typeface="+mj-cs"/>
              </a:rPr>
              <a:t>NHTSA Interim project report: </a:t>
            </a:r>
            <a:br>
              <a:rPr lang="en-US" sz="2800" b="0">
                <a:solidFill>
                  <a:schemeClr val="bg1"/>
                </a:solidFill>
                <a:effectLst/>
                <a:latin typeface="Georgia" panose="02040502050405020303" pitchFamily="18" charset="0"/>
                <a:cs typeface="+mj-cs"/>
              </a:rPr>
            </a:br>
            <a:r>
              <a:rPr lang="en-US" sz="2800" b="0">
                <a:solidFill>
                  <a:schemeClr val="bg1"/>
                </a:solidFill>
                <a:effectLst/>
                <a:latin typeface="Georgia" panose="02040502050405020303" pitchFamily="18" charset="0"/>
                <a:cs typeface="+mj-cs"/>
              </a:rPr>
              <a:t>October 2020 DOT HS 813 018</a:t>
            </a:r>
            <a:endParaRPr lang="en-US" sz="2800" b="0">
              <a:solidFill>
                <a:schemeClr val="bg1"/>
              </a:solidFill>
              <a:latin typeface="Georgia" panose="02040502050405020303" pitchFamily="18" charset="0"/>
              <a:cs typeface="+mj-cs"/>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7019926" y="2148839"/>
            <a:ext cx="4857336" cy="4572636"/>
          </a:xfrm>
        </p:spPr>
        <p:txBody>
          <a:bodyPr vert="horz" lIns="91440" tIns="45720" rIns="91440" bIns="45720" rtlCol="0" anchor="ctr">
            <a:normAutofit/>
          </a:bodyPr>
          <a:lstStyle/>
          <a:p>
            <a:pPr indent="-228600">
              <a:buFont typeface="Arial" panose="020B0604020202020204" pitchFamily="34" charset="0"/>
              <a:buChar char="•"/>
            </a:pPr>
            <a:endParaRPr lang="en-US" sz="1400">
              <a:latin typeface="+mn-lt"/>
              <a:cs typeface="+mn-cs"/>
            </a:endParaRPr>
          </a:p>
          <a:p>
            <a:pPr marL="342900" indent="-228600">
              <a:spcBef>
                <a:spcPts val="0"/>
              </a:spcBef>
              <a:spcAft>
                <a:spcPts val="200"/>
              </a:spcAft>
              <a:buFont typeface="Arial" panose="020B0604020202020204" pitchFamily="34" charset="0"/>
              <a:buChar char="•"/>
            </a:pPr>
            <a:r>
              <a:rPr lang="en-US" sz="1800">
                <a:latin typeface="Georgia" panose="02040502050405020303" pitchFamily="18" charset="0"/>
                <a:cs typeface="+mn-cs"/>
              </a:rPr>
              <a:t>Drug prevalence was high among seriously and fatally injured roadway users </a:t>
            </a:r>
          </a:p>
          <a:p>
            <a:pPr marL="342900" indent="-228600">
              <a:spcBef>
                <a:spcPts val="0"/>
              </a:spcBef>
              <a:spcAft>
                <a:spcPts val="200"/>
              </a:spcAft>
              <a:buFont typeface="Arial" panose="020B0604020202020204" pitchFamily="34" charset="0"/>
              <a:buChar char="•"/>
            </a:pPr>
            <a:r>
              <a:rPr lang="en-US" sz="1800">
                <a:latin typeface="Georgia" panose="02040502050405020303" pitchFamily="18" charset="0"/>
                <a:cs typeface="+mn-cs"/>
              </a:rPr>
              <a:t>Trauma centers (collected blood): </a:t>
            </a:r>
          </a:p>
          <a:p>
            <a:pPr marL="800100" lvl="1" indent="-228600" algn="l">
              <a:spcBef>
                <a:spcPts val="0"/>
              </a:spcBef>
              <a:spcAft>
                <a:spcPts val="200"/>
              </a:spcAft>
              <a:buFont typeface="Arial" panose="020B0604020202020204" pitchFamily="34" charset="0"/>
              <a:buChar char="•"/>
            </a:pPr>
            <a:r>
              <a:rPr lang="en-US" sz="1800">
                <a:latin typeface="Georgia" panose="02040502050405020303" pitchFamily="18" charset="0"/>
              </a:rPr>
              <a:t>Jacksonville &amp; Miami FL; </a:t>
            </a:r>
          </a:p>
          <a:p>
            <a:pPr marL="800100" lvl="1" indent="-228600" algn="l">
              <a:spcBef>
                <a:spcPts val="0"/>
              </a:spcBef>
              <a:spcAft>
                <a:spcPts val="200"/>
              </a:spcAft>
              <a:buFont typeface="Arial" panose="020B0604020202020204" pitchFamily="34" charset="0"/>
              <a:buChar char="•"/>
            </a:pPr>
            <a:r>
              <a:rPr lang="en-US" sz="1800">
                <a:latin typeface="Georgia" panose="02040502050405020303" pitchFamily="18" charset="0"/>
              </a:rPr>
              <a:t>Charlotte, NC; Baltimore, MD</a:t>
            </a:r>
          </a:p>
          <a:p>
            <a:pPr marL="800100" lvl="1" indent="-228600" algn="l">
              <a:spcBef>
                <a:spcPts val="0"/>
              </a:spcBef>
              <a:spcAft>
                <a:spcPts val="200"/>
              </a:spcAft>
              <a:buFont typeface="Arial" panose="020B0604020202020204" pitchFamily="34" charset="0"/>
              <a:buChar char="•"/>
            </a:pPr>
            <a:r>
              <a:rPr lang="en-US" sz="1800">
                <a:latin typeface="Georgia" panose="02040502050405020303" pitchFamily="18" charset="0"/>
              </a:rPr>
              <a:t>Worcester, MA</a:t>
            </a:r>
          </a:p>
          <a:p>
            <a:pPr marL="342900" indent="-228600">
              <a:spcBef>
                <a:spcPts val="0"/>
              </a:spcBef>
              <a:spcAft>
                <a:spcPts val="200"/>
              </a:spcAft>
              <a:buFont typeface="Arial" panose="020B0604020202020204" pitchFamily="34" charset="0"/>
              <a:buChar char="•"/>
            </a:pPr>
            <a:endParaRPr lang="en-US" sz="1800">
              <a:latin typeface="Georgia" panose="02040502050405020303" pitchFamily="18" charset="0"/>
              <a:cs typeface="+mn-cs"/>
            </a:endParaRPr>
          </a:p>
          <a:p>
            <a:pPr marL="342900" indent="-228600">
              <a:spcBef>
                <a:spcPts val="0"/>
              </a:spcBef>
              <a:spcAft>
                <a:spcPts val="200"/>
              </a:spcAft>
              <a:buFont typeface="Arial" panose="020B0604020202020204" pitchFamily="34" charset="0"/>
              <a:buChar char="•"/>
            </a:pPr>
            <a:r>
              <a:rPr lang="en-US" sz="1800">
                <a:latin typeface="Georgia" panose="02040502050405020303" pitchFamily="18" charset="0"/>
                <a:cs typeface="+mn-cs"/>
              </a:rPr>
              <a:t>Positive for at least one active drug: </a:t>
            </a:r>
          </a:p>
          <a:p>
            <a:pPr marL="342900" indent="-228600">
              <a:spcBef>
                <a:spcPts val="0"/>
              </a:spcBef>
              <a:spcAft>
                <a:spcPts val="200"/>
              </a:spcAft>
              <a:buFont typeface="Arial" panose="020B0604020202020204" pitchFamily="34" charset="0"/>
              <a:buChar char="•"/>
            </a:pPr>
            <a:r>
              <a:rPr lang="en-US" sz="1800">
                <a:latin typeface="Georgia" panose="02040502050405020303" pitchFamily="18" charset="0"/>
              </a:rPr>
              <a:t>Prior to pandemic: 50.8% </a:t>
            </a:r>
          </a:p>
          <a:p>
            <a:pPr marL="342900" indent="-228600">
              <a:spcBef>
                <a:spcPts val="0"/>
              </a:spcBef>
              <a:spcAft>
                <a:spcPts val="200"/>
              </a:spcAft>
              <a:buFont typeface="Arial" panose="020B0604020202020204" pitchFamily="34" charset="0"/>
              <a:buChar char="•"/>
            </a:pPr>
            <a:r>
              <a:rPr lang="en-US" sz="1800">
                <a:latin typeface="Georgia" panose="02040502050405020303" pitchFamily="18" charset="0"/>
              </a:rPr>
              <a:t>During pandemic: </a:t>
            </a:r>
            <a:r>
              <a:rPr lang="en-US" sz="1800" b="1">
                <a:solidFill>
                  <a:srgbClr val="FF0000"/>
                </a:solidFill>
                <a:latin typeface="Georgia" panose="02040502050405020303" pitchFamily="18" charset="0"/>
              </a:rPr>
              <a:t>64.7%</a:t>
            </a:r>
          </a:p>
          <a:p>
            <a:pPr marL="342900" indent="-228600">
              <a:spcBef>
                <a:spcPts val="0"/>
              </a:spcBef>
              <a:spcAft>
                <a:spcPts val="200"/>
              </a:spcAft>
              <a:buFont typeface="Arial" panose="020B0604020202020204" pitchFamily="34" charset="0"/>
              <a:buChar char="•"/>
            </a:pPr>
            <a:endParaRPr lang="en-US" sz="1800" b="1">
              <a:latin typeface="Georgia" panose="02040502050405020303" pitchFamily="18" charset="0"/>
              <a:cs typeface="+mn-cs"/>
            </a:endParaRPr>
          </a:p>
          <a:p>
            <a:pPr marL="342900" indent="-228600">
              <a:spcBef>
                <a:spcPts val="0"/>
              </a:spcBef>
              <a:spcAft>
                <a:spcPts val="200"/>
              </a:spcAft>
              <a:buFont typeface="Arial" panose="020B0604020202020204" pitchFamily="34" charset="0"/>
              <a:buChar char="•"/>
            </a:pPr>
            <a:r>
              <a:rPr lang="en-US" sz="1800">
                <a:latin typeface="Georgia" panose="02040502050405020303" pitchFamily="18" charset="0"/>
                <a:cs typeface="+mn-cs"/>
              </a:rPr>
              <a:t>Active THC (32.7%) was more prevalent among drivers than alcohol (28.3%)</a:t>
            </a:r>
          </a:p>
          <a:p>
            <a:pPr marL="342900" indent="-228600">
              <a:spcBef>
                <a:spcPts val="0"/>
              </a:spcBef>
              <a:spcAft>
                <a:spcPts val="200"/>
              </a:spcAft>
              <a:buFont typeface="Arial" panose="020B0604020202020204" pitchFamily="34" charset="0"/>
              <a:buChar char="•"/>
            </a:pPr>
            <a:endParaRPr lang="en-US" sz="1800">
              <a:latin typeface="Georgia" panose="02040502050405020303" pitchFamily="18" charset="0"/>
              <a:cs typeface="+mn-cs"/>
            </a:endParaRPr>
          </a:p>
          <a:p>
            <a:pPr marL="342900" indent="-228600">
              <a:spcBef>
                <a:spcPts val="0"/>
              </a:spcBef>
              <a:spcAft>
                <a:spcPts val="200"/>
              </a:spcAft>
              <a:buFont typeface="Arial" panose="020B0604020202020204" pitchFamily="34" charset="0"/>
              <a:buChar char="•"/>
            </a:pPr>
            <a:r>
              <a:rPr lang="en-US" sz="1800">
                <a:latin typeface="Georgia" panose="02040502050405020303" pitchFamily="18" charset="0"/>
                <a:cs typeface="+mn-cs"/>
              </a:rPr>
              <a:t>Opioid use among drivers almost doubled from 7.6% to 13.9% </a:t>
            </a:r>
            <a:endParaRPr lang="en-US" sz="1800">
              <a:latin typeface="+mn-lt"/>
              <a:cs typeface="+mn-cs"/>
            </a:endParaRPr>
          </a:p>
          <a:p>
            <a:pPr indent="-228600">
              <a:buFont typeface="Arial" panose="020B0604020202020204" pitchFamily="34" charset="0"/>
              <a:buChar char="•"/>
            </a:pPr>
            <a:endParaRPr lang="en-US" sz="1400">
              <a:latin typeface="+mn-lt"/>
              <a:cs typeface="+mn-cs"/>
            </a:endParaRPr>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7E16C0C-6FB0-4EFF-ADEE-30E9E324E0E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67A0807-0AD3-410E-86F3-1418AE8E8784}"/>
              </a:ext>
            </a:extLst>
          </p:cNvPr>
          <p:cNvPicPr>
            <a:picLocks noChangeAspect="1"/>
          </p:cNvPicPr>
          <p:nvPr/>
        </p:nvPicPr>
        <p:blipFill>
          <a:blip r:embed="rId2"/>
          <a:stretch>
            <a:fillRect/>
          </a:stretch>
        </p:blipFill>
        <p:spPr>
          <a:xfrm>
            <a:off x="553180" y="2148839"/>
            <a:ext cx="6732204" cy="4100368"/>
          </a:xfrm>
          <a:prstGeom prst="rect">
            <a:avLst/>
          </a:prstGeom>
        </p:spPr>
      </p:pic>
    </p:spTree>
    <p:extLst>
      <p:ext uri="{BB962C8B-B14F-4D97-AF65-F5344CB8AC3E}">
        <p14:creationId xmlns:p14="http://schemas.microsoft.com/office/powerpoint/2010/main" val="243370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a:xfrm>
            <a:off x="314855" y="136525"/>
            <a:ext cx="11562292" cy="1120775"/>
          </a:xfrm>
        </p:spPr>
        <p:txBody>
          <a:bodyPr>
            <a:normAutofit/>
          </a:bodyPr>
          <a:lstStyle/>
          <a:p>
            <a:r>
              <a:rPr lang="en-US" sz="2400">
                <a:latin typeface="Georgia" panose="02040502050405020303" pitchFamily="18" charset="0"/>
              </a:rPr>
              <a:t>What are laboratories seeing in casework ?</a:t>
            </a:r>
            <a:endParaRPr lang="en-US" sz="2400" b="0">
              <a:latin typeface="Georgia" panose="02040502050405020303" pitchFamily="18" charset="0"/>
            </a:endParaRPr>
          </a:p>
        </p:txBody>
      </p:sp>
      <p:sp>
        <p:nvSpPr>
          <p:cNvPr id="10" name="Text Placeholder 9">
            <a:extLst>
              <a:ext uri="{FF2B5EF4-FFF2-40B4-BE49-F238E27FC236}">
                <a16:creationId xmlns:a16="http://schemas.microsoft.com/office/drawing/2014/main" id="{C1D06874-D293-428D-9EA3-996994DDD1F0}"/>
              </a:ext>
            </a:extLst>
          </p:cNvPr>
          <p:cNvSpPr>
            <a:spLocks noGrp="1"/>
          </p:cNvSpPr>
          <p:nvPr>
            <p:ph type="body" idx="1"/>
          </p:nvPr>
        </p:nvSpPr>
        <p:spPr>
          <a:xfrm>
            <a:off x="314855" y="1257300"/>
            <a:ext cx="5222345" cy="3257550"/>
          </a:xfrm>
        </p:spPr>
        <p:txBody>
          <a:bodyPr/>
          <a:lstStyle/>
          <a:p>
            <a:pPr>
              <a:spcBef>
                <a:spcPts val="0"/>
              </a:spcBef>
            </a:pPr>
            <a:r>
              <a:rPr lang="en-US" sz="1800" b="1">
                <a:solidFill>
                  <a:srgbClr val="88C659"/>
                </a:solidFill>
                <a:latin typeface="Georgia" panose="02040502050405020303" pitchFamily="18" charset="0"/>
              </a:rPr>
              <a:t>2016 Top 10 drugs:</a:t>
            </a:r>
          </a:p>
          <a:p>
            <a:pPr>
              <a:spcBef>
                <a:spcPts val="0"/>
              </a:spcBef>
            </a:pPr>
            <a:endParaRPr lang="en-US" sz="1800">
              <a:latin typeface="Abadi" panose="020B0604020104020204" pitchFamily="34" charset="0"/>
            </a:endParaRPr>
          </a:p>
          <a:p>
            <a:pPr marL="285750" indent="-285750">
              <a:spcBef>
                <a:spcPts val="0"/>
              </a:spcBef>
              <a:buFont typeface="Wingdings" panose="05000000000000000000" pitchFamily="2" charset="2"/>
              <a:buChar char="ü"/>
            </a:pPr>
            <a:r>
              <a:rPr lang="en-US" sz="1800">
                <a:latin typeface="Georgia" panose="02040502050405020303" pitchFamily="18" charset="0"/>
              </a:rPr>
              <a:t>THC and metabolites</a:t>
            </a:r>
          </a:p>
          <a:p>
            <a:pPr marL="285750" indent="-285750">
              <a:spcBef>
                <a:spcPts val="0"/>
              </a:spcBef>
              <a:buFont typeface="Wingdings" panose="05000000000000000000" pitchFamily="2" charset="2"/>
              <a:buChar char="ü"/>
            </a:pPr>
            <a:r>
              <a:rPr lang="en-US" sz="1800">
                <a:latin typeface="Georgia" panose="02040502050405020303" pitchFamily="18" charset="0"/>
              </a:rPr>
              <a:t>alprazolam/a-hydroxy-alprazolam</a:t>
            </a:r>
          </a:p>
          <a:p>
            <a:pPr marL="285750" indent="-285750">
              <a:spcBef>
                <a:spcPts val="0"/>
              </a:spcBef>
              <a:buFont typeface="Wingdings" panose="05000000000000000000" pitchFamily="2" charset="2"/>
              <a:buChar char="ü"/>
            </a:pPr>
            <a:r>
              <a:rPr lang="en-US" sz="1800">
                <a:solidFill>
                  <a:srgbClr val="FF0000"/>
                </a:solidFill>
                <a:latin typeface="Georgia" panose="02040502050405020303" pitchFamily="18" charset="0"/>
              </a:rPr>
              <a:t>amphetamine</a:t>
            </a:r>
          </a:p>
          <a:p>
            <a:pPr marL="285750" indent="-285750">
              <a:spcBef>
                <a:spcPts val="0"/>
              </a:spcBef>
              <a:buFont typeface="Wingdings" panose="05000000000000000000" pitchFamily="2" charset="2"/>
              <a:buChar char="ü"/>
            </a:pPr>
            <a:r>
              <a:rPr lang="en-US" sz="1800">
                <a:latin typeface="Georgia" panose="02040502050405020303" pitchFamily="18" charset="0"/>
              </a:rPr>
              <a:t>cocaine and metabolites</a:t>
            </a:r>
          </a:p>
          <a:p>
            <a:pPr marL="285750" indent="-285750">
              <a:spcBef>
                <a:spcPts val="0"/>
              </a:spcBef>
              <a:buFont typeface="Wingdings" panose="05000000000000000000" pitchFamily="2" charset="2"/>
              <a:buChar char="ü"/>
            </a:pPr>
            <a:r>
              <a:rPr lang="en-US" sz="1800">
                <a:latin typeface="Georgia" panose="02040502050405020303" pitchFamily="18" charset="0"/>
              </a:rPr>
              <a:t>oxycodone</a:t>
            </a:r>
          </a:p>
          <a:p>
            <a:pPr marL="285750" indent="-285750">
              <a:spcBef>
                <a:spcPts val="0"/>
              </a:spcBef>
              <a:buFont typeface="Wingdings" panose="05000000000000000000" pitchFamily="2" charset="2"/>
              <a:buChar char="ü"/>
            </a:pPr>
            <a:r>
              <a:rPr lang="en-US" sz="1800">
                <a:latin typeface="Georgia" panose="02040502050405020303" pitchFamily="18" charset="0"/>
              </a:rPr>
              <a:t>clonazepam/7-aminoclonazepam </a:t>
            </a:r>
          </a:p>
          <a:p>
            <a:pPr marL="285750" indent="-285750">
              <a:spcBef>
                <a:spcPts val="0"/>
              </a:spcBef>
              <a:buFont typeface="Wingdings" panose="05000000000000000000" pitchFamily="2" charset="2"/>
              <a:buChar char="ü"/>
            </a:pPr>
            <a:r>
              <a:rPr lang="en-US" sz="1800">
                <a:latin typeface="Georgia" panose="02040502050405020303" pitchFamily="18" charset="0"/>
              </a:rPr>
              <a:t>diazepam/nordiazepam</a:t>
            </a:r>
          </a:p>
          <a:p>
            <a:pPr marL="285750" indent="-285750">
              <a:spcBef>
                <a:spcPts val="0"/>
              </a:spcBef>
              <a:buFont typeface="Wingdings" panose="05000000000000000000" pitchFamily="2" charset="2"/>
              <a:buChar char="ü"/>
            </a:pPr>
            <a:r>
              <a:rPr lang="en-US" sz="1800">
                <a:solidFill>
                  <a:srgbClr val="FF0000"/>
                </a:solidFill>
                <a:latin typeface="Georgia" panose="02040502050405020303" pitchFamily="18" charset="0"/>
              </a:rPr>
              <a:t>codeine</a:t>
            </a:r>
            <a:r>
              <a:rPr lang="en-US" sz="1800">
                <a:latin typeface="Georgia" panose="02040502050405020303" pitchFamily="18" charset="0"/>
              </a:rPr>
              <a:t> </a:t>
            </a:r>
          </a:p>
          <a:p>
            <a:pPr marL="285750" indent="-285750">
              <a:spcBef>
                <a:spcPts val="0"/>
              </a:spcBef>
              <a:buFont typeface="Wingdings" panose="05000000000000000000" pitchFamily="2" charset="2"/>
              <a:buChar char="ü"/>
            </a:pPr>
            <a:r>
              <a:rPr lang="en-US" sz="1800">
                <a:latin typeface="Georgia" panose="02040502050405020303" pitchFamily="18" charset="0"/>
              </a:rPr>
              <a:t>morphine</a:t>
            </a:r>
          </a:p>
          <a:p>
            <a:pPr marL="285750" indent="-285750">
              <a:spcBef>
                <a:spcPts val="0"/>
              </a:spcBef>
              <a:buFont typeface="Wingdings" panose="05000000000000000000" pitchFamily="2" charset="2"/>
              <a:buChar char="ü"/>
            </a:pPr>
            <a:r>
              <a:rPr lang="en-US" sz="1800">
                <a:latin typeface="Georgia" panose="02040502050405020303" pitchFamily="18" charset="0"/>
              </a:rPr>
              <a:t>lorazepam</a:t>
            </a:r>
            <a:endParaRPr lang="en-US">
              <a:latin typeface="Georgia" panose="02040502050405020303" pitchFamily="18" charset="0"/>
            </a:endParaRPr>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a:xfrm>
            <a:off x="5172075" y="1257300"/>
            <a:ext cx="6381750" cy="3609975"/>
          </a:xfrm>
        </p:spPr>
        <p:txBody>
          <a:bodyPr>
            <a:normAutofit/>
          </a:bodyPr>
          <a:lstStyle/>
          <a:p>
            <a:pPr>
              <a:spcBef>
                <a:spcPts val="0"/>
              </a:spcBef>
            </a:pPr>
            <a:r>
              <a:rPr lang="en-US" sz="1800" b="1">
                <a:solidFill>
                  <a:srgbClr val="88C659"/>
                </a:solidFill>
                <a:latin typeface="Georgia" panose="02040502050405020303" pitchFamily="18" charset="0"/>
              </a:rPr>
              <a:t>2020 Top 15 drugs:</a:t>
            </a:r>
          </a:p>
          <a:p>
            <a:pPr marL="285750" indent="-285750">
              <a:spcBef>
                <a:spcPts val="0"/>
              </a:spcBef>
              <a:buFont typeface="Wingdings" panose="05000000000000000000" pitchFamily="2" charset="2"/>
              <a:buChar char="ü"/>
            </a:pPr>
            <a:endParaRPr lang="en-US" sz="1800">
              <a:latin typeface="Georgia" panose="02040502050405020303" pitchFamily="18" charset="0"/>
            </a:endParaRPr>
          </a:p>
          <a:p>
            <a:pPr marL="285750" indent="-285750">
              <a:spcBef>
                <a:spcPts val="0"/>
              </a:spcBef>
              <a:buFont typeface="Wingdings" panose="05000000000000000000" pitchFamily="2" charset="2"/>
              <a:buChar char="ü"/>
            </a:pPr>
            <a:r>
              <a:rPr lang="en-US" sz="1800">
                <a:latin typeface="Georgia" panose="02040502050405020303" pitchFamily="18" charset="0"/>
              </a:rPr>
              <a:t>THC and metabolites</a:t>
            </a:r>
          </a:p>
          <a:p>
            <a:pPr marL="285750" indent="-285750">
              <a:spcBef>
                <a:spcPts val="0"/>
              </a:spcBef>
              <a:buFont typeface="Wingdings" panose="05000000000000000000" pitchFamily="2" charset="2"/>
              <a:buChar char="ü"/>
            </a:pPr>
            <a:r>
              <a:rPr lang="en-US" sz="1800">
                <a:latin typeface="Georgia" panose="02040502050405020303" pitchFamily="18" charset="0"/>
              </a:rPr>
              <a:t>cocaine and metabolites</a:t>
            </a:r>
          </a:p>
          <a:p>
            <a:pPr marL="285750" indent="-285750">
              <a:spcBef>
                <a:spcPts val="0"/>
              </a:spcBef>
              <a:buFont typeface="Wingdings" panose="05000000000000000000" pitchFamily="2" charset="2"/>
              <a:buChar char="ü"/>
            </a:pPr>
            <a:r>
              <a:rPr lang="en-US" sz="1800">
                <a:latin typeface="Georgia" panose="02040502050405020303" pitchFamily="18" charset="0"/>
              </a:rPr>
              <a:t>alprazolam/a-hydroxy-alprazolam</a:t>
            </a:r>
          </a:p>
          <a:p>
            <a:pPr marL="285750" indent="-285750">
              <a:spcBef>
                <a:spcPts val="0"/>
              </a:spcBef>
              <a:buFont typeface="Wingdings" panose="05000000000000000000" pitchFamily="2" charset="2"/>
              <a:buChar char="ü"/>
            </a:pPr>
            <a:r>
              <a:rPr lang="en-US" sz="1800">
                <a:latin typeface="Georgia" panose="02040502050405020303" pitchFamily="18" charset="0"/>
              </a:rPr>
              <a:t>clonazepam/7-aminoclonazepam</a:t>
            </a:r>
          </a:p>
          <a:p>
            <a:pPr marL="285750" indent="-285750">
              <a:spcBef>
                <a:spcPts val="0"/>
              </a:spcBef>
              <a:buFont typeface="Wingdings" panose="05000000000000000000" pitchFamily="2" charset="2"/>
              <a:buChar char="ü"/>
            </a:pPr>
            <a:r>
              <a:rPr lang="en-US" sz="1800">
                <a:latin typeface="Georgia" panose="02040502050405020303" pitchFamily="18" charset="0"/>
              </a:rPr>
              <a:t>morphine </a:t>
            </a:r>
          </a:p>
          <a:p>
            <a:pPr marL="285750" indent="-285750">
              <a:spcBef>
                <a:spcPts val="0"/>
              </a:spcBef>
              <a:buFont typeface="Wingdings" panose="05000000000000000000" pitchFamily="2" charset="2"/>
              <a:buChar char="ü"/>
            </a:pPr>
            <a:r>
              <a:rPr lang="en-US" sz="1800">
                <a:latin typeface="Georgia" panose="02040502050405020303" pitchFamily="18" charset="0"/>
              </a:rPr>
              <a:t>diazepam/nordiazepam,</a:t>
            </a:r>
          </a:p>
          <a:p>
            <a:pPr marL="285750" indent="-285750">
              <a:spcBef>
                <a:spcPts val="0"/>
              </a:spcBef>
              <a:buFont typeface="Wingdings" panose="05000000000000000000" pitchFamily="2" charset="2"/>
              <a:buChar char="ü"/>
            </a:pPr>
            <a:r>
              <a:rPr lang="en-US" sz="1800">
                <a:latin typeface="Georgia" panose="02040502050405020303" pitchFamily="18" charset="0"/>
              </a:rPr>
              <a:t>oxycodone</a:t>
            </a:r>
          </a:p>
          <a:p>
            <a:pPr marL="285750" indent="-285750">
              <a:spcBef>
                <a:spcPts val="0"/>
              </a:spcBef>
              <a:buFont typeface="Wingdings" panose="05000000000000000000" pitchFamily="2" charset="2"/>
              <a:buChar char="ü"/>
            </a:pPr>
            <a:r>
              <a:rPr lang="en-US" sz="1800">
                <a:latin typeface="Georgia" panose="02040502050405020303" pitchFamily="18" charset="0"/>
              </a:rPr>
              <a:t>hydrocodone</a:t>
            </a:r>
          </a:p>
          <a:p>
            <a:pPr marL="285750" indent="-285750">
              <a:spcBef>
                <a:spcPts val="0"/>
              </a:spcBef>
              <a:buFont typeface="Wingdings" panose="05000000000000000000" pitchFamily="2" charset="2"/>
              <a:buChar char="ü"/>
            </a:pPr>
            <a:r>
              <a:rPr lang="en-US" sz="1800">
                <a:latin typeface="Georgia" panose="02040502050405020303" pitchFamily="18" charset="0"/>
              </a:rPr>
              <a:t>lorazepam</a:t>
            </a:r>
          </a:p>
          <a:p>
            <a:pPr marL="285750" indent="-285750">
              <a:spcBef>
                <a:spcPts val="0"/>
              </a:spcBef>
              <a:buFont typeface="Wingdings" panose="05000000000000000000" pitchFamily="2" charset="2"/>
              <a:buChar char="ü"/>
            </a:pPr>
            <a:endParaRPr lang="en-US" sz="1800">
              <a:latin typeface="Georgia" panose="02040502050405020303" pitchFamily="18" charset="0"/>
            </a:endParaRPr>
          </a:p>
          <a:p>
            <a:pPr marL="285750" indent="-285750">
              <a:spcBef>
                <a:spcPts val="0"/>
              </a:spcBef>
              <a:buFont typeface="Wingdings" panose="05000000000000000000" pitchFamily="2" charset="2"/>
              <a:buChar char="ü"/>
            </a:pPr>
            <a:r>
              <a:rPr lang="en-US">
                <a:solidFill>
                  <a:srgbClr val="FF0000"/>
                </a:solidFill>
                <a:latin typeface="Georgia" panose="02040502050405020303" pitchFamily="18" charset="0"/>
              </a:rPr>
              <a:t>f</a:t>
            </a:r>
            <a:r>
              <a:rPr lang="en-US" sz="1800">
                <a:solidFill>
                  <a:srgbClr val="FF0000"/>
                </a:solidFill>
                <a:latin typeface="Georgia" panose="02040502050405020303" pitchFamily="18" charset="0"/>
              </a:rPr>
              <a:t>entanyl, methamphetamine, citalopram</a:t>
            </a:r>
          </a:p>
          <a:p>
            <a:pPr>
              <a:spcBef>
                <a:spcPts val="0"/>
              </a:spcBef>
            </a:pPr>
            <a:r>
              <a:rPr lang="en-US" sz="1800">
                <a:solidFill>
                  <a:srgbClr val="FF0000"/>
                </a:solidFill>
                <a:latin typeface="Georgia" panose="02040502050405020303" pitchFamily="18" charset="0"/>
              </a:rPr>
              <a:t>tramadol/O-desmethyltramadol, zolpidem, temazepam</a:t>
            </a:r>
          </a:p>
          <a:p>
            <a:endParaRPr lang="en-US"/>
          </a:p>
        </p:txBody>
      </p:sp>
      <p:sp>
        <p:nvSpPr>
          <p:cNvPr id="3" name="TextBox 2">
            <a:extLst>
              <a:ext uri="{FF2B5EF4-FFF2-40B4-BE49-F238E27FC236}">
                <a16:creationId xmlns:a16="http://schemas.microsoft.com/office/drawing/2014/main" id="{5BCED806-DFC6-41F2-83A1-850D08A010D1}"/>
              </a:ext>
            </a:extLst>
          </p:cNvPr>
          <p:cNvSpPr txBox="1"/>
          <p:nvPr/>
        </p:nvSpPr>
        <p:spPr>
          <a:xfrm>
            <a:off x="638175" y="4867275"/>
            <a:ext cx="1082992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Georgia" panose="02040502050405020303" pitchFamily="18" charset="0"/>
                <a:ea typeface="+mn-ea"/>
                <a:cs typeface="+mn-cs"/>
              </a:rPr>
              <a:t>Updates for Recommendations for Drug Testing in DUID &amp; Traffic Fatality Investigations Toxicology Laboratory Survey 2020: </a:t>
            </a:r>
            <a:r>
              <a:rPr kumimoji="0" lang="en-US" sz="1600" b="0" i="0" u="none" strike="noStrike" kern="1200" cap="none" spc="0" normalizeH="0" baseline="0" noProof="0" err="1">
                <a:ln>
                  <a:noFill/>
                </a:ln>
                <a:solidFill>
                  <a:prstClr val="black"/>
                </a:solidFill>
                <a:effectLst/>
                <a:uLnTx/>
                <a:uFillTx/>
                <a:latin typeface="Georgia" panose="02040502050405020303" pitchFamily="18" charset="0"/>
                <a:ea typeface="+mn-ea"/>
                <a:cs typeface="+mn-cs"/>
              </a:rPr>
              <a:t>D’Orazio</a:t>
            </a:r>
            <a:r>
              <a:rPr kumimoji="0" lang="en-US" sz="1600" b="0" i="0" u="none" strike="noStrike" kern="1200" cap="none" spc="0" normalizeH="0" baseline="0" noProof="0">
                <a:ln>
                  <a:noFill/>
                </a:ln>
                <a:solidFill>
                  <a:prstClr val="black"/>
                </a:solidFill>
                <a:effectLst/>
                <a:uLnTx/>
                <a:uFillTx/>
                <a:latin typeface="Georgia" panose="02040502050405020303" pitchFamily="18" charset="0"/>
                <a:ea typeface="+mn-ea"/>
                <a:cs typeface="+mn-cs"/>
              </a:rPr>
              <a:t> A, Mohr A, Logan B, The Center for Forensic Science Research &amp; Education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Georgia" panose="020405020504050203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Georgia" panose="02040502050405020303" pitchFamily="18" charset="0"/>
                <a:ea typeface="+mn-ea"/>
                <a:cs typeface="+mn-cs"/>
              </a:rPr>
              <a:t>Survey questions covered laboratory testing for drugs in blood and urine; also protocols for further testing if blood alcohol is above a specific concentration</a:t>
            </a:r>
          </a:p>
        </p:txBody>
      </p:sp>
    </p:spTree>
    <p:extLst>
      <p:ext uri="{BB962C8B-B14F-4D97-AF65-F5344CB8AC3E}">
        <p14:creationId xmlns:p14="http://schemas.microsoft.com/office/powerpoint/2010/main" val="19907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xEl>
                                              <p:pRg st="8" end="8"/>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xEl>
                                              <p:pRg st="9" end="9"/>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
                                            <p:txEl>
                                              <p:pRg st="10" end="1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xEl>
                                              <p:pRg st="12" end="12"/>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41897" y="442384"/>
            <a:ext cx="10169003" cy="764979"/>
          </a:xfrm>
        </p:spPr>
        <p:txBody>
          <a:bodyPr>
            <a:noAutofit/>
          </a:bodyPr>
          <a:lstStyle/>
          <a:p>
            <a:r>
              <a:rPr lang="en-US" sz="2400">
                <a:latin typeface="Georgia" panose="02040502050405020303" pitchFamily="18" charset="0"/>
                <a:ea typeface="Times New Roman" panose="02020603050405020304" pitchFamily="18" charset="0"/>
              </a:rPr>
              <a:t>C</a:t>
            </a:r>
            <a:r>
              <a:rPr lang="en-US" sz="2400">
                <a:effectLst/>
                <a:latin typeface="Georgia" panose="02040502050405020303" pitchFamily="18" charset="0"/>
                <a:ea typeface="Times New Roman" panose="02020603050405020304" pitchFamily="18" charset="0"/>
              </a:rPr>
              <a:t>hallenges in achieving NSC-ADID recommendations</a:t>
            </a:r>
            <a:endParaRPr lang="en-US" sz="2400">
              <a:latin typeface="Georgia" panose="02040502050405020303" pitchFamily="18" charset="0"/>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428626" y="1207363"/>
            <a:ext cx="10391774" cy="5208254"/>
          </a:xfrm>
        </p:spPr>
        <p:txBody>
          <a:bodyPr>
            <a:normAutofit fontScale="92500" lnSpcReduction="20000"/>
          </a:bodyPr>
          <a:lstStyle/>
          <a:p>
            <a:endParaRPr lang="en-US" sz="2000">
              <a:latin typeface="Georgia" panose="02040502050405020303" pitchFamily="18" charset="0"/>
            </a:endParaRP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Overall, laboratories moving towards compliance with the recommendations</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2020 survey: Increase in workload reported per laboratory for both drug and alcohol cases</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Shift from GC to LC technology for blood and urine analysis</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35% of laboratories reporting unconfirmed screening results (34% in 2019) </a:t>
            </a:r>
          </a:p>
          <a:p>
            <a:pPr marL="342900" indent="-342900">
              <a:lnSpc>
                <a:spcPct val="100000"/>
              </a:lnSpc>
              <a:spcBef>
                <a:spcPts val="0"/>
              </a:spcBef>
              <a:spcAft>
                <a:spcPts val="200"/>
              </a:spcAft>
              <a:buSzPct val="70000"/>
              <a:buFont typeface="Wingdings" panose="05000000000000000000" pitchFamily="2" charset="2"/>
              <a:buChar char="§"/>
            </a:pPr>
            <a:endParaRPr lang="en-US" sz="2000">
              <a:latin typeface="Georgia" panose="02040502050405020303" pitchFamily="18" charset="0"/>
            </a:endParaRPr>
          </a:p>
          <a:p>
            <a:pPr marL="342900" indent="-342900">
              <a:lnSpc>
                <a:spcPct val="100000"/>
              </a:lnSpc>
              <a:spcBef>
                <a:spcPts val="0"/>
              </a:spcBef>
              <a:spcAft>
                <a:spcPts val="200"/>
              </a:spcAft>
              <a:buSzPct val="70000"/>
              <a:buFont typeface="Wingdings" panose="05000000000000000000" pitchFamily="2" charset="2"/>
              <a:buChar char="§"/>
            </a:pPr>
            <a:endParaRPr lang="en-US" sz="2000">
              <a:latin typeface="Georgia" panose="02040502050405020303" pitchFamily="18" charset="0"/>
            </a:endParaRPr>
          </a:p>
          <a:p>
            <a:pPr marL="342900" indent="-342900">
              <a:lnSpc>
                <a:spcPct val="100000"/>
              </a:lnSpc>
              <a:spcBef>
                <a:spcPts val="0"/>
              </a:spcBef>
              <a:spcAft>
                <a:spcPts val="200"/>
              </a:spcAft>
              <a:buSzPct val="70000"/>
              <a:buFont typeface="Wingdings" panose="05000000000000000000" pitchFamily="2" charset="2"/>
              <a:buChar char="§"/>
            </a:pPr>
            <a:r>
              <a:rPr lang="en-US" sz="2000" i="1">
                <a:latin typeface="Georgia" panose="02040502050405020303" pitchFamily="18" charset="0"/>
              </a:rPr>
              <a:t>Challenges:</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Believe current methods are already “fit for purpose”; resources wasted achieving recommendations</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Additional ELISA plates not in budget (specifically for larger drug classes e.g., benzodiazepines)</a:t>
            </a:r>
          </a:p>
          <a:p>
            <a:pPr marL="342900" indent="-342900">
              <a:lnSpc>
                <a:spcPct val="100000"/>
              </a:lnSpc>
              <a:spcBef>
                <a:spcPts val="0"/>
              </a:spcBef>
              <a:spcAft>
                <a:spcPts val="200"/>
              </a:spcAft>
              <a:buSzPct val="70000"/>
              <a:buFont typeface="Wingdings" panose="05000000000000000000" pitchFamily="2" charset="2"/>
              <a:buChar char="§"/>
            </a:pPr>
            <a:endParaRPr lang="en-US" sz="2000">
              <a:latin typeface="Georgia" panose="02040502050405020303" pitchFamily="18" charset="0"/>
            </a:endParaRP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Staffing</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Training</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Time</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Money</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Laboratory space constraints</a:t>
            </a:r>
          </a:p>
          <a:p>
            <a:pPr marL="342900" indent="-342900">
              <a:lnSpc>
                <a:spcPct val="10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Don’t agree with recommendations</a:t>
            </a:r>
          </a:p>
          <a:p>
            <a:pPr marL="342900" indent="-342900">
              <a:lnSpc>
                <a:spcPct val="100000"/>
              </a:lnSpc>
              <a:spcBef>
                <a:spcPts val="0"/>
              </a:spcBef>
              <a:spcAft>
                <a:spcPts val="200"/>
              </a:spcAft>
              <a:buSzPct val="70000"/>
              <a:buFont typeface="Wingdings" panose="05000000000000000000" pitchFamily="2" charset="2"/>
              <a:buChar char="§"/>
            </a:pPr>
            <a:r>
              <a:rPr lang="en-US" sz="2000" i="1">
                <a:latin typeface="Georgia" panose="02040502050405020303" pitchFamily="18" charset="0"/>
              </a:rPr>
              <a:t>Oral fluid analysis not really a priority at this time</a:t>
            </a:r>
          </a:p>
          <a:p>
            <a:pPr>
              <a:spcBef>
                <a:spcPts val="0"/>
              </a:spcBef>
            </a:pPr>
            <a:endParaRPr lang="en-US" sz="2000">
              <a:latin typeface="Georgia" panose="02040502050405020303" pitchFamily="18" charset="0"/>
            </a:endParaRPr>
          </a:p>
          <a:p>
            <a:endParaRPr lang="en-US">
              <a:latin typeface="Georgia" panose="02040502050405020303" pitchFamily="18" charset="0"/>
            </a:endParaRPr>
          </a:p>
          <a:p>
            <a:endParaRPr lang="en-US"/>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15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6" end="1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779753" y="204485"/>
            <a:ext cx="10169003" cy="764979"/>
          </a:xfrm>
        </p:spPr>
        <p:txBody>
          <a:bodyPr>
            <a:noAutofit/>
          </a:bodyPr>
          <a:lstStyle/>
          <a:p>
            <a:r>
              <a:rPr lang="en-US" sz="2400">
                <a:effectLst/>
                <a:latin typeface="Georgia" panose="02040502050405020303" pitchFamily="18" charset="0"/>
                <a:ea typeface="Times New Roman" panose="02020603050405020304" pitchFamily="18" charset="0"/>
              </a:rPr>
              <a:t>Summary</a:t>
            </a:r>
            <a:endParaRPr lang="en-US" sz="2400">
              <a:latin typeface="Georgia" panose="02040502050405020303" pitchFamily="18" charset="0"/>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428626" y="969464"/>
            <a:ext cx="10391774" cy="5573379"/>
          </a:xfrm>
        </p:spPr>
        <p:txBody>
          <a:bodyPr>
            <a:normAutofit fontScale="85000" lnSpcReduction="20000"/>
          </a:bodyPr>
          <a:lstStyle/>
          <a:p>
            <a:endParaRPr lang="en-US" sz="2000">
              <a:latin typeface="Georgia" panose="02040502050405020303" pitchFamily="18" charset="0"/>
            </a:endParaRPr>
          </a:p>
          <a:p>
            <a:pPr>
              <a:lnSpc>
                <a:spcPct val="100000"/>
              </a:lnSpc>
              <a:spcBef>
                <a:spcPts val="0"/>
              </a:spcBef>
              <a:spcAft>
                <a:spcPts val="200"/>
              </a:spcAft>
            </a:pPr>
            <a:r>
              <a:rPr lang="en-US" sz="2000" i="1">
                <a:latin typeface="Georgia" panose="02040502050405020303" pitchFamily="18" charset="0"/>
              </a:rPr>
              <a:t>Data:</a:t>
            </a:r>
          </a:p>
          <a:p>
            <a:pPr marL="342900" indent="-342900">
              <a:lnSpc>
                <a:spcPct val="12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Traffic accidents and fatalities increasing (not necessarily or definitively drug related)</a:t>
            </a:r>
          </a:p>
          <a:p>
            <a:pPr marL="342900" indent="-342900">
              <a:lnSpc>
                <a:spcPct val="12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BUT 64% of fatally or seriously injured roadway users during the pandemic showed the presence of an active drug in their blood</a:t>
            </a:r>
          </a:p>
          <a:p>
            <a:pPr marL="342900" indent="-342900">
              <a:lnSpc>
                <a:spcPct val="12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Active THC (32.7%) was more prevalent among drivers than alcohol (28.3%)</a:t>
            </a:r>
          </a:p>
          <a:p>
            <a:pPr marL="342900" indent="-342900">
              <a:lnSpc>
                <a:spcPct val="120000"/>
              </a:lnSpc>
              <a:spcBef>
                <a:spcPts val="0"/>
              </a:spcBef>
              <a:spcAft>
                <a:spcPts val="200"/>
              </a:spcAft>
              <a:buSzPct val="70000"/>
              <a:buFont typeface="Wingdings" panose="05000000000000000000" pitchFamily="2" charset="2"/>
              <a:buChar char="§"/>
            </a:pPr>
            <a:r>
              <a:rPr lang="en-US" sz="2000">
                <a:latin typeface="Georgia" panose="02040502050405020303" pitchFamily="18" charset="0"/>
              </a:rPr>
              <a:t>Polysubstance use is commonplace</a:t>
            </a:r>
          </a:p>
          <a:p>
            <a:pPr marL="342900" indent="-342900">
              <a:lnSpc>
                <a:spcPct val="120000"/>
              </a:lnSpc>
              <a:spcBef>
                <a:spcPts val="0"/>
              </a:spcBef>
              <a:spcAft>
                <a:spcPts val="200"/>
              </a:spcAft>
              <a:buSzPct val="70000"/>
              <a:buFont typeface="Wingdings" panose="05000000000000000000" pitchFamily="2" charset="2"/>
              <a:buChar char="§"/>
            </a:pPr>
            <a:endParaRPr lang="en-US" sz="2000">
              <a:latin typeface="Georgia" panose="02040502050405020303" pitchFamily="18" charset="0"/>
            </a:endParaRPr>
          </a:p>
          <a:p>
            <a:pPr>
              <a:lnSpc>
                <a:spcPct val="120000"/>
              </a:lnSpc>
              <a:spcBef>
                <a:spcPts val="0"/>
              </a:spcBef>
              <a:spcAft>
                <a:spcPts val="200"/>
              </a:spcAft>
              <a:buSzPct val="70000"/>
            </a:pPr>
            <a:r>
              <a:rPr lang="en-US" sz="2000" i="1">
                <a:latin typeface="Georgia" panose="02040502050405020303" pitchFamily="18" charset="0"/>
              </a:rPr>
              <a:t>Testing Challenges:</a:t>
            </a:r>
          </a:p>
          <a:p>
            <a:pPr marL="342900" indent="-342900">
              <a:lnSpc>
                <a:spcPct val="120000"/>
              </a:lnSpc>
              <a:spcBef>
                <a:spcPts val="0"/>
              </a:spcBef>
              <a:spcAft>
                <a:spcPts val="200"/>
              </a:spcAft>
              <a:buSzPct val="70000"/>
              <a:buFont typeface="Wingdings" panose="05000000000000000000" pitchFamily="2" charset="2"/>
              <a:buChar char="§"/>
            </a:pPr>
            <a:r>
              <a:rPr lang="en-US" sz="1900">
                <a:latin typeface="Georgia" panose="02040502050405020303" pitchFamily="18" charset="0"/>
              </a:rPr>
              <a:t>In 2020, only 12% of laboratories met or exceeded the recommended cut-offs for drug analyses in blood but 44% were close to reaching those standards (not a priority) </a:t>
            </a:r>
          </a:p>
          <a:p>
            <a:pPr marL="342900" indent="-342900">
              <a:lnSpc>
                <a:spcPct val="120000"/>
              </a:lnSpc>
              <a:spcBef>
                <a:spcPts val="0"/>
              </a:spcBef>
              <a:spcAft>
                <a:spcPts val="200"/>
              </a:spcAft>
              <a:buSzPct val="70000"/>
              <a:buFont typeface="Wingdings" panose="05000000000000000000" pitchFamily="2" charset="2"/>
              <a:buChar char="§"/>
            </a:pPr>
            <a:r>
              <a:rPr lang="en-US" sz="1900">
                <a:latin typeface="Georgia" panose="02040502050405020303" pitchFamily="18" charset="0"/>
              </a:rPr>
              <a:t>35% of laboratories reporting unconfirmed screening results (34% in 2019) </a:t>
            </a:r>
          </a:p>
          <a:p>
            <a:pPr marL="342900" indent="-342900">
              <a:lnSpc>
                <a:spcPct val="120000"/>
              </a:lnSpc>
              <a:spcBef>
                <a:spcPts val="0"/>
              </a:spcBef>
              <a:spcAft>
                <a:spcPts val="200"/>
              </a:spcAft>
              <a:buSzPct val="70000"/>
              <a:buFont typeface="Wingdings" panose="05000000000000000000" pitchFamily="2" charset="2"/>
              <a:buChar char="§"/>
            </a:pPr>
            <a:r>
              <a:rPr lang="en-US" sz="1900">
                <a:latin typeface="Georgia" panose="02040502050405020303" pitchFamily="18" charset="0"/>
              </a:rPr>
              <a:t>Differences in identifying which drugs should or should not be tested for </a:t>
            </a:r>
          </a:p>
          <a:p>
            <a:pPr marL="342900" indent="-342900">
              <a:lnSpc>
                <a:spcPct val="120000"/>
              </a:lnSpc>
              <a:spcBef>
                <a:spcPts val="0"/>
              </a:spcBef>
              <a:spcAft>
                <a:spcPts val="200"/>
              </a:spcAft>
              <a:buSzPct val="70000"/>
              <a:buFont typeface="Wingdings" panose="05000000000000000000" pitchFamily="2" charset="2"/>
              <a:buChar char="§"/>
            </a:pPr>
            <a:r>
              <a:rPr lang="en-US" sz="1900">
                <a:latin typeface="Georgia" panose="02040502050405020303" pitchFamily="18" charset="0"/>
              </a:rPr>
              <a:t>                  - regional variations</a:t>
            </a:r>
          </a:p>
          <a:p>
            <a:pPr marL="342900" indent="-342900">
              <a:lnSpc>
                <a:spcPct val="120000"/>
              </a:lnSpc>
              <a:spcBef>
                <a:spcPts val="0"/>
              </a:spcBef>
              <a:spcAft>
                <a:spcPts val="200"/>
              </a:spcAft>
              <a:buSzPct val="70000"/>
              <a:buFont typeface="Wingdings" panose="05000000000000000000" pitchFamily="2" charset="2"/>
              <a:buChar char="§"/>
            </a:pPr>
            <a:r>
              <a:rPr lang="en-US" sz="1900">
                <a:latin typeface="Georgia" panose="02040502050405020303" pitchFamily="18" charset="0"/>
              </a:rPr>
              <a:t>Significant laboratory challenges towards adopting standards</a:t>
            </a:r>
          </a:p>
          <a:p>
            <a:pPr marL="342900" indent="-342900">
              <a:lnSpc>
                <a:spcPct val="120000"/>
              </a:lnSpc>
              <a:spcBef>
                <a:spcPts val="0"/>
              </a:spcBef>
              <a:spcAft>
                <a:spcPts val="200"/>
              </a:spcAft>
              <a:buSzPct val="70000"/>
              <a:buFont typeface="Wingdings" panose="05000000000000000000" pitchFamily="2" charset="2"/>
              <a:buChar char="§"/>
            </a:pPr>
            <a:r>
              <a:rPr lang="en-US" sz="1900">
                <a:latin typeface="Georgia" panose="02040502050405020303" pitchFamily="18" charset="0"/>
              </a:rPr>
              <a:t>Oral fluid not a priority for implementation in laboratories </a:t>
            </a:r>
          </a:p>
          <a:p>
            <a:pPr marL="342900" indent="-342900">
              <a:lnSpc>
                <a:spcPct val="120000"/>
              </a:lnSpc>
              <a:spcBef>
                <a:spcPts val="0"/>
              </a:spcBef>
              <a:spcAft>
                <a:spcPts val="200"/>
              </a:spcAft>
              <a:buSzPct val="70000"/>
              <a:buFont typeface="Wingdings" panose="05000000000000000000" pitchFamily="2" charset="2"/>
              <a:buChar char="§"/>
            </a:pPr>
            <a:r>
              <a:rPr lang="en-US" sz="1900">
                <a:latin typeface="Georgia" panose="02040502050405020303" pitchFamily="18" charset="0"/>
              </a:rPr>
              <a:t>                – some misleading information in literature reports</a:t>
            </a:r>
          </a:p>
          <a:p>
            <a:pPr marL="342900" indent="-342900">
              <a:lnSpc>
                <a:spcPct val="120000"/>
              </a:lnSpc>
              <a:spcBef>
                <a:spcPts val="0"/>
              </a:spcBef>
              <a:buFont typeface="Wingdings" panose="05000000000000000000" pitchFamily="2" charset="2"/>
              <a:buChar char="§"/>
            </a:pPr>
            <a:endParaRPr lang="en-US" sz="1700">
              <a:latin typeface="Georgia" panose="02040502050405020303" pitchFamily="18" charset="0"/>
            </a:endParaRPr>
          </a:p>
          <a:p>
            <a:r>
              <a:rPr lang="en-US">
                <a:latin typeface="Georgia" panose="02040502050405020303" pitchFamily="18" charset="0"/>
              </a:rPr>
              <a:t> </a:t>
            </a:r>
          </a:p>
          <a:p>
            <a:endParaRPr lang="en-US"/>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8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820C-2690-4154-9AC5-DC277A237651}"/>
              </a:ext>
            </a:extLst>
          </p:cNvPr>
          <p:cNvSpPr>
            <a:spLocks noGrp="1"/>
          </p:cNvSpPr>
          <p:nvPr>
            <p:ph type="ctrTitle"/>
          </p:nvPr>
        </p:nvSpPr>
        <p:spPr>
          <a:xfrm>
            <a:off x="2319111" y="2359920"/>
            <a:ext cx="6740646" cy="1313880"/>
          </a:xfrm>
        </p:spPr>
        <p:txBody>
          <a:bodyPr>
            <a:normAutofit/>
          </a:bodyPr>
          <a:lstStyle/>
          <a:p>
            <a:r>
              <a:rPr lang="en-US" sz="6000">
                <a:latin typeface="+mn-lt"/>
              </a:rPr>
              <a:t>Discussion/Q&amp;A</a:t>
            </a:r>
          </a:p>
        </p:txBody>
      </p:sp>
      <p:sp>
        <p:nvSpPr>
          <p:cNvPr id="4" name="Slide Number Placeholder 3">
            <a:extLst>
              <a:ext uri="{FF2B5EF4-FFF2-40B4-BE49-F238E27FC236}">
                <a16:creationId xmlns:a16="http://schemas.microsoft.com/office/drawing/2014/main" id="{AB9B76A0-D9E7-4289-A3E0-736C39EDC305}"/>
              </a:ext>
            </a:extLst>
          </p:cNvPr>
          <p:cNvSpPr>
            <a:spLocks noGrp="1"/>
          </p:cNvSpPr>
          <p:nvPr>
            <p:ph type="sldNum" sz="quarter" idx="12"/>
          </p:nvPr>
        </p:nvSpPr>
        <p:spPr/>
        <p:txBody>
          <a:bodyPr/>
          <a:lstStyle/>
          <a:p>
            <a:fld id="{27E16C0C-6FB0-4EFF-ADEE-30E9E324E0EA}" type="slidenum">
              <a:rPr lang="en-US" smtClean="0"/>
              <a:pPr/>
              <a:t>41</a:t>
            </a:fld>
            <a:endParaRPr lang="en-US"/>
          </a:p>
        </p:txBody>
      </p:sp>
      <p:sp>
        <p:nvSpPr>
          <p:cNvPr id="6" name="Subtitle 5">
            <a:extLst>
              <a:ext uri="{FF2B5EF4-FFF2-40B4-BE49-F238E27FC236}">
                <a16:creationId xmlns:a16="http://schemas.microsoft.com/office/drawing/2014/main" id="{BAF2F026-AFFE-46C2-B06A-E0C229B7F69B}"/>
              </a:ext>
            </a:extLst>
          </p:cNvPr>
          <p:cNvSpPr>
            <a:spLocks noGrp="1"/>
          </p:cNvSpPr>
          <p:nvPr>
            <p:ph type="subTitle" idx="1"/>
          </p:nvPr>
        </p:nvSpPr>
        <p:spPr>
          <a:xfrm>
            <a:off x="1551972" y="5897684"/>
            <a:ext cx="5969000" cy="1655762"/>
          </a:xfrm>
        </p:spPr>
        <p:txBody>
          <a:bodyPr/>
          <a:lstStyle/>
          <a:p>
            <a:endParaRPr lang="en-US"/>
          </a:p>
        </p:txBody>
      </p:sp>
    </p:spTree>
    <p:extLst>
      <p:ext uri="{BB962C8B-B14F-4D97-AF65-F5344CB8AC3E}">
        <p14:creationId xmlns:p14="http://schemas.microsoft.com/office/powerpoint/2010/main" val="3825439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CE7E738C-6F6E-4A94-87C5-86F67C17E85C}"/>
              </a:ext>
            </a:extLst>
          </p:cNvPr>
          <p:cNvSpPr>
            <a:spLocks noGrp="1"/>
          </p:cNvSpPr>
          <p:nvPr>
            <p:ph type="ctrTitle"/>
          </p:nvPr>
        </p:nvSpPr>
        <p:spPr>
          <a:xfrm>
            <a:off x="1775389" y="3273345"/>
            <a:ext cx="7200899" cy="1500188"/>
          </a:xfrm>
        </p:spPr>
        <p:txBody>
          <a:bodyPr>
            <a:noAutofit/>
          </a:bodyPr>
          <a:lstStyle/>
          <a:p>
            <a:r>
              <a:rPr lang="en-US" sz="5400">
                <a:latin typeface="Calibri"/>
                <a:cs typeface="Arial"/>
              </a:rPr>
              <a:t>Key Challenges and Complications of Multiple Substance Impaired </a:t>
            </a:r>
            <a:r>
              <a:rPr lang="en-US" sz="5400" err="1">
                <a:latin typeface="Calibri"/>
                <a:cs typeface="Arial"/>
              </a:rPr>
              <a:t>Drving</a:t>
            </a:r>
            <a:endParaRPr lang="en-US" sz="5400">
              <a:latin typeface="Calibri"/>
              <a:cs typeface="Arial"/>
            </a:endParaRPr>
          </a:p>
        </p:txBody>
      </p:sp>
      <p:sp>
        <p:nvSpPr>
          <p:cNvPr id="50" name="Subtitle 49">
            <a:extLst>
              <a:ext uri="{FF2B5EF4-FFF2-40B4-BE49-F238E27FC236}">
                <a16:creationId xmlns:a16="http://schemas.microsoft.com/office/drawing/2014/main" id="{915F8DDD-C68B-45B5-8852-78A8270D899E}"/>
              </a:ext>
            </a:extLst>
          </p:cNvPr>
          <p:cNvSpPr>
            <a:spLocks noGrp="1"/>
          </p:cNvSpPr>
          <p:nvPr>
            <p:ph type="subTitle" idx="1"/>
          </p:nvPr>
        </p:nvSpPr>
        <p:spPr>
          <a:xfrm>
            <a:off x="4524377" y="3836194"/>
            <a:ext cx="3790948" cy="952500"/>
          </a:xfrm>
        </p:spPr>
        <p:txBody>
          <a:bodyPr vert="horz" lIns="91440" tIns="45720" rIns="91440" bIns="45720" rtlCol="0" anchor="t">
            <a:normAutofit/>
          </a:bodyPr>
          <a:lstStyle/>
          <a:p>
            <a:endParaRPr lang="en-US">
              <a:latin typeface="Arial"/>
              <a:cs typeface="Arial"/>
            </a:endParaRPr>
          </a:p>
        </p:txBody>
      </p:sp>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4499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43</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264458" y="2262851"/>
            <a:ext cx="6507331" cy="2923877"/>
          </a:xfrm>
          <a:prstGeom prst="rect">
            <a:avLst/>
          </a:prstGeom>
          <a:noFill/>
        </p:spPr>
        <p:txBody>
          <a:bodyPr wrap="square" lIns="91440" tIns="45720" rIns="91440" bIns="45720" rtlCol="0" anchor="t">
            <a:spAutoFit/>
          </a:bodyPr>
          <a:lstStyle/>
          <a:p>
            <a:r>
              <a:rPr lang="en-US" sz="4400" b="1">
                <a:latin typeface="Calibri"/>
                <a:cs typeface="Arial"/>
              </a:rPr>
              <a:t>Jennifer Tibbitts Knudsen</a:t>
            </a:r>
            <a:endParaRPr lang="en-US">
              <a:latin typeface="Calibri"/>
            </a:endParaRPr>
          </a:p>
          <a:p>
            <a:r>
              <a:rPr lang="en-US" sz="3600">
                <a:ea typeface="+mn-lt"/>
                <a:cs typeface="+mn-lt"/>
              </a:rPr>
              <a:t>Traffic Safety Resource Prosecutor</a:t>
            </a:r>
          </a:p>
          <a:p>
            <a:r>
              <a:rPr lang="en-US" sz="3600">
                <a:ea typeface="+mn-lt"/>
                <a:cs typeface="+mn-lt"/>
              </a:rPr>
              <a:t>Colorado District Attorneys’ Council</a:t>
            </a:r>
            <a:endParaRPr lang="en-US" sz="3600">
              <a:cs typeface="Calibri"/>
            </a:endParaRPr>
          </a:p>
          <a:p>
            <a:endParaRPr lang="en-US" sz="3200">
              <a:cs typeface="Calibri"/>
            </a:endParaRPr>
          </a:p>
        </p:txBody>
      </p:sp>
      <p:pic>
        <p:nvPicPr>
          <p:cNvPr id="5" name="Picture 2">
            <a:extLst>
              <a:ext uri="{FF2B5EF4-FFF2-40B4-BE49-F238E27FC236}">
                <a16:creationId xmlns:a16="http://schemas.microsoft.com/office/drawing/2014/main" id="{5941B934-F346-4E6C-8270-F17634FA7E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4" t="10522" r="174" b="22812"/>
          <a:stretch/>
        </p:blipFill>
        <p:spPr bwMode="auto">
          <a:xfrm>
            <a:off x="811033" y="1475630"/>
            <a:ext cx="3690730" cy="369073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4485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text&#10;&#10;Description automatically generated">
            <a:extLst>
              <a:ext uri="{FF2B5EF4-FFF2-40B4-BE49-F238E27FC236}">
                <a16:creationId xmlns:a16="http://schemas.microsoft.com/office/drawing/2014/main" id="{47510FC3-1850-49A4-8DCA-0CD551ABF065}"/>
              </a:ext>
            </a:extLst>
          </p:cNvPr>
          <p:cNvPicPr>
            <a:picLocks noChangeAspect="1"/>
          </p:cNvPicPr>
          <p:nvPr/>
        </p:nvPicPr>
        <p:blipFill rotWithShape="1">
          <a:blip r:embed="rId3"/>
          <a:srcRect t="22813" r="9091"/>
          <a:stretch/>
        </p:blipFill>
        <p:spPr>
          <a:xfrm>
            <a:off x="20" y="10"/>
            <a:ext cx="12191981" cy="6857990"/>
          </a:xfrm>
          <a:prstGeom prst="rect">
            <a:avLst/>
          </a:prstGeom>
        </p:spPr>
      </p:pic>
      <p:sp>
        <p:nvSpPr>
          <p:cNvPr id="4" name="Title 3">
            <a:extLst>
              <a:ext uri="{FF2B5EF4-FFF2-40B4-BE49-F238E27FC236}">
                <a16:creationId xmlns:a16="http://schemas.microsoft.com/office/drawing/2014/main" id="{31BD66AB-30A7-4069-ABEA-9E195DECED33}"/>
              </a:ext>
            </a:extLst>
          </p:cNvPr>
          <p:cNvSpPr>
            <a:spLocks noGrp="1"/>
          </p:cNvSpPr>
          <p:nvPr>
            <p:ph type="ctrTitle"/>
          </p:nvPr>
        </p:nvSpPr>
        <p:spPr>
          <a:xfrm>
            <a:off x="404553" y="3091928"/>
            <a:ext cx="9078562" cy="2387600"/>
          </a:xfrm>
        </p:spPr>
        <p:txBody>
          <a:bodyPr vert="horz" lIns="91440" tIns="45720" rIns="91440" bIns="45720" rtlCol="0" anchor="b">
            <a:normAutofit/>
          </a:bodyPr>
          <a:lstStyle/>
          <a:p>
            <a:r>
              <a:rPr lang="en-US" sz="6600">
                <a:solidFill>
                  <a:schemeClr val="tx1"/>
                </a:solidFill>
                <a:latin typeface="+mj-lt"/>
                <a:cs typeface="+mj-cs"/>
              </a:rPr>
              <a:t>Cannabis is everywhere.</a:t>
            </a:r>
          </a:p>
        </p:txBody>
      </p:sp>
      <p:sp>
        <p:nvSpPr>
          <p:cNvPr id="5" name="Subtitle 4">
            <a:extLst>
              <a:ext uri="{FF2B5EF4-FFF2-40B4-BE49-F238E27FC236}">
                <a16:creationId xmlns:a16="http://schemas.microsoft.com/office/drawing/2014/main" id="{6114D323-7E70-4974-90B7-6FFB60BD9659}"/>
              </a:ext>
            </a:extLst>
          </p:cNvPr>
          <p:cNvSpPr>
            <a:spLocks noGrp="1"/>
          </p:cNvSpPr>
          <p:nvPr>
            <p:ph type="subTitle" idx="1"/>
          </p:nvPr>
        </p:nvSpPr>
        <p:spPr>
          <a:xfrm>
            <a:off x="404553" y="5624945"/>
            <a:ext cx="9078562" cy="592975"/>
          </a:xfrm>
        </p:spPr>
        <p:txBody>
          <a:bodyPr vert="horz" lIns="91440" tIns="45720" rIns="91440" bIns="45720" rtlCol="0" anchor="ctr">
            <a:normAutofit/>
          </a:bodyPr>
          <a:lstStyle/>
          <a:p>
            <a:r>
              <a:rPr lang="en-US">
                <a:solidFill>
                  <a:schemeClr val="tx1"/>
                </a:solidFill>
                <a:latin typeface="+mn-lt"/>
                <a:cs typeface="Calibri"/>
              </a:rPr>
              <a:t>But it's legal. And, good for you.</a:t>
            </a:r>
            <a:endParaRPr lang="en-US">
              <a:solidFill>
                <a:schemeClr val="tx1"/>
              </a:solidFill>
              <a:latin typeface="+mn-lt"/>
              <a:cs typeface="+mn-cs"/>
            </a:endParaRPr>
          </a:p>
        </p:txBody>
      </p:sp>
      <p:sp>
        <p:nvSpPr>
          <p:cNvPr id="6" name="Slide Number Placeholder 5">
            <a:extLst>
              <a:ext uri="{FF2B5EF4-FFF2-40B4-BE49-F238E27FC236}">
                <a16:creationId xmlns:a16="http://schemas.microsoft.com/office/drawing/2014/main" id="{21E7E703-EE49-48A5-ACEE-BABBA11964A5}"/>
              </a:ext>
            </a:extLst>
          </p:cNvPr>
          <p:cNvSpPr>
            <a:spLocks noGrp="1"/>
          </p:cNvSpPr>
          <p:nvPr>
            <p:ph type="sldNum" sz="quarter" idx="12"/>
          </p:nvPr>
        </p:nvSpPr>
        <p:spPr>
          <a:xfrm>
            <a:off x="9041199" y="6356350"/>
            <a:ext cx="2743200" cy="365125"/>
          </a:xfrm>
          <a:prstGeom prst="ellipse">
            <a:avLst/>
          </a:prstGeom>
        </p:spPr>
        <p:txBody>
          <a:bodyPr vert="horz" lIns="91440" tIns="45720" rIns="91440" bIns="45720" rtlCol="0" anchor="ctr">
            <a:normAutofit/>
          </a:bodyPr>
          <a:lstStyle/>
          <a:p>
            <a:pPr>
              <a:lnSpc>
                <a:spcPct val="90000"/>
              </a:lnSpc>
              <a:spcAft>
                <a:spcPts val="600"/>
              </a:spcAft>
              <a:defRPr/>
            </a:pPr>
            <a:fld id="{27E16C0C-6FB0-4EFF-ADEE-30E9E324E0EA}" type="slidenum">
              <a:rPr lang="en-US">
                <a:solidFill>
                  <a:schemeClr val="tx1"/>
                </a:solidFill>
                <a:latin typeface="Calibri" panose="020F0502020204030204"/>
              </a:rPr>
              <a:pPr>
                <a:lnSpc>
                  <a:spcPct val="90000"/>
                </a:lnSpc>
                <a:spcAft>
                  <a:spcPts val="600"/>
                </a:spcAft>
                <a:defRPr/>
              </a:pPr>
              <a:t>44</a:t>
            </a:fld>
            <a:endParaRPr lang="en-US">
              <a:solidFill>
                <a:schemeClr val="tx1"/>
              </a:solidFill>
              <a:latin typeface="Calibri" panose="020F0502020204030204"/>
            </a:endParaRPr>
          </a:p>
        </p:txBody>
      </p:sp>
    </p:spTree>
    <p:extLst>
      <p:ext uri="{BB962C8B-B14F-4D97-AF65-F5344CB8AC3E}">
        <p14:creationId xmlns:p14="http://schemas.microsoft.com/office/powerpoint/2010/main" val="79350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a:xfrm>
            <a:off x="7670989" y="2442771"/>
            <a:ext cx="4087306" cy="2889114"/>
          </a:xfrm>
        </p:spPr>
        <p:txBody>
          <a:bodyPr vert="horz" lIns="91440" tIns="45720" rIns="91440" bIns="45720" rtlCol="0" anchor="b">
            <a:noAutofit/>
          </a:bodyPr>
          <a:lstStyle/>
          <a:p>
            <a:r>
              <a:rPr lang="en-US" sz="6600">
                <a:latin typeface="+mj-lt"/>
                <a:cs typeface="+mj-cs"/>
              </a:rPr>
              <a:t>We are trying to do everything with nothing.</a:t>
            </a:r>
          </a:p>
        </p:txBody>
      </p:sp>
      <p:pic>
        <p:nvPicPr>
          <p:cNvPr id="2" name="Picture 2" descr="Text&#10;&#10;Description automatically generated">
            <a:extLst>
              <a:ext uri="{FF2B5EF4-FFF2-40B4-BE49-F238E27FC236}">
                <a16:creationId xmlns:a16="http://schemas.microsoft.com/office/drawing/2014/main" id="{B903D83D-FEB2-4DA9-A4C5-1029A9878824}"/>
              </a:ext>
            </a:extLst>
          </p:cNvPr>
          <p:cNvPicPr>
            <a:picLocks noChangeAspect="1"/>
          </p:cNvPicPr>
          <p:nvPr/>
        </p:nvPicPr>
        <p:blipFill rotWithShape="1">
          <a:blip r:embed="rId2"/>
          <a:srcRect l="4084" r="29300"/>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a:xfrm>
            <a:off x="11003280" y="603504"/>
            <a:ext cx="548640" cy="548640"/>
          </a:xfrm>
          <a:prstGeom prst="ellipse">
            <a:avLst/>
          </a:prstGeom>
          <a:solidFill>
            <a:srgbClr val="7F7F7F"/>
          </a:solidFill>
        </p:spPr>
        <p:txBody>
          <a:bodyPr vert="horz" lIns="91440" tIns="45720" rIns="91440" bIns="45720" rtlCol="0" anchor="ctr">
            <a:normAutofit/>
          </a:bodyPr>
          <a:lstStyle/>
          <a:p>
            <a:pPr algn="ctr">
              <a:spcAft>
                <a:spcPts val="600"/>
              </a:spcAft>
              <a:defRPr/>
            </a:pPr>
            <a:fld id="{27E16C0C-6FB0-4EFF-ADEE-30E9E324E0EA}" type="slidenum">
              <a:rPr lang="en-US" sz="1500" b="0">
                <a:solidFill>
                  <a:srgbClr val="FFFFFF"/>
                </a:solidFill>
                <a:latin typeface="Calibri" panose="020F0502020204030204"/>
              </a:rPr>
              <a:pPr algn="ctr">
                <a:spcAft>
                  <a:spcPts val="600"/>
                </a:spcAft>
                <a:defRPr/>
              </a:pPr>
              <a:t>45</a:t>
            </a:fld>
            <a:endParaRPr lang="en-US" sz="1500" b="0">
              <a:solidFill>
                <a:srgbClr val="FFFFFF"/>
              </a:solidFill>
              <a:latin typeface="Calibri" panose="020F0502020204030204"/>
            </a:endParaRPr>
          </a:p>
        </p:txBody>
      </p:sp>
    </p:spTree>
    <p:extLst>
      <p:ext uri="{BB962C8B-B14F-4D97-AF65-F5344CB8AC3E}">
        <p14:creationId xmlns:p14="http://schemas.microsoft.com/office/powerpoint/2010/main" val="9940566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5" descr="Stack of colorful files" title="Building">
            <a:extLst>
              <a:ext uri="{FF2B5EF4-FFF2-40B4-BE49-F238E27FC236}">
                <a16:creationId xmlns:a16="http://schemas.microsoft.com/office/drawing/2014/main" id="{EF20DFCA-9E4C-458D-819F-23D5A7D5ED3E}"/>
              </a:ext>
            </a:extLst>
          </p:cNvPr>
          <p:cNvPicPr>
            <a:picLocks noGrp="1" noChangeAspect="1"/>
          </p:cNvPicPr>
          <p:nvPr>
            <p:ph type="pic" sz="quarter" idx="15"/>
          </p:nvPr>
        </p:nvPicPr>
        <p:blipFill>
          <a:blip r:embed="rId3"/>
          <a:srcRect/>
          <a:stretch>
            <a:fillRect/>
          </a:stretch>
        </p:blipFill>
        <p:spPr>
          <a:xfrm>
            <a:off x="75906" y="-96526"/>
            <a:ext cx="12317186" cy="6927226"/>
          </a:xfrm>
        </p:spPr>
      </p:pic>
      <p:sp>
        <p:nvSpPr>
          <p:cNvPr id="16" name="Rectangle 15">
            <a:extLst>
              <a:ext uri="{FF2B5EF4-FFF2-40B4-BE49-F238E27FC236}">
                <a16:creationId xmlns:a16="http://schemas.microsoft.com/office/drawing/2014/main" id="{0238CCA8-B3EF-451B-BB3A-4D1C64DFF899}"/>
              </a:ext>
              <a:ext uri="{C183D7F6-B498-43B3-948B-1728B52AA6E4}">
                <adec:decorative xmlns:adec="http://schemas.microsoft.com/office/drawing/2017/decorative" val="1"/>
              </a:ext>
            </a:extLst>
          </p:cNvPr>
          <p:cNvSpPr/>
          <p:nvPr/>
        </p:nvSpPr>
        <p:spPr>
          <a:xfrm>
            <a:off x="1808217" y="1403690"/>
            <a:ext cx="4351911" cy="4773273"/>
          </a:xfrm>
          <a:prstGeom prst="rect">
            <a:avLst/>
          </a:prstGeom>
          <a:gradFill>
            <a:gsLst>
              <a:gs pos="0">
                <a:schemeClr val="accent5">
                  <a:lumMod val="50000"/>
                  <a:alpha val="70000"/>
                </a:schemeClr>
              </a:gs>
              <a:gs pos="100000">
                <a:schemeClr val="accent1">
                  <a:alpha val="70000"/>
                </a:schemeClr>
              </a:gs>
              <a:gs pos="50000">
                <a:schemeClr val="accent5">
                  <a:lumMod val="75000"/>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074584C4-26AB-4C21-8261-B1FDFD981C4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39938" y="1088572"/>
            <a:ext cx="4572000" cy="4572000"/>
          </a:xfrm>
          <a:prstGeom prst="rect">
            <a:avLst/>
          </a:prstGeom>
        </p:spPr>
      </p:pic>
      <p:sp>
        <p:nvSpPr>
          <p:cNvPr id="18" name="Rectangle 17">
            <a:extLst>
              <a:ext uri="{FF2B5EF4-FFF2-40B4-BE49-F238E27FC236}">
                <a16:creationId xmlns:a16="http://schemas.microsoft.com/office/drawing/2014/main" id="{1167D356-5B0E-48EB-BEFF-BC1F2391F5A8}"/>
              </a:ext>
              <a:ext uri="{C183D7F6-B498-43B3-948B-1728B52AA6E4}">
                <adec:decorative xmlns:adec="http://schemas.microsoft.com/office/drawing/2017/decorative" val="1"/>
              </a:ext>
            </a:extLst>
          </p:cNvPr>
          <p:cNvSpPr/>
          <p:nvPr/>
        </p:nvSpPr>
        <p:spPr>
          <a:xfrm>
            <a:off x="718" y="408327"/>
            <a:ext cx="5234715" cy="477327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25">
            <a:extLst>
              <a:ext uri="{FF2B5EF4-FFF2-40B4-BE49-F238E27FC236}">
                <a16:creationId xmlns:a16="http://schemas.microsoft.com/office/drawing/2014/main" id="{DB4530C3-10EF-4FDE-A1B1-9DF09C2DF096}"/>
              </a:ext>
            </a:extLst>
          </p:cNvPr>
          <p:cNvSpPr>
            <a:spLocks noGrp="1"/>
          </p:cNvSpPr>
          <p:nvPr>
            <p:ph type="title"/>
          </p:nvPr>
        </p:nvSpPr>
        <p:spPr>
          <a:xfrm>
            <a:off x="76200" y="1501775"/>
            <a:ext cx="5113911" cy="2393758"/>
          </a:xfrm>
        </p:spPr>
        <p:txBody>
          <a:bodyPr/>
          <a:lstStyle/>
          <a:p>
            <a:r>
              <a:rPr lang="en-US">
                <a:cs typeface="Calibri"/>
              </a:rPr>
              <a:t>DATA LIMITATIONS</a:t>
            </a:r>
          </a:p>
        </p:txBody>
      </p:sp>
      <p:sp>
        <p:nvSpPr>
          <p:cNvPr id="27" name="Text Placeholder 26">
            <a:extLst>
              <a:ext uri="{FF2B5EF4-FFF2-40B4-BE49-F238E27FC236}">
                <a16:creationId xmlns:a16="http://schemas.microsoft.com/office/drawing/2014/main" id="{863C256D-8187-4199-952C-D2BB841598F8}"/>
              </a:ext>
            </a:extLst>
          </p:cNvPr>
          <p:cNvSpPr>
            <a:spLocks noGrp="1"/>
          </p:cNvSpPr>
          <p:nvPr>
            <p:ph type="body" idx="13"/>
          </p:nvPr>
        </p:nvSpPr>
        <p:spPr/>
        <p:txBody>
          <a:bodyPr vert="horz" lIns="0" tIns="45720" rIns="0" bIns="45720" rtlCol="0" anchor="t">
            <a:noAutofit/>
          </a:bodyPr>
          <a:lstStyle/>
          <a:p>
            <a:r>
              <a:rPr lang="en-US">
                <a:cs typeface="Calibri"/>
              </a:rPr>
              <a:t>What is the baseline?</a:t>
            </a:r>
            <a:endParaRPr lang="en-US"/>
          </a:p>
        </p:txBody>
      </p:sp>
    </p:spTree>
    <p:extLst>
      <p:ext uri="{BB962C8B-B14F-4D97-AF65-F5344CB8AC3E}">
        <p14:creationId xmlns:p14="http://schemas.microsoft.com/office/powerpoint/2010/main" val="41902379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E16C0C-6FB0-4EFF-ADEE-30E9E324E0EA}" type="slidenum">
              <a:rPr lang="en-US" smtClean="0">
                <a:solidFill>
                  <a:schemeClr val="tx1">
                    <a:tint val="75000"/>
                  </a:schemeClr>
                </a:solidFill>
              </a:rPr>
              <a:pPr>
                <a:spcAft>
                  <a:spcPts val="600"/>
                </a:spcAft>
              </a:pPr>
              <a:t>47</a:t>
            </a:fld>
            <a:endParaRPr lang="en-US">
              <a:solidFill>
                <a:schemeClr val="tx1">
                  <a:tint val="75000"/>
                </a:schemeClr>
              </a:solidFill>
            </a:endParaRPr>
          </a:p>
        </p:txBody>
      </p:sp>
      <p:pic>
        <p:nvPicPr>
          <p:cNvPr id="9" name="Picture 9" descr="Chart, diagram&#10;&#10;Description automatically generated">
            <a:extLst>
              <a:ext uri="{FF2B5EF4-FFF2-40B4-BE49-F238E27FC236}">
                <a16:creationId xmlns:a16="http://schemas.microsoft.com/office/drawing/2014/main" id="{5D6F043B-67BE-4143-A83C-1C9D62282138}"/>
              </a:ext>
            </a:extLst>
          </p:cNvPr>
          <p:cNvPicPr>
            <a:picLocks noGrp="1" noChangeAspect="1"/>
          </p:cNvPicPr>
          <p:nvPr>
            <p:ph sz="half" idx="2"/>
          </p:nvPr>
        </p:nvPicPr>
        <p:blipFill>
          <a:blip r:embed="rId2"/>
          <a:stretch>
            <a:fillRect/>
          </a:stretch>
        </p:blipFill>
        <p:spPr>
          <a:xfrm>
            <a:off x="927010" y="39417"/>
            <a:ext cx="10519276" cy="6784858"/>
          </a:xfrm>
        </p:spPr>
      </p:pic>
    </p:spTree>
    <p:extLst>
      <p:ext uri="{BB962C8B-B14F-4D97-AF65-F5344CB8AC3E}">
        <p14:creationId xmlns:p14="http://schemas.microsoft.com/office/powerpoint/2010/main" val="17077464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BA646719-4DFE-4B25-811C-C5E85EE77AB3}"/>
              </a:ext>
            </a:extLst>
          </p:cNvPr>
          <p:cNvSpPr>
            <a:spLocks noGrp="1"/>
          </p:cNvSpPr>
          <p:nvPr>
            <p:ph type="title"/>
          </p:nvPr>
        </p:nvSpPr>
        <p:spPr>
          <a:xfrm>
            <a:off x="594519" y="0"/>
            <a:ext cx="11002962" cy="1189038"/>
          </a:xfrm>
        </p:spPr>
        <p:txBody>
          <a:bodyPr/>
          <a:lstStyle/>
          <a:p>
            <a:r>
              <a:rPr lang="en-US">
                <a:cs typeface="Calibri"/>
              </a:rPr>
              <a:t>LOSS of life</a:t>
            </a:r>
            <a:endParaRPr lang="en-US"/>
          </a:p>
        </p:txBody>
      </p:sp>
      <p:sp>
        <p:nvSpPr>
          <p:cNvPr id="6" name="Slide Number Placeholder 5">
            <a:extLst>
              <a:ext uri="{FF2B5EF4-FFF2-40B4-BE49-F238E27FC236}">
                <a16:creationId xmlns:a16="http://schemas.microsoft.com/office/drawing/2014/main" id="{B9BC3E8F-CE54-4A6E-93D7-038B076A6BFC}"/>
              </a:ext>
            </a:extLst>
          </p:cNvPr>
          <p:cNvSpPr>
            <a:spLocks noGrp="1"/>
          </p:cNvSpPr>
          <p:nvPr>
            <p:ph type="sldNum" sz="quarter" idx="11"/>
          </p:nvPr>
        </p:nvSpPr>
        <p:spPr>
          <a:xfrm>
            <a:off x="11543111" y="6425624"/>
            <a:ext cx="642731" cy="407804"/>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C2E478F-E849-4A8C-AF1F-CBCC78A7CBFA}" type="slidenum">
              <a:rPr lang="en-US" smtClean="0"/>
              <a:pPr>
                <a:spcAft>
                  <a:spcPts val="600"/>
                </a:spcAft>
              </a:pPr>
              <a:t>48</a:t>
            </a:fld>
            <a:endParaRPr lang="en-US"/>
          </a:p>
        </p:txBody>
      </p:sp>
      <p:pic>
        <p:nvPicPr>
          <p:cNvPr id="10" name="Picture 10" descr="Chart, bar chart, waterfall chart&#10;&#10;Description automatically generated">
            <a:extLst>
              <a:ext uri="{FF2B5EF4-FFF2-40B4-BE49-F238E27FC236}">
                <a16:creationId xmlns:a16="http://schemas.microsoft.com/office/drawing/2014/main" id="{97F16F74-1367-44BE-990D-FAA5BDA3217A}"/>
              </a:ext>
            </a:extLst>
          </p:cNvPr>
          <p:cNvPicPr>
            <a:picLocks noGrp="1" noChangeAspect="1"/>
          </p:cNvPicPr>
          <p:nvPr>
            <p:ph idx="1"/>
          </p:nvPr>
        </p:nvPicPr>
        <p:blipFill>
          <a:blip r:embed="rId2"/>
          <a:stretch>
            <a:fillRect/>
          </a:stretch>
        </p:blipFill>
        <p:spPr>
          <a:xfrm>
            <a:off x="2177453" y="882380"/>
            <a:ext cx="7837093" cy="5768508"/>
          </a:xfrm>
        </p:spPr>
      </p:pic>
    </p:spTree>
    <p:extLst>
      <p:ext uri="{BB962C8B-B14F-4D97-AF65-F5344CB8AC3E}">
        <p14:creationId xmlns:p14="http://schemas.microsoft.com/office/powerpoint/2010/main" val="2302789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A picture containing table, wooden&#10;&#10;Description automatically generated">
            <a:extLst>
              <a:ext uri="{FF2B5EF4-FFF2-40B4-BE49-F238E27FC236}">
                <a16:creationId xmlns:a16="http://schemas.microsoft.com/office/drawing/2014/main" id="{9E4DED2D-72EA-4677-BDF1-6756D28F3D4C}"/>
              </a:ext>
            </a:extLst>
          </p:cNvPr>
          <p:cNvPicPr>
            <a:picLocks noGrp="1" noChangeAspect="1"/>
          </p:cNvPicPr>
          <p:nvPr>
            <p:ph type="pic" sz="quarter" idx="15"/>
          </p:nvPr>
        </p:nvPicPr>
        <p:blipFill rotWithShape="1">
          <a:blip r:embed="rId3"/>
          <a:srcRect t="8114" b="8114"/>
          <a:stretch/>
        </p:blipFill>
        <p:spPr>
          <a:xfrm>
            <a:off x="45" y="58964"/>
            <a:ext cx="12263015" cy="6858000"/>
          </a:xfrm>
        </p:spPr>
      </p:pic>
      <p:sp>
        <p:nvSpPr>
          <p:cNvPr id="3" name="Title 2">
            <a:extLst>
              <a:ext uri="{FF2B5EF4-FFF2-40B4-BE49-F238E27FC236}">
                <a16:creationId xmlns:a16="http://schemas.microsoft.com/office/drawing/2014/main" id="{277112A0-175E-4A7B-9AD4-9318EC84650E}"/>
              </a:ext>
            </a:extLst>
          </p:cNvPr>
          <p:cNvSpPr>
            <a:spLocks noGrp="1"/>
          </p:cNvSpPr>
          <p:nvPr>
            <p:ph type="title"/>
          </p:nvPr>
        </p:nvSpPr>
        <p:spPr>
          <a:xfrm>
            <a:off x="6636084" y="4514399"/>
            <a:ext cx="5623975" cy="1769793"/>
          </a:xfrm>
          <a:solidFill>
            <a:schemeClr val="accent6">
              <a:lumMod val="75000"/>
            </a:schemeClr>
          </a:solidFill>
        </p:spPr>
        <p:txBody>
          <a:bodyPr/>
          <a:lstStyle/>
          <a:p>
            <a:r>
              <a:rPr lang="en-US">
                <a:cs typeface="Calibri"/>
              </a:rPr>
              <a:t>The law</a:t>
            </a:r>
          </a:p>
        </p:txBody>
      </p:sp>
      <p:sp>
        <p:nvSpPr>
          <p:cNvPr id="5" name="Text Placeholder 4">
            <a:extLst>
              <a:ext uri="{FF2B5EF4-FFF2-40B4-BE49-F238E27FC236}">
                <a16:creationId xmlns:a16="http://schemas.microsoft.com/office/drawing/2014/main" id="{02F39D47-FFDC-41B2-83E8-C8FCB4AD0A1E}"/>
              </a:ext>
            </a:extLst>
          </p:cNvPr>
          <p:cNvSpPr>
            <a:spLocks noGrp="1"/>
          </p:cNvSpPr>
          <p:nvPr>
            <p:ph type="body" sz="quarter" idx="18"/>
          </p:nvPr>
        </p:nvSpPr>
        <p:spPr>
          <a:xfrm>
            <a:off x="6632621" y="5639706"/>
            <a:ext cx="5586593" cy="1085191"/>
          </a:xfrm>
          <a:solidFill>
            <a:schemeClr val="accent6">
              <a:lumMod val="75000"/>
            </a:schemeClr>
          </a:solidFill>
        </p:spPr>
        <p:txBody>
          <a:bodyPr vert="horz" lIns="0" tIns="45720" rIns="0" bIns="45720" rtlCol="0" anchor="t">
            <a:noAutofit/>
          </a:bodyPr>
          <a:lstStyle/>
          <a:p>
            <a:pPr marL="0" indent="0" algn="ctr">
              <a:buNone/>
            </a:pPr>
            <a:r>
              <a:rPr lang="en-US">
                <a:cs typeface="Calibri"/>
              </a:rPr>
              <a:t>zero tolerance-per se-general</a:t>
            </a:r>
            <a:endParaRPr lang="en-US"/>
          </a:p>
          <a:p>
            <a:pPr marL="0" indent="0" algn="ctr">
              <a:buNone/>
            </a:pPr>
            <a:r>
              <a:rPr lang="en-US">
                <a:cs typeface="Calibri"/>
              </a:rPr>
              <a:t>presumption-inference</a:t>
            </a:r>
          </a:p>
          <a:p>
            <a:pPr marL="0" indent="0">
              <a:buNone/>
            </a:pPr>
            <a:endParaRPr lang="en-US">
              <a:cs typeface="Calibri"/>
            </a:endParaRPr>
          </a:p>
        </p:txBody>
      </p:sp>
      <p:sp>
        <p:nvSpPr>
          <p:cNvPr id="7" name="Slide Number Placeholder 6">
            <a:extLst>
              <a:ext uri="{FF2B5EF4-FFF2-40B4-BE49-F238E27FC236}">
                <a16:creationId xmlns:a16="http://schemas.microsoft.com/office/drawing/2014/main" id="{6AE6AA9D-079B-4F15-B354-718275F6C0D5}"/>
              </a:ext>
            </a:extLst>
          </p:cNvPr>
          <p:cNvSpPr>
            <a:spLocks noGrp="1"/>
          </p:cNvSpPr>
          <p:nvPr>
            <p:ph type="sldNum" sz="quarter" idx="4294967295"/>
          </p:nvPr>
        </p:nvSpPr>
        <p:spPr>
          <a:xfrm>
            <a:off x="11549063" y="6426200"/>
            <a:ext cx="642937" cy="407988"/>
          </a:xfrm>
        </p:spPr>
        <p:txBody>
          <a:bodyPr/>
          <a:lstStyle/>
          <a:p>
            <a:fld id="{8C2E478F-E849-4A8C-AF1F-CBCC78A7CBFA}" type="slidenum">
              <a:rPr lang="en-US" smtClean="0"/>
              <a:pPr/>
              <a:t>49</a:t>
            </a:fld>
            <a:endParaRPr lang="en-US"/>
          </a:p>
        </p:txBody>
      </p:sp>
    </p:spTree>
    <p:extLst>
      <p:ext uri="{BB962C8B-B14F-4D97-AF65-F5344CB8AC3E}">
        <p14:creationId xmlns:p14="http://schemas.microsoft.com/office/powerpoint/2010/main" val="3084738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98BAD3D1-0500-42DE-8360-4F91242B6BF4}"/>
              </a:ext>
            </a:extLst>
          </p:cNvPr>
          <p:cNvPicPr>
            <a:picLocks noGrp="1" noChangeAspect="1"/>
          </p:cNvPicPr>
          <p:nvPr>
            <p:ph type="pic" sz="quarter" idx="15"/>
          </p:nvPr>
        </p:nvPicPr>
        <p:blipFill rotWithShape="1">
          <a:blip r:embed="rId3"/>
          <a:srcRect l="1572" r="25327"/>
          <a:stretch/>
        </p:blipFill>
        <p:spPr>
          <a:xfrm>
            <a:off x="1" y="10"/>
            <a:ext cx="6386414" cy="6858058"/>
          </a:xfrm>
          <a:noFill/>
        </p:spPr>
      </p:pic>
      <p:sp>
        <p:nvSpPr>
          <p:cNvPr id="3" name="Title 2">
            <a:extLst>
              <a:ext uri="{FF2B5EF4-FFF2-40B4-BE49-F238E27FC236}">
                <a16:creationId xmlns:a16="http://schemas.microsoft.com/office/drawing/2014/main" id="{99595004-45E1-4BB3-899A-4EE4336C0548}"/>
              </a:ext>
            </a:extLst>
          </p:cNvPr>
          <p:cNvSpPr>
            <a:spLocks noGrp="1"/>
          </p:cNvSpPr>
          <p:nvPr>
            <p:ph type="title"/>
          </p:nvPr>
        </p:nvSpPr>
        <p:spPr>
          <a:xfrm>
            <a:off x="5877932" y="1066119"/>
            <a:ext cx="6117771" cy="573989"/>
          </a:xfrm>
        </p:spPr>
        <p:txBody>
          <a:bodyPr anchor="ctr">
            <a:normAutofit/>
          </a:bodyPr>
          <a:lstStyle/>
          <a:p>
            <a:r>
              <a:rPr lang="en-US"/>
              <a:t>The definition of drug</a:t>
            </a:r>
          </a:p>
        </p:txBody>
      </p:sp>
      <p:sp>
        <p:nvSpPr>
          <p:cNvPr id="11" name="Content Placeholder 3">
            <a:extLst>
              <a:ext uri="{FF2B5EF4-FFF2-40B4-BE49-F238E27FC236}">
                <a16:creationId xmlns:a16="http://schemas.microsoft.com/office/drawing/2014/main" id="{4FC1D991-4BE1-4F7E-9720-66B61B697968}"/>
              </a:ext>
            </a:extLst>
          </p:cNvPr>
          <p:cNvSpPr>
            <a:spLocks noGrp="1"/>
          </p:cNvSpPr>
          <p:nvPr>
            <p:ph idx="1"/>
          </p:nvPr>
        </p:nvSpPr>
        <p:spPr>
          <a:xfrm>
            <a:off x="6516924" y="1842930"/>
            <a:ext cx="5591991" cy="4224768"/>
          </a:xfrm>
        </p:spPr>
        <p:txBody>
          <a:bodyPr vert="horz" lIns="0" tIns="45720" rIns="0" bIns="45720" rtlCol="0" anchor="t">
            <a:normAutofit/>
          </a:bodyPr>
          <a:lstStyle/>
          <a:p>
            <a:r>
              <a:rPr lang="en-US" sz="2400">
                <a:cs typeface="Calibri"/>
              </a:rPr>
              <a:t>Schedule (federal or state- e.g., </a:t>
            </a:r>
            <a:endParaRPr lang="en-US"/>
          </a:p>
          <a:p>
            <a:pPr marL="0" indent="0">
              <a:buNone/>
            </a:pPr>
            <a:r>
              <a:rPr lang="en-US" sz="2400">
                <a:cs typeface="Calibri"/>
              </a:rPr>
              <a:t>   fentanyl analogs)</a:t>
            </a:r>
          </a:p>
          <a:p>
            <a:r>
              <a:rPr lang="en-US" sz="2400">
                <a:cs typeface="Calibri"/>
              </a:rPr>
              <a:t>Drug Evaluation &amp; Classification Program</a:t>
            </a:r>
          </a:p>
          <a:p>
            <a:r>
              <a:rPr lang="en-US" sz="2400">
                <a:cs typeface="Calibri"/>
              </a:rPr>
              <a:t>Statutory definition</a:t>
            </a:r>
          </a:p>
        </p:txBody>
      </p:sp>
      <p:sp>
        <p:nvSpPr>
          <p:cNvPr id="5" name="Slide Number Placeholder 4">
            <a:extLst>
              <a:ext uri="{FF2B5EF4-FFF2-40B4-BE49-F238E27FC236}">
                <a16:creationId xmlns:a16="http://schemas.microsoft.com/office/drawing/2014/main" id="{95BB7A91-94D3-4597-907F-FD0D0C84527E}"/>
              </a:ext>
            </a:extLst>
          </p:cNvPr>
          <p:cNvSpPr>
            <a:spLocks noGrp="1"/>
          </p:cNvSpPr>
          <p:nvPr>
            <p:ph type="sldNum" sz="quarter" idx="17"/>
          </p:nvPr>
        </p:nvSpPr>
        <p:spPr>
          <a:xfrm>
            <a:off x="11543111" y="6425624"/>
            <a:ext cx="642731" cy="407804"/>
          </a:xfrm>
        </p:spPr>
        <p:txBody>
          <a:bodyPr anchor="ctr">
            <a:normAutofit/>
          </a:bodyPr>
          <a:lstStyle/>
          <a:p>
            <a:pPr>
              <a:spcAft>
                <a:spcPts val="600"/>
              </a:spcAft>
            </a:pPr>
            <a:fld id="{8C2E478F-E849-4A8C-AF1F-CBCC78A7CBFA}" type="slidenum">
              <a:rPr lang="en-US" smtClean="0"/>
              <a:pPr>
                <a:spcAft>
                  <a:spcPts val="600"/>
                </a:spcAft>
              </a:pPr>
              <a:t>50</a:t>
            </a:fld>
            <a:endParaRPr lang="en-US"/>
          </a:p>
        </p:txBody>
      </p:sp>
    </p:spTree>
    <p:extLst>
      <p:ext uri="{BB962C8B-B14F-4D97-AF65-F5344CB8AC3E}">
        <p14:creationId xmlns:p14="http://schemas.microsoft.com/office/powerpoint/2010/main" val="1751318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B37A2-A43B-41C9-A8FF-ADA636765F0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Law Enforcement</a:t>
            </a:r>
          </a:p>
        </p:txBody>
      </p:sp>
      <p:pic>
        <p:nvPicPr>
          <p:cNvPr id="6" name="Picture 6" descr="A picture containing wooden, wood, tool&#10;&#10;Description automatically generated">
            <a:extLst>
              <a:ext uri="{FF2B5EF4-FFF2-40B4-BE49-F238E27FC236}">
                <a16:creationId xmlns:a16="http://schemas.microsoft.com/office/drawing/2014/main" id="{0043908B-82F0-430E-BB81-56483F80DB6A}"/>
              </a:ext>
            </a:extLst>
          </p:cNvPr>
          <p:cNvPicPr>
            <a:picLocks noGrp="1" noChangeAspect="1"/>
          </p:cNvPicPr>
          <p:nvPr>
            <p:ph sz="half" idx="2"/>
          </p:nvPr>
        </p:nvPicPr>
        <p:blipFill>
          <a:blip r:embed="rId3"/>
          <a:stretch>
            <a:fillRect/>
          </a:stretch>
        </p:blipFill>
        <p:spPr>
          <a:xfrm>
            <a:off x="4777316" y="1359722"/>
            <a:ext cx="6780700" cy="4136226"/>
          </a:xfrm>
          <a:prstGeom prst="rect">
            <a:avLst/>
          </a:prstGeom>
        </p:spPr>
      </p:pic>
      <p:sp>
        <p:nvSpPr>
          <p:cNvPr id="5" name="Slide Number Placeholder 4">
            <a:extLst>
              <a:ext uri="{FF2B5EF4-FFF2-40B4-BE49-F238E27FC236}">
                <a16:creationId xmlns:a16="http://schemas.microsoft.com/office/drawing/2014/main" id="{CD03D164-1368-4675-B919-BDB4630EAF72}"/>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p>
            <a:pPr>
              <a:spcAft>
                <a:spcPts val="600"/>
              </a:spcAft>
            </a:pPr>
            <a:fld id="{27E16C0C-6FB0-4EFF-ADEE-30E9E324E0EA}" type="slidenum">
              <a:rPr lang="en-US">
                <a:solidFill>
                  <a:schemeClr val="tx1">
                    <a:alpha val="80000"/>
                  </a:schemeClr>
                </a:solidFill>
              </a:rPr>
              <a:pPr>
                <a:spcAft>
                  <a:spcPts val="600"/>
                </a:spcAft>
              </a:pPr>
              <a:t>51</a:t>
            </a:fld>
            <a:endParaRPr lang="en-US">
              <a:solidFill>
                <a:schemeClr val="tx1">
                  <a:alpha val="80000"/>
                </a:schemeClr>
              </a:solidFill>
            </a:endParaRPr>
          </a:p>
        </p:txBody>
      </p:sp>
    </p:spTree>
    <p:extLst>
      <p:ext uri="{BB962C8B-B14F-4D97-AF65-F5344CB8AC3E}">
        <p14:creationId xmlns:p14="http://schemas.microsoft.com/office/powerpoint/2010/main" val="2082292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A picture containing text, person, orange&#10;&#10;Description automatically generated">
            <a:extLst>
              <a:ext uri="{FF2B5EF4-FFF2-40B4-BE49-F238E27FC236}">
                <a16:creationId xmlns:a16="http://schemas.microsoft.com/office/drawing/2014/main" id="{6BD7A1A6-FCF0-4256-8C84-26B982DBE626}"/>
              </a:ext>
            </a:extLst>
          </p:cNvPr>
          <p:cNvPicPr>
            <a:picLocks noGrp="1" noChangeAspect="1"/>
          </p:cNvPicPr>
          <p:nvPr>
            <p:ph type="pic" idx="1"/>
          </p:nvPr>
        </p:nvPicPr>
        <p:blipFill rotWithShape="1">
          <a:blip r:embed="rId2"/>
          <a:stretch/>
        </p:blipFill>
        <p:spPr>
          <a:xfrm>
            <a:off x="7097484" y="1518557"/>
            <a:ext cx="5094515" cy="3820886"/>
          </a:xfrm>
          <a:noFill/>
        </p:spPr>
      </p:pic>
      <p:sp>
        <p:nvSpPr>
          <p:cNvPr id="13" name="Content Placeholder 4">
            <a:extLst>
              <a:ext uri="{FF2B5EF4-FFF2-40B4-BE49-F238E27FC236}">
                <a16:creationId xmlns:a16="http://schemas.microsoft.com/office/drawing/2014/main" id="{A92014E3-FB12-4085-BD97-AB27D140DBE6}"/>
              </a:ext>
            </a:extLst>
          </p:cNvPr>
          <p:cNvSpPr>
            <a:spLocks noGrp="1"/>
          </p:cNvSpPr>
          <p:nvPr>
            <p:ph type="body" sz="half" idx="2"/>
          </p:nvPr>
        </p:nvSpPr>
        <p:spPr>
          <a:xfrm>
            <a:off x="1822163" y="2658363"/>
            <a:ext cx="5138057" cy="3396749"/>
          </a:xfrm>
        </p:spPr>
        <p:txBody>
          <a:bodyPr vert="horz" lIns="91440" tIns="45720" rIns="91440" bIns="45720" rtlCol="0" anchor="t">
            <a:normAutofit/>
          </a:bodyPr>
          <a:lstStyle/>
          <a:p>
            <a:pPr marL="285750" indent="-285750">
              <a:buChar char="•"/>
            </a:pPr>
            <a:r>
              <a:rPr lang="en-US" sz="2400"/>
              <a:t>Not validated for drugs other than alcohol</a:t>
            </a:r>
            <a:endParaRPr lang="en-US" sz="2400">
              <a:cs typeface="Calibri"/>
            </a:endParaRPr>
          </a:p>
          <a:p>
            <a:pPr marL="285750" indent="-285750">
              <a:buChar char="•"/>
            </a:pPr>
            <a:r>
              <a:rPr lang="en-US" sz="2400"/>
              <a:t>Increased court time</a:t>
            </a:r>
            <a:endParaRPr lang="en-US" sz="2400">
              <a:cs typeface="Calibri"/>
            </a:endParaRPr>
          </a:p>
          <a:p>
            <a:pPr marL="285750" indent="-285750">
              <a:buChar char="•"/>
            </a:pPr>
            <a:r>
              <a:rPr lang="en-US" sz="2400"/>
              <a:t>Back to basics training</a:t>
            </a:r>
            <a:endParaRPr lang="en-US" sz="2400">
              <a:cs typeface="Calibri"/>
            </a:endParaRPr>
          </a:p>
          <a:p>
            <a:endParaRPr lang="en-US"/>
          </a:p>
        </p:txBody>
      </p:sp>
      <p:sp>
        <p:nvSpPr>
          <p:cNvPr id="11" name="Title 1">
            <a:extLst>
              <a:ext uri="{FF2B5EF4-FFF2-40B4-BE49-F238E27FC236}">
                <a16:creationId xmlns:a16="http://schemas.microsoft.com/office/drawing/2014/main" id="{78B09EAE-874B-4A72-9051-37F0C90B6F6C}"/>
              </a:ext>
            </a:extLst>
          </p:cNvPr>
          <p:cNvSpPr>
            <a:spLocks noGrp="1"/>
          </p:cNvSpPr>
          <p:nvPr>
            <p:ph type="title"/>
          </p:nvPr>
        </p:nvSpPr>
        <p:spPr>
          <a:xfrm>
            <a:off x="957943" y="1480457"/>
            <a:ext cx="5138057" cy="979308"/>
          </a:xfrm>
        </p:spPr>
        <p:txBody>
          <a:bodyPr anchor="b">
            <a:normAutofit/>
          </a:bodyPr>
          <a:lstStyle/>
          <a:p>
            <a:r>
              <a:rPr lang="en-US"/>
              <a:t>Standardized field sobriety testing</a:t>
            </a:r>
          </a:p>
        </p:txBody>
      </p:sp>
      <p:sp>
        <p:nvSpPr>
          <p:cNvPr id="2" name="Slide Number Placeholder 1">
            <a:extLst>
              <a:ext uri="{FF2B5EF4-FFF2-40B4-BE49-F238E27FC236}">
                <a16:creationId xmlns:a16="http://schemas.microsoft.com/office/drawing/2014/main" id="{32DAEF69-AA47-4E3A-9942-F697A803EFF3}"/>
              </a:ext>
            </a:extLst>
          </p:cNvPr>
          <p:cNvSpPr>
            <a:spLocks noGrp="1"/>
          </p:cNvSpPr>
          <p:nvPr>
            <p:ph type="sldNum" sz="quarter" idx="15"/>
          </p:nvPr>
        </p:nvSpPr>
        <p:spPr>
          <a:xfrm>
            <a:off x="11543111" y="6425624"/>
            <a:ext cx="642731" cy="407804"/>
          </a:xfrm>
        </p:spPr>
        <p:txBody>
          <a:bodyPr anchor="ctr">
            <a:normAutofit/>
          </a:bodyPr>
          <a:lstStyle/>
          <a:p>
            <a:pPr>
              <a:spcAft>
                <a:spcPts val="600"/>
              </a:spcAft>
            </a:pPr>
            <a:fld id="{8C2E478F-E849-4A8C-AF1F-CBCC78A7CBFA}" type="slidenum">
              <a:rPr lang="en-US" smtClean="0"/>
              <a:pPr>
                <a:spcAft>
                  <a:spcPts val="600"/>
                </a:spcAft>
              </a:pPr>
              <a:t>52</a:t>
            </a:fld>
            <a:endParaRPr lang="en-US"/>
          </a:p>
        </p:txBody>
      </p:sp>
    </p:spTree>
    <p:extLst>
      <p:ext uri="{BB962C8B-B14F-4D97-AF65-F5344CB8AC3E}">
        <p14:creationId xmlns:p14="http://schemas.microsoft.com/office/powerpoint/2010/main" val="1356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Single Corner Snipped 10">
            <a:extLst>
              <a:ext uri="{FF2B5EF4-FFF2-40B4-BE49-F238E27FC236}">
                <a16:creationId xmlns:a16="http://schemas.microsoft.com/office/drawing/2014/main" id="{19D3308D-6DB0-4FC1-96A2-43FBE3611D5F}"/>
              </a:ext>
              <a:ext uri="{C183D7F6-B498-43B3-948B-1728B52AA6E4}">
                <adec:decorative xmlns:adec="http://schemas.microsoft.com/office/drawing/2017/decorative" val="1"/>
              </a:ext>
            </a:extLst>
          </p:cNvPr>
          <p:cNvSpPr/>
          <p:nvPr/>
        </p:nvSpPr>
        <p:spPr>
          <a:xfrm flipH="1">
            <a:off x="11549269" y="6356350"/>
            <a:ext cx="642731" cy="501650"/>
          </a:xfrm>
          <a:prstGeom prst="snip1Rect">
            <a:avLst/>
          </a:prstGeom>
          <a:gradFill>
            <a:gsLst>
              <a:gs pos="0">
                <a:schemeClr val="accent2">
                  <a:lumMod val="50000"/>
                  <a:alpha val="70000"/>
                </a:schemeClr>
              </a:gs>
              <a:gs pos="50000">
                <a:schemeClr val="accent4">
                  <a:lumMod val="60000"/>
                  <a:lumOff val="40000"/>
                  <a:alpha val="70000"/>
                </a:schemeClr>
              </a:gs>
              <a:gs pos="100000">
                <a:schemeClr val="accent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 name="Picture Placeholder 5" descr="City Scape" title="City Scape">
            <a:extLst>
              <a:ext uri="{FF2B5EF4-FFF2-40B4-BE49-F238E27FC236}">
                <a16:creationId xmlns:a16="http://schemas.microsoft.com/office/drawing/2014/main" id="{8C001EA0-C1FE-4BFF-BAE0-93D031DC21E0}"/>
              </a:ext>
            </a:extLst>
          </p:cNvPr>
          <p:cNvPicPr>
            <a:picLocks noGrp="1" noChangeAspect="1"/>
          </p:cNvPicPr>
          <p:nvPr>
            <p:ph type="pic" sz="quarter" idx="15"/>
          </p:nvPr>
        </p:nvPicPr>
        <p:blipFill>
          <a:blip r:embed="rId2">
            <a:extLst>
              <a:ext uri="{837473B0-CC2E-450A-ABE3-18F120FF3D39}">
                <a1611:picAttrSrcUrl xmlns:a1611="http://schemas.microsoft.com/office/drawing/2016/11/main" r:id="rId3"/>
              </a:ext>
            </a:extLst>
          </a:blip>
          <a:srcRect/>
          <a:stretch>
            <a:fillRect/>
          </a:stretch>
        </p:blipFill>
        <p:spPr>
          <a:xfrm>
            <a:off x="-470" y="0"/>
            <a:ext cx="5299363" cy="6858000"/>
          </a:xfrm>
        </p:spPr>
      </p:pic>
      <p:sp>
        <p:nvSpPr>
          <p:cNvPr id="13" name="Rectangle 12">
            <a:extLst>
              <a:ext uri="{FF2B5EF4-FFF2-40B4-BE49-F238E27FC236}">
                <a16:creationId xmlns:a16="http://schemas.microsoft.com/office/drawing/2014/main" id="{E1315A01-F739-4451-B341-3FEADD96CA0B}"/>
              </a:ext>
              <a:ext uri="{C183D7F6-B498-43B3-948B-1728B52AA6E4}">
                <adec:decorative xmlns:adec="http://schemas.microsoft.com/office/drawing/2017/decorative" val="1"/>
              </a:ext>
            </a:extLst>
          </p:cNvPr>
          <p:cNvSpPr/>
          <p:nvPr userDrawn="1"/>
        </p:nvSpPr>
        <p:spPr>
          <a:xfrm flipH="1">
            <a:off x="4703814" y="1013965"/>
            <a:ext cx="6117771" cy="5234436"/>
          </a:xfrm>
          <a:prstGeom prst="rect">
            <a:avLst/>
          </a:prstGeom>
          <a:gradFill>
            <a:gsLst>
              <a:gs pos="0">
                <a:schemeClr val="accent5">
                  <a:lumMod val="50000"/>
                  <a:alpha val="70000"/>
                </a:schemeClr>
              </a:gs>
              <a:gs pos="100000">
                <a:schemeClr val="accent1">
                  <a:alpha val="70000"/>
                </a:schemeClr>
              </a:gs>
              <a:gs pos="51000">
                <a:schemeClr val="accent5">
                  <a:lumMod val="75000"/>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C3278E-95B3-4E1D-B243-374370388798}"/>
              </a:ext>
              <a:ext uri="{C183D7F6-B498-43B3-948B-1728B52AA6E4}">
                <adec:decorative xmlns:adec="http://schemas.microsoft.com/office/drawing/2017/decorative" val="1"/>
              </a:ext>
            </a:extLst>
          </p:cNvPr>
          <p:cNvSpPr/>
          <p:nvPr userDrawn="1"/>
        </p:nvSpPr>
        <p:spPr>
          <a:xfrm flipH="1">
            <a:off x="5361999" y="506818"/>
            <a:ext cx="6177976" cy="50726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D5445F47-6D74-450C-BC16-998D2021AD78}"/>
              </a:ext>
            </a:extLst>
          </p:cNvPr>
          <p:cNvSpPr>
            <a:spLocks noGrp="1"/>
          </p:cNvSpPr>
          <p:nvPr>
            <p:ph type="title"/>
          </p:nvPr>
        </p:nvSpPr>
        <p:spPr/>
        <p:txBody>
          <a:bodyPr/>
          <a:lstStyle/>
          <a:p>
            <a:r>
              <a:rPr lang="en-US"/>
              <a:t>Advanced roadside impaired driving enforcement</a:t>
            </a:r>
          </a:p>
        </p:txBody>
      </p:sp>
      <p:graphicFrame>
        <p:nvGraphicFramePr>
          <p:cNvPr id="18" name="Content Placeholder 3">
            <a:extLst>
              <a:ext uri="{FF2B5EF4-FFF2-40B4-BE49-F238E27FC236}">
                <a16:creationId xmlns:a16="http://schemas.microsoft.com/office/drawing/2014/main" id="{76C1B846-5C8D-47C3-A9D2-2AB2722564D6}"/>
              </a:ext>
            </a:extLst>
          </p:cNvPr>
          <p:cNvGraphicFramePr>
            <a:graphicFrameLocks noGrp="1"/>
          </p:cNvGraphicFramePr>
          <p:nvPr>
            <p:ph idx="1"/>
          </p:nvPr>
        </p:nvGraphicFramePr>
        <p:xfrm>
          <a:off x="5510539" y="1962673"/>
          <a:ext cx="6117771" cy="3676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6556A3C9-6740-4558-AB5B-687741A63BDD}"/>
              </a:ext>
            </a:extLst>
          </p:cNvPr>
          <p:cNvSpPr>
            <a:spLocks noGrp="1"/>
          </p:cNvSpPr>
          <p:nvPr>
            <p:ph type="sldNum" sz="quarter" idx="17"/>
          </p:nvPr>
        </p:nvSpPr>
        <p:spPr/>
        <p:txBody>
          <a:bodyPr/>
          <a:lstStyle/>
          <a:p>
            <a:fld id="{8C2E478F-E849-4A8C-AF1F-CBCC78A7CBFA}" type="slidenum">
              <a:rPr lang="en-US" smtClean="0"/>
              <a:pPr/>
              <a:t>53</a:t>
            </a:fld>
            <a:endParaRPr lang="en-US"/>
          </a:p>
        </p:txBody>
      </p:sp>
      <p:sp>
        <p:nvSpPr>
          <p:cNvPr id="2" name="TextBox 1">
            <a:extLst>
              <a:ext uri="{FF2B5EF4-FFF2-40B4-BE49-F238E27FC236}">
                <a16:creationId xmlns:a16="http://schemas.microsoft.com/office/drawing/2014/main" id="{AA307C4C-0099-4E4F-8DA1-BCC0576D3CD4}"/>
              </a:ext>
            </a:extLst>
          </p:cNvPr>
          <p:cNvSpPr txBox="1"/>
          <p:nvPr/>
        </p:nvSpPr>
        <p:spPr>
          <a:xfrm>
            <a:off x="1022350" y="7119938"/>
            <a:ext cx="5300663" cy="317500"/>
          </a:xfrm>
          <a:prstGeom prst="rect">
            <a:avLst/>
          </a:prstGeom>
        </p:spPr>
        <p:txBody>
          <a:bodyPr>
            <a:normAutofit fontScale="85000" lnSpcReduction="10000"/>
          </a:bodyPr>
          <a:lstStyle/>
          <a:p>
            <a:r>
              <a:rPr lang="en-US">
                <a:hlinkClick r:id="rId3"/>
              </a:rPr>
              <a:t>This Photo</a:t>
            </a:r>
            <a:r>
              <a:rPr lang="en-US"/>
              <a:t> by Unknown author is licensed under </a:t>
            </a:r>
            <a:r>
              <a:rPr lang="en-US">
                <a:hlinkClick r:id="rId9"/>
              </a:rPr>
              <a:t>CC BY-SA</a:t>
            </a:r>
            <a:r>
              <a:rPr lang="en-US"/>
              <a:t>.</a:t>
            </a:r>
          </a:p>
        </p:txBody>
      </p:sp>
    </p:spTree>
    <p:extLst>
      <p:ext uri="{BB962C8B-B14F-4D97-AF65-F5344CB8AC3E}">
        <p14:creationId xmlns:p14="http://schemas.microsoft.com/office/powerpoint/2010/main" val="201577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Single Corner Snipped 7">
            <a:extLst>
              <a:ext uri="{FF2B5EF4-FFF2-40B4-BE49-F238E27FC236}">
                <a16:creationId xmlns:a16="http://schemas.microsoft.com/office/drawing/2014/main" id="{B0E0D858-7657-48FB-B12B-9FDB08B8E3B4}"/>
              </a:ext>
              <a:ext uri="{C183D7F6-B498-43B3-948B-1728B52AA6E4}">
                <adec:decorative xmlns:adec="http://schemas.microsoft.com/office/drawing/2017/decorative" val="1"/>
              </a:ext>
            </a:extLst>
          </p:cNvPr>
          <p:cNvSpPr/>
          <p:nvPr/>
        </p:nvSpPr>
        <p:spPr>
          <a:xfrm flipH="1">
            <a:off x="11549269" y="6356350"/>
            <a:ext cx="642731" cy="501650"/>
          </a:xfrm>
          <a:prstGeom prst="snip1Rect">
            <a:avLst/>
          </a:prstGeom>
          <a:gradFill>
            <a:gsLst>
              <a:gs pos="0">
                <a:schemeClr val="accent2">
                  <a:lumMod val="50000"/>
                  <a:alpha val="70000"/>
                </a:schemeClr>
              </a:gs>
              <a:gs pos="50000">
                <a:schemeClr val="accent4">
                  <a:lumMod val="60000"/>
                  <a:lumOff val="40000"/>
                  <a:alpha val="70000"/>
                </a:schemeClr>
              </a:gs>
              <a:gs pos="100000">
                <a:schemeClr val="accent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C09ADB54-3897-4872-B9B3-1888BB60FDFF}"/>
              </a:ext>
            </a:extLst>
          </p:cNvPr>
          <p:cNvSpPr>
            <a:spLocks noGrp="1"/>
          </p:cNvSpPr>
          <p:nvPr>
            <p:ph type="title"/>
          </p:nvPr>
        </p:nvSpPr>
        <p:spPr>
          <a:xfrm>
            <a:off x="766435" y="1099002"/>
            <a:ext cx="4226024" cy="573989"/>
          </a:xfrm>
        </p:spPr>
        <p:txBody>
          <a:bodyPr/>
          <a:lstStyle/>
          <a:p>
            <a:r>
              <a:rPr lang="en-US"/>
              <a:t>Drug Evaluation &amp; Classification Program</a:t>
            </a:r>
          </a:p>
        </p:txBody>
      </p:sp>
      <p:sp>
        <p:nvSpPr>
          <p:cNvPr id="12" name="Slide Number Placeholder 11">
            <a:extLst>
              <a:ext uri="{FF2B5EF4-FFF2-40B4-BE49-F238E27FC236}">
                <a16:creationId xmlns:a16="http://schemas.microsoft.com/office/drawing/2014/main" id="{A40D7403-0D24-42D0-9DE5-23601D8FBC17}"/>
              </a:ext>
            </a:extLst>
          </p:cNvPr>
          <p:cNvSpPr>
            <a:spLocks noGrp="1"/>
          </p:cNvSpPr>
          <p:nvPr>
            <p:ph type="sldNum" sz="quarter" idx="18"/>
          </p:nvPr>
        </p:nvSpPr>
        <p:spPr/>
        <p:txBody>
          <a:bodyPr/>
          <a:lstStyle/>
          <a:p>
            <a:fld id="{8C2E478F-E849-4A8C-AF1F-CBCC78A7CBFA}" type="slidenum">
              <a:rPr lang="en-US" smtClean="0"/>
              <a:pPr/>
              <a:t>54</a:t>
            </a:fld>
            <a:endParaRPr lang="en-US"/>
          </a:p>
        </p:txBody>
      </p:sp>
      <p:pic>
        <p:nvPicPr>
          <p:cNvPr id="5" name="Picture 5" descr="A picture containing person, outdoor, building, standing&#10;&#10;Description automatically generated">
            <a:extLst>
              <a:ext uri="{FF2B5EF4-FFF2-40B4-BE49-F238E27FC236}">
                <a16:creationId xmlns:a16="http://schemas.microsoft.com/office/drawing/2014/main" id="{0680FFD9-A2C3-4519-8EA3-CC092AD4B6D5}"/>
              </a:ext>
            </a:extLst>
          </p:cNvPr>
          <p:cNvPicPr>
            <a:picLocks noChangeAspect="1"/>
          </p:cNvPicPr>
          <p:nvPr/>
        </p:nvPicPr>
        <p:blipFill>
          <a:blip r:embed="rId3"/>
          <a:stretch>
            <a:fillRect/>
          </a:stretch>
        </p:blipFill>
        <p:spPr>
          <a:xfrm>
            <a:off x="7354229" y="1675183"/>
            <a:ext cx="2743200" cy="3656316"/>
          </a:xfrm>
          <a:prstGeom prst="rect">
            <a:avLst/>
          </a:prstGeom>
        </p:spPr>
      </p:pic>
      <p:pic>
        <p:nvPicPr>
          <p:cNvPr id="14" name="Picture 14" descr="Diagram&#10;&#10;Description automatically generated">
            <a:extLst>
              <a:ext uri="{FF2B5EF4-FFF2-40B4-BE49-F238E27FC236}">
                <a16:creationId xmlns:a16="http://schemas.microsoft.com/office/drawing/2014/main" id="{BC6375B9-F9AF-430B-B9DD-969E9184FDF5}"/>
              </a:ext>
            </a:extLst>
          </p:cNvPr>
          <p:cNvPicPr>
            <a:picLocks noGrp="1" noChangeAspect="1"/>
          </p:cNvPicPr>
          <p:nvPr>
            <p:ph idx="1"/>
          </p:nvPr>
        </p:nvPicPr>
        <p:blipFill>
          <a:blip r:embed="rId4"/>
          <a:stretch>
            <a:fillRect/>
          </a:stretch>
        </p:blipFill>
        <p:spPr>
          <a:xfrm>
            <a:off x="1258719" y="2173112"/>
            <a:ext cx="3185700" cy="3857329"/>
          </a:xfrm>
        </p:spPr>
      </p:pic>
      <p:pic>
        <p:nvPicPr>
          <p:cNvPr id="20" name="Picture 20" descr="A picture containing person, outdoor, building, standing&#10;&#10;Description automatically generated">
            <a:extLst>
              <a:ext uri="{FF2B5EF4-FFF2-40B4-BE49-F238E27FC236}">
                <a16:creationId xmlns:a16="http://schemas.microsoft.com/office/drawing/2014/main" id="{23109938-EB60-4F33-AC93-AF9DF496CEAF}"/>
              </a:ext>
            </a:extLst>
          </p:cNvPr>
          <p:cNvPicPr>
            <a:picLocks noGrp="1" noChangeAspect="1"/>
          </p:cNvPicPr>
          <p:nvPr>
            <p:ph sz="quarter" idx="16"/>
          </p:nvPr>
        </p:nvPicPr>
        <p:blipFill>
          <a:blip r:embed="rId3"/>
          <a:stretch>
            <a:fillRect/>
          </a:stretch>
        </p:blipFill>
        <p:spPr>
          <a:xfrm>
            <a:off x="6790797" y="470641"/>
            <a:ext cx="4439097" cy="5916718"/>
          </a:xfrm>
        </p:spPr>
      </p:pic>
    </p:spTree>
    <p:extLst>
      <p:ext uri="{BB962C8B-B14F-4D97-AF65-F5344CB8AC3E}">
        <p14:creationId xmlns:p14="http://schemas.microsoft.com/office/powerpoint/2010/main" val="3548951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Table&#10;&#10;Description automatically generated">
            <a:extLst>
              <a:ext uri="{FF2B5EF4-FFF2-40B4-BE49-F238E27FC236}">
                <a16:creationId xmlns:a16="http://schemas.microsoft.com/office/drawing/2014/main" id="{A9FDC42B-1B69-40C3-8050-D2AD008A897A}"/>
              </a:ext>
            </a:extLst>
          </p:cNvPr>
          <p:cNvPicPr>
            <a:picLocks noGrp="1" noChangeAspect="1"/>
          </p:cNvPicPr>
          <p:nvPr>
            <p:ph type="pic" sz="quarter" idx="10"/>
          </p:nvPr>
        </p:nvPicPr>
        <p:blipFill rotWithShape="1">
          <a:blip r:embed="rId2"/>
          <a:srcRect l="-203" t="-1637" r="202" b="955"/>
          <a:stretch/>
        </p:blipFill>
        <p:spPr>
          <a:xfrm>
            <a:off x="1375317" y="-46464"/>
            <a:ext cx="9181190" cy="6857875"/>
          </a:xfrm>
        </p:spPr>
      </p:pic>
    </p:spTree>
    <p:extLst>
      <p:ext uri="{BB962C8B-B14F-4D97-AF65-F5344CB8AC3E}">
        <p14:creationId xmlns:p14="http://schemas.microsoft.com/office/powerpoint/2010/main" val="4027702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12B3A915-F47B-4AB6-B2AC-FA50DE6B317E}"/>
              </a:ext>
            </a:extLst>
          </p:cNvPr>
          <p:cNvGraphicFramePr>
            <a:graphicFrameLocks noGrp="1"/>
          </p:cNvGraphicFramePr>
          <p:nvPr>
            <p:ph idx="1"/>
          </p:nvPr>
        </p:nvGraphicFramePr>
        <p:xfrm>
          <a:off x="611108" y="279148"/>
          <a:ext cx="4368313" cy="5362088"/>
        </p:xfrm>
        <a:graphic>
          <a:graphicData uri="http://schemas.openxmlformats.org/drawingml/2006/table">
            <a:tbl>
              <a:tblPr firstCol="1" lastRow="1" lastCol="1" bandRow="1" bandCol="1">
                <a:tableStyleId>{5940675A-B579-460E-94D1-54222C63F5DA}</a:tableStyleId>
              </a:tblPr>
              <a:tblGrid>
                <a:gridCol w="1093960">
                  <a:extLst>
                    <a:ext uri="{9D8B030D-6E8A-4147-A177-3AD203B41FA5}">
                      <a16:colId xmlns:a16="http://schemas.microsoft.com/office/drawing/2014/main" val="3797128302"/>
                    </a:ext>
                  </a:extLst>
                </a:gridCol>
                <a:gridCol w="1091451">
                  <a:extLst>
                    <a:ext uri="{9D8B030D-6E8A-4147-A177-3AD203B41FA5}">
                      <a16:colId xmlns:a16="http://schemas.microsoft.com/office/drawing/2014/main" val="316638076"/>
                    </a:ext>
                  </a:extLst>
                </a:gridCol>
                <a:gridCol w="1091451">
                  <a:extLst>
                    <a:ext uri="{9D8B030D-6E8A-4147-A177-3AD203B41FA5}">
                      <a16:colId xmlns:a16="http://schemas.microsoft.com/office/drawing/2014/main" val="3408754530"/>
                    </a:ext>
                  </a:extLst>
                </a:gridCol>
                <a:gridCol w="1091451">
                  <a:extLst>
                    <a:ext uri="{9D8B030D-6E8A-4147-A177-3AD203B41FA5}">
                      <a16:colId xmlns:a16="http://schemas.microsoft.com/office/drawing/2014/main" val="463894249"/>
                    </a:ext>
                  </a:extLst>
                </a:gridCol>
              </a:tblGrid>
              <a:tr h="762000">
                <a:tc>
                  <a:txBody>
                    <a:bodyPr/>
                    <a:lstStyle/>
                    <a:p>
                      <a:pPr marL="0" marR="0" algn="l" rtl="0" eaLnBrk="1" latinLnBrk="0" hangingPunct="1">
                        <a:lnSpc>
                          <a:spcPct val="150000"/>
                        </a:lnSpc>
                        <a:spcBef>
                          <a:spcPts val="0"/>
                        </a:spcBef>
                        <a:spcAft>
                          <a:spcPts val="0"/>
                        </a:spcAft>
                      </a:pP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1200"/>
                        </a:spcBef>
                        <a:spcAft>
                          <a:spcPts val="1200"/>
                        </a:spcAft>
                      </a:pPr>
                      <a:r>
                        <a:rPr lang="en-US" sz="1400" kern="1200">
                          <a:solidFill>
                            <a:schemeClr val="tx1"/>
                          </a:solidFill>
                          <a:effectLst/>
                        </a:rPr>
                        <a:t>State v.</a:t>
                      </a:r>
                      <a:r>
                        <a:rPr lang="en-US" sz="1400" kern="1200">
                          <a:solidFill>
                            <a:srgbClr val="FF0000"/>
                          </a:solidFill>
                          <a:effectLst/>
                        </a:rPr>
                        <a:t> Ibis</a:t>
                      </a:r>
                      <a:endParaRPr lang="en-US">
                        <a:solidFill>
                          <a:srgbClr val="FF0000"/>
                        </a:solidFill>
                        <a:effectLst/>
                      </a:endParaRPr>
                    </a:p>
                  </a:txBody>
                  <a:tcPr marL="0" marR="0" marT="0" marB="0" anchor="ctr">
                    <a:solidFill>
                      <a:srgbClr val="7AB9F0"/>
                    </a:solidFill>
                  </a:tcPr>
                </a:tc>
                <a:tc>
                  <a:txBody>
                    <a:bodyPr/>
                    <a:lstStyle/>
                    <a:p>
                      <a:pPr marL="0" marR="0" algn="ctr" rtl="0" eaLnBrk="1" latinLnBrk="0" hangingPunct="1">
                        <a:lnSpc>
                          <a:spcPct val="100000"/>
                        </a:lnSpc>
                        <a:spcBef>
                          <a:spcPts val="0"/>
                        </a:spcBef>
                        <a:spcAft>
                          <a:spcPts val="0"/>
                        </a:spcAft>
                      </a:pPr>
                      <a:r>
                        <a:rPr lang="en-US" sz="1400" kern="1200">
                          <a:effectLst/>
                        </a:rPr>
                        <a:t>CNS Depressants</a:t>
                      </a:r>
                      <a:endParaRPr lang="en-US">
                        <a:effectLst/>
                      </a:endParaRPr>
                    </a:p>
                  </a:txBody>
                  <a:tcPr marL="0" marR="0" marT="0" marB="0" anchor="ctr">
                    <a:solidFill>
                      <a:srgbClr val="7AB9F0"/>
                    </a:solidFill>
                  </a:tcPr>
                </a:tc>
                <a:tc>
                  <a:txBody>
                    <a:bodyPr/>
                    <a:lstStyle/>
                    <a:p>
                      <a:pPr marL="0" marR="0" lvl="0" algn="ctr" rtl="0">
                        <a:lnSpc>
                          <a:spcPct val="150000"/>
                        </a:lnSpc>
                        <a:spcBef>
                          <a:spcPts val="0"/>
                        </a:spcBef>
                        <a:spcAft>
                          <a:spcPts val="0"/>
                        </a:spcAft>
                        <a:buNone/>
                      </a:pPr>
                      <a:r>
                        <a:rPr lang="en-US" sz="1400" kern="1200">
                          <a:effectLst/>
                        </a:rPr>
                        <a:t>Cannabis</a:t>
                      </a:r>
                      <a:endParaRPr lang="en-US">
                        <a:effectLst/>
                      </a:endParaRPr>
                    </a:p>
                  </a:txBody>
                  <a:tcPr marL="0" marR="0" marT="0" marB="0" anchor="ctr">
                    <a:solidFill>
                      <a:srgbClr val="7AB9F0"/>
                    </a:solidFill>
                  </a:tcPr>
                </a:tc>
                <a:extLst>
                  <a:ext uri="{0D108BD9-81ED-4DB2-BD59-A6C34878D82A}">
                    <a16:rowId xmlns:a16="http://schemas.microsoft.com/office/drawing/2014/main" val="2102342031"/>
                  </a:ext>
                </a:extLst>
              </a:tr>
              <a:tr h="378394">
                <a:tc>
                  <a:txBody>
                    <a:bodyPr/>
                    <a:lstStyle/>
                    <a:p>
                      <a:pPr marL="0" marR="0" algn="ctr" rtl="0" eaLnBrk="1" latinLnBrk="0" hangingPunct="1">
                        <a:lnSpc>
                          <a:spcPct val="150000"/>
                        </a:lnSpc>
                        <a:spcBef>
                          <a:spcPts val="0"/>
                        </a:spcBef>
                        <a:spcAft>
                          <a:spcPts val="0"/>
                        </a:spcAft>
                      </a:pPr>
                      <a:r>
                        <a:rPr lang="en-US" sz="1400" kern="1200">
                          <a:effectLst/>
                        </a:rPr>
                        <a:t>HGN</a:t>
                      </a: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1200"/>
                        </a:spcBef>
                        <a:spcAft>
                          <a:spcPts val="1200"/>
                        </a:spcAft>
                      </a:pPr>
                      <a:r>
                        <a:rPr lang="en-US" sz="1400" kern="1200">
                          <a:solidFill>
                            <a:srgbClr val="FF0000"/>
                          </a:solidFill>
                          <a:effectLst/>
                        </a:rPr>
                        <a:t>0 </a:t>
                      </a:r>
                      <a:r>
                        <a:rPr lang="en-US" sz="1400" kern="1200">
                          <a:effectLst/>
                        </a:rPr>
                        <a:t> /  6</a:t>
                      </a:r>
                      <a:endParaRPr lang="en-US">
                        <a:effectLst/>
                      </a:endParaRPr>
                    </a:p>
                  </a:txBody>
                  <a:tcPr marL="0" marR="0" marT="0" marB="0" anchor="ctr">
                    <a:solidFill>
                      <a:schemeClr val="bg2"/>
                    </a:solidFill>
                  </a:tcPr>
                </a:tc>
                <a:tc>
                  <a:txBody>
                    <a:bodyPr/>
                    <a:lstStyle/>
                    <a:p>
                      <a:pPr marL="0" marR="0" lvl="0" algn="ctr">
                        <a:lnSpc>
                          <a:spcPct val="150000"/>
                        </a:lnSpc>
                        <a:spcBef>
                          <a:spcPts val="0"/>
                        </a:spcBef>
                        <a:spcAft>
                          <a:spcPts val="0"/>
                        </a:spcAft>
                        <a:buNone/>
                      </a:pPr>
                      <a:r>
                        <a:rPr lang="en-US" sz="1400" kern="1200">
                          <a:effectLst/>
                        </a:rPr>
                        <a:t>Present</a:t>
                      </a:r>
                      <a:endParaRPr lang="en-US"/>
                    </a:p>
                  </a:txBody>
                  <a:tcPr marL="0" marR="0" marT="0" marB="0" anchor="ctr">
                    <a:solidFill>
                      <a:schemeClr val="bg2"/>
                    </a:solidFill>
                  </a:tcPr>
                </a:tc>
                <a:tc>
                  <a:txBody>
                    <a:bodyPr/>
                    <a:lstStyle/>
                    <a:p>
                      <a:pPr marL="0" marR="0" lvl="0" algn="ctr" rtl="0">
                        <a:lnSpc>
                          <a:spcPct val="150000"/>
                        </a:lnSpc>
                        <a:spcBef>
                          <a:spcPts val="0"/>
                        </a:spcBef>
                        <a:spcAft>
                          <a:spcPts val="0"/>
                        </a:spcAft>
                        <a:buNone/>
                      </a:pPr>
                      <a:r>
                        <a:rPr lang="en-US" sz="1400" kern="1200">
                          <a:effectLst/>
                        </a:rPr>
                        <a:t>None</a:t>
                      </a:r>
                      <a:endParaRPr lang="en-US">
                        <a:effectLst/>
                      </a:endParaRPr>
                    </a:p>
                  </a:txBody>
                  <a:tcPr marL="0" marR="0" marT="0" marB="0" anchor="ctr">
                    <a:solidFill>
                      <a:schemeClr val="bg2"/>
                    </a:solidFill>
                  </a:tcPr>
                </a:tc>
                <a:extLst>
                  <a:ext uri="{0D108BD9-81ED-4DB2-BD59-A6C34878D82A}">
                    <a16:rowId xmlns:a16="http://schemas.microsoft.com/office/drawing/2014/main" val="2623506512"/>
                  </a:ext>
                </a:extLst>
              </a:tr>
              <a:tr h="556462">
                <a:tc>
                  <a:txBody>
                    <a:bodyPr/>
                    <a:lstStyle/>
                    <a:p>
                      <a:pPr marL="0" marR="0" algn="ctr" rtl="0" eaLnBrk="1" latinLnBrk="0" hangingPunct="1">
                        <a:spcBef>
                          <a:spcPts val="0"/>
                        </a:spcBef>
                        <a:spcAft>
                          <a:spcPts val="0"/>
                        </a:spcAft>
                      </a:pPr>
                      <a:r>
                        <a:rPr lang="en-US" sz="1400" kern="1200">
                          <a:effectLst/>
                        </a:rPr>
                        <a:t>Vertical</a:t>
                      </a:r>
                      <a:endParaRPr lang="en-US">
                        <a:effectLst/>
                      </a:endParaRPr>
                    </a:p>
                    <a:p>
                      <a:pPr marL="0" marR="0" algn="ctr" rtl="0" eaLnBrk="1" latinLnBrk="0" hangingPunct="1">
                        <a:spcBef>
                          <a:spcPts val="0"/>
                        </a:spcBef>
                        <a:spcAft>
                          <a:spcPts val="0"/>
                        </a:spcAft>
                      </a:pPr>
                      <a:r>
                        <a:rPr lang="en-US" sz="1400" kern="1200">
                          <a:effectLst/>
                        </a:rPr>
                        <a:t>Nystagmus</a:t>
                      </a: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0"/>
                        </a:spcBef>
                        <a:spcAft>
                          <a:spcPts val="0"/>
                        </a:spcAft>
                      </a:pPr>
                      <a:r>
                        <a:rPr lang="en-US" sz="1400" kern="1200">
                          <a:solidFill>
                            <a:srgbClr val="FF0000"/>
                          </a:solidFill>
                          <a:effectLst/>
                        </a:rPr>
                        <a:t>None</a:t>
                      </a:r>
                      <a:endParaRPr lang="en-US">
                        <a:solidFill>
                          <a:srgbClr val="FF0000"/>
                        </a:solidFill>
                        <a:effectLst/>
                      </a:endParaRPr>
                    </a:p>
                  </a:txBody>
                  <a:tcPr marL="0" marR="0" marT="0" marB="0" anchor="ctr">
                    <a:solidFill>
                      <a:schemeClr val="bg2"/>
                    </a:solidFill>
                  </a:tcPr>
                </a:tc>
                <a:tc>
                  <a:txBody>
                    <a:bodyPr/>
                    <a:lstStyle/>
                    <a:p>
                      <a:pPr marL="0" marR="0" lvl="0" algn="ctr">
                        <a:lnSpc>
                          <a:spcPct val="100000"/>
                        </a:lnSpc>
                        <a:spcBef>
                          <a:spcPts val="0"/>
                        </a:spcBef>
                        <a:spcAft>
                          <a:spcPts val="0"/>
                        </a:spcAft>
                        <a:buNone/>
                      </a:pPr>
                      <a:r>
                        <a:rPr lang="en-US" sz="1400" kern="1200">
                          <a:effectLst/>
                        </a:rPr>
                        <a:t>Present* </a:t>
                      </a:r>
                      <a:endParaRPr lang="en-US"/>
                    </a:p>
                    <a:p>
                      <a:pPr marL="0" marR="0" lvl="0" algn="ctr">
                        <a:lnSpc>
                          <a:spcPct val="100000"/>
                        </a:lnSpc>
                        <a:spcBef>
                          <a:spcPts val="0"/>
                        </a:spcBef>
                        <a:spcAft>
                          <a:spcPts val="0"/>
                        </a:spcAft>
                        <a:buNone/>
                      </a:pPr>
                      <a:r>
                        <a:rPr lang="en-US" sz="1400" kern="1200">
                          <a:effectLst/>
                        </a:rPr>
                        <a:t>(High dose)</a:t>
                      </a:r>
                      <a:endParaRPr lang="en-US"/>
                    </a:p>
                  </a:txBody>
                  <a:tcPr marL="0" marR="0" marT="0" marB="0" anchor="ctr">
                    <a:solidFill>
                      <a:schemeClr val="bg2"/>
                    </a:solidFill>
                  </a:tcPr>
                </a:tc>
                <a:tc>
                  <a:txBody>
                    <a:bodyPr/>
                    <a:lstStyle/>
                    <a:p>
                      <a:pPr marL="0" marR="0" lvl="0" algn="ctr" rtl="0">
                        <a:lnSpc>
                          <a:spcPct val="150000"/>
                        </a:lnSpc>
                        <a:spcBef>
                          <a:spcPts val="0"/>
                        </a:spcBef>
                        <a:spcAft>
                          <a:spcPts val="0"/>
                        </a:spcAft>
                        <a:buNone/>
                      </a:pPr>
                      <a:r>
                        <a:rPr lang="en-US" sz="1400" kern="1200">
                          <a:effectLst/>
                        </a:rPr>
                        <a:t>None</a:t>
                      </a:r>
                      <a:endParaRPr lang="en-US">
                        <a:effectLst/>
                      </a:endParaRPr>
                    </a:p>
                  </a:txBody>
                  <a:tcPr marL="0" marR="0" marT="0" marB="0" anchor="ctr">
                    <a:solidFill>
                      <a:schemeClr val="bg2"/>
                    </a:solidFill>
                  </a:tcPr>
                </a:tc>
                <a:extLst>
                  <a:ext uri="{0D108BD9-81ED-4DB2-BD59-A6C34878D82A}">
                    <a16:rowId xmlns:a16="http://schemas.microsoft.com/office/drawing/2014/main" val="355096567"/>
                  </a:ext>
                </a:extLst>
              </a:tr>
              <a:tr h="645496">
                <a:tc>
                  <a:txBody>
                    <a:bodyPr/>
                    <a:lstStyle/>
                    <a:p>
                      <a:pPr marL="0" marR="0" algn="ctr" rtl="0" eaLnBrk="1" latinLnBrk="0" hangingPunct="1">
                        <a:spcBef>
                          <a:spcPts val="0"/>
                        </a:spcBef>
                        <a:spcAft>
                          <a:spcPts val="0"/>
                        </a:spcAft>
                      </a:pPr>
                      <a:r>
                        <a:rPr lang="en-US" sz="1400" kern="1200">
                          <a:effectLst/>
                        </a:rPr>
                        <a:t>Lack of Convergence</a:t>
                      </a: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0"/>
                        </a:spcBef>
                        <a:spcAft>
                          <a:spcPts val="0"/>
                        </a:spcAft>
                      </a:pPr>
                      <a:r>
                        <a:rPr lang="en-US" sz="1400" kern="1200">
                          <a:solidFill>
                            <a:srgbClr val="FF0000"/>
                          </a:solidFill>
                          <a:effectLst/>
                        </a:rPr>
                        <a:t>Present</a:t>
                      </a:r>
                      <a:endParaRPr lang="en-US">
                        <a:solidFill>
                          <a:srgbClr val="FF0000"/>
                        </a:solidFill>
                        <a:effectLst/>
                      </a:endParaRPr>
                    </a:p>
                  </a:txBody>
                  <a:tcPr marL="0" marR="0" marT="0" marB="0" anchor="ctr">
                    <a:solidFill>
                      <a:schemeClr val="bg2"/>
                    </a:solidFill>
                  </a:tcPr>
                </a:tc>
                <a:tc>
                  <a:txBody>
                    <a:bodyPr/>
                    <a:lstStyle/>
                    <a:p>
                      <a:pPr marL="0" marR="0" algn="ctr" rtl="0" eaLnBrk="1" latinLnBrk="0" hangingPunct="1">
                        <a:lnSpc>
                          <a:spcPct val="150000"/>
                        </a:lnSpc>
                        <a:spcBef>
                          <a:spcPts val="0"/>
                        </a:spcBef>
                        <a:spcAft>
                          <a:spcPts val="0"/>
                        </a:spcAft>
                      </a:pPr>
                      <a:r>
                        <a:rPr lang="en-US" sz="1400" kern="1200">
                          <a:effectLst/>
                        </a:rPr>
                        <a:t>Present</a:t>
                      </a:r>
                      <a:endParaRPr lang="en-US">
                        <a:effectLst/>
                      </a:endParaRPr>
                    </a:p>
                  </a:txBody>
                  <a:tcPr marL="0" marR="0" marT="0" marB="0" anchor="ctr">
                    <a:solidFill>
                      <a:schemeClr val="bg2"/>
                    </a:solidFill>
                  </a:tcPr>
                </a:tc>
                <a:tc>
                  <a:txBody>
                    <a:bodyPr/>
                    <a:lstStyle/>
                    <a:p>
                      <a:pPr marL="0" marR="0" lvl="0" algn="ctr" rtl="0">
                        <a:lnSpc>
                          <a:spcPct val="150000"/>
                        </a:lnSpc>
                        <a:spcBef>
                          <a:spcPts val="0"/>
                        </a:spcBef>
                        <a:spcAft>
                          <a:spcPts val="0"/>
                        </a:spcAft>
                        <a:buNone/>
                      </a:pPr>
                      <a:r>
                        <a:rPr lang="en-US" sz="1400" kern="1200">
                          <a:effectLst/>
                        </a:rPr>
                        <a:t>Present</a:t>
                      </a:r>
                      <a:endParaRPr lang="en-US">
                        <a:effectLst/>
                      </a:endParaRPr>
                    </a:p>
                  </a:txBody>
                  <a:tcPr marL="0" marR="0" marT="0" marB="0" anchor="ctr">
                    <a:solidFill>
                      <a:schemeClr val="bg2"/>
                    </a:solidFill>
                  </a:tcPr>
                </a:tc>
                <a:extLst>
                  <a:ext uri="{0D108BD9-81ED-4DB2-BD59-A6C34878D82A}">
                    <a16:rowId xmlns:a16="http://schemas.microsoft.com/office/drawing/2014/main" val="1033033249"/>
                  </a:ext>
                </a:extLst>
              </a:tr>
              <a:tr h="534204">
                <a:tc>
                  <a:txBody>
                    <a:bodyPr/>
                    <a:lstStyle/>
                    <a:p>
                      <a:pPr marL="0" marR="0" algn="ctr" rtl="0" eaLnBrk="1" latinLnBrk="0" hangingPunct="1">
                        <a:lnSpc>
                          <a:spcPct val="150000"/>
                        </a:lnSpc>
                        <a:spcBef>
                          <a:spcPts val="0"/>
                        </a:spcBef>
                        <a:spcAft>
                          <a:spcPts val="0"/>
                        </a:spcAft>
                      </a:pPr>
                      <a:r>
                        <a:rPr lang="en-US" sz="1400" kern="1200">
                          <a:effectLst/>
                        </a:rPr>
                        <a:t>Pupil Size</a:t>
                      </a: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0"/>
                        </a:spcBef>
                        <a:spcAft>
                          <a:spcPts val="0"/>
                        </a:spcAft>
                      </a:pPr>
                      <a:r>
                        <a:rPr lang="en-US" sz="1400" kern="1200">
                          <a:solidFill>
                            <a:srgbClr val="FF0000"/>
                          </a:solidFill>
                          <a:effectLst/>
                        </a:rPr>
                        <a:t>Normal </a:t>
                      </a:r>
                      <a:endParaRPr lang="en-US">
                        <a:solidFill>
                          <a:srgbClr val="FF0000"/>
                        </a:solidFill>
                        <a:effectLst/>
                      </a:endParaRPr>
                    </a:p>
                  </a:txBody>
                  <a:tcPr marL="0" marR="0" marT="0" marB="0" anchor="ctr">
                    <a:solidFill>
                      <a:schemeClr val="bg2"/>
                    </a:solidFill>
                  </a:tcPr>
                </a:tc>
                <a:tc>
                  <a:txBody>
                    <a:bodyPr/>
                    <a:lstStyle/>
                    <a:p>
                      <a:pPr marL="0" marR="0" algn="ctr" rtl="0" eaLnBrk="1" latinLnBrk="0" hangingPunct="1">
                        <a:lnSpc>
                          <a:spcPct val="150000"/>
                        </a:lnSpc>
                        <a:spcBef>
                          <a:spcPts val="0"/>
                        </a:spcBef>
                        <a:spcAft>
                          <a:spcPts val="0"/>
                        </a:spcAft>
                      </a:pPr>
                      <a:r>
                        <a:rPr lang="en-US" sz="1400" kern="1200">
                          <a:effectLst/>
                        </a:rPr>
                        <a:t>Normal (1)</a:t>
                      </a:r>
                      <a:endParaRPr lang="en-US">
                        <a:effectLst/>
                      </a:endParaRPr>
                    </a:p>
                  </a:txBody>
                  <a:tcPr marL="0" marR="0" marT="0" marB="0" anchor="ctr">
                    <a:solidFill>
                      <a:schemeClr val="bg2"/>
                    </a:solidFill>
                  </a:tcPr>
                </a:tc>
                <a:tc>
                  <a:txBody>
                    <a:bodyPr/>
                    <a:lstStyle/>
                    <a:p>
                      <a:pPr marL="0" marR="0" lvl="0" algn="ctr" rtl="0">
                        <a:lnSpc>
                          <a:spcPct val="150000"/>
                        </a:lnSpc>
                        <a:spcBef>
                          <a:spcPts val="0"/>
                        </a:spcBef>
                        <a:spcAft>
                          <a:spcPts val="0"/>
                        </a:spcAft>
                        <a:buNone/>
                      </a:pPr>
                      <a:r>
                        <a:rPr lang="en-US" sz="1400" kern="1200">
                          <a:effectLst/>
                        </a:rPr>
                        <a:t>Dilated (6)</a:t>
                      </a:r>
                      <a:endParaRPr lang="en-US">
                        <a:effectLst/>
                      </a:endParaRPr>
                    </a:p>
                  </a:txBody>
                  <a:tcPr marL="0" marR="0" marT="0" marB="0" anchor="ctr">
                    <a:solidFill>
                      <a:schemeClr val="bg2"/>
                    </a:solidFill>
                  </a:tcPr>
                </a:tc>
                <a:extLst>
                  <a:ext uri="{0D108BD9-81ED-4DB2-BD59-A6C34878D82A}">
                    <a16:rowId xmlns:a16="http://schemas.microsoft.com/office/drawing/2014/main" val="431520977"/>
                  </a:ext>
                </a:extLst>
              </a:tr>
              <a:tr h="519365">
                <a:tc>
                  <a:txBody>
                    <a:bodyPr/>
                    <a:lstStyle/>
                    <a:p>
                      <a:pPr marL="0" marR="0" algn="ctr" rtl="0" eaLnBrk="1" latinLnBrk="0" hangingPunct="1">
                        <a:spcBef>
                          <a:spcPts val="0"/>
                        </a:spcBef>
                        <a:spcAft>
                          <a:spcPts val="0"/>
                        </a:spcAft>
                      </a:pPr>
                      <a:r>
                        <a:rPr lang="en-US" sz="1400" kern="1200">
                          <a:effectLst/>
                        </a:rPr>
                        <a:t>Reaction to Light</a:t>
                      </a: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0"/>
                        </a:spcBef>
                        <a:spcAft>
                          <a:spcPts val="0"/>
                        </a:spcAft>
                      </a:pPr>
                      <a:r>
                        <a:rPr lang="en-US" sz="1400" kern="1200">
                          <a:solidFill>
                            <a:srgbClr val="FF0000"/>
                          </a:solidFill>
                          <a:effectLst/>
                        </a:rPr>
                        <a:t> Normal</a:t>
                      </a:r>
                      <a:endParaRPr lang="en-US">
                        <a:solidFill>
                          <a:srgbClr val="FF0000"/>
                        </a:solidFill>
                        <a:effectLst/>
                      </a:endParaRPr>
                    </a:p>
                  </a:txBody>
                  <a:tcPr marL="0" marR="0" marT="0" marB="0" anchor="ctr">
                    <a:solidFill>
                      <a:schemeClr val="bg2"/>
                    </a:solidFill>
                  </a:tcPr>
                </a:tc>
                <a:tc>
                  <a:txBody>
                    <a:bodyPr/>
                    <a:lstStyle/>
                    <a:p>
                      <a:pPr marL="0" marR="0" algn="ctr" rtl="0" eaLnBrk="1" latinLnBrk="0" hangingPunct="1">
                        <a:lnSpc>
                          <a:spcPct val="150000"/>
                        </a:lnSpc>
                        <a:spcBef>
                          <a:spcPts val="0"/>
                        </a:spcBef>
                        <a:spcAft>
                          <a:spcPts val="0"/>
                        </a:spcAft>
                      </a:pPr>
                      <a:r>
                        <a:rPr lang="en-US" sz="1400" kern="1200">
                          <a:effectLst/>
                        </a:rPr>
                        <a:t>Slow</a:t>
                      </a:r>
                      <a:endParaRPr lang="en-US">
                        <a:effectLst/>
                      </a:endParaRPr>
                    </a:p>
                  </a:txBody>
                  <a:tcPr marL="0" marR="0" marT="0" marB="0" anchor="ctr">
                    <a:solidFill>
                      <a:schemeClr val="bg2"/>
                    </a:solidFill>
                  </a:tcPr>
                </a:tc>
                <a:tc>
                  <a:txBody>
                    <a:bodyPr/>
                    <a:lstStyle/>
                    <a:p>
                      <a:pPr marL="0" marR="0" lvl="0" algn="ctr" rtl="0">
                        <a:lnSpc>
                          <a:spcPct val="150000"/>
                        </a:lnSpc>
                        <a:spcBef>
                          <a:spcPts val="0"/>
                        </a:spcBef>
                        <a:spcAft>
                          <a:spcPts val="0"/>
                        </a:spcAft>
                        <a:buNone/>
                      </a:pPr>
                      <a:r>
                        <a:rPr lang="en-US" sz="1400" kern="1200">
                          <a:effectLst/>
                        </a:rPr>
                        <a:t>Normal</a:t>
                      </a:r>
                      <a:endParaRPr lang="en-US">
                        <a:effectLst/>
                      </a:endParaRPr>
                    </a:p>
                  </a:txBody>
                  <a:tcPr marL="0" marR="0" marT="0" marB="0" anchor="ctr">
                    <a:solidFill>
                      <a:schemeClr val="bg2"/>
                    </a:solidFill>
                  </a:tcPr>
                </a:tc>
                <a:extLst>
                  <a:ext uri="{0D108BD9-81ED-4DB2-BD59-A6C34878D82A}">
                    <a16:rowId xmlns:a16="http://schemas.microsoft.com/office/drawing/2014/main" val="996463896"/>
                  </a:ext>
                </a:extLst>
              </a:tr>
              <a:tr h="408072">
                <a:tc>
                  <a:txBody>
                    <a:bodyPr/>
                    <a:lstStyle/>
                    <a:p>
                      <a:pPr marL="0" marR="0" algn="ctr" rtl="0" eaLnBrk="1" latinLnBrk="0" hangingPunct="1">
                        <a:lnSpc>
                          <a:spcPct val="150000"/>
                        </a:lnSpc>
                        <a:spcBef>
                          <a:spcPts val="0"/>
                        </a:spcBef>
                        <a:spcAft>
                          <a:spcPts val="0"/>
                        </a:spcAft>
                      </a:pPr>
                      <a:r>
                        <a:rPr lang="en-US" sz="1400" kern="1200">
                          <a:effectLst/>
                        </a:rPr>
                        <a:t>Pulse Rate</a:t>
                      </a: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0"/>
                        </a:spcBef>
                        <a:spcAft>
                          <a:spcPts val="0"/>
                        </a:spcAft>
                      </a:pPr>
                      <a:r>
                        <a:rPr lang="en-US" sz="1400" kern="1200">
                          <a:solidFill>
                            <a:srgbClr val="FF0000"/>
                          </a:solidFill>
                          <a:effectLst/>
                        </a:rPr>
                        <a:t>Normal </a:t>
                      </a:r>
                      <a:endParaRPr lang="en-US">
                        <a:solidFill>
                          <a:srgbClr val="FF0000"/>
                        </a:solidFill>
                        <a:effectLst/>
                      </a:endParaRPr>
                    </a:p>
                  </a:txBody>
                  <a:tcPr marL="0" marR="0" marT="0" marB="0" anchor="ctr">
                    <a:solidFill>
                      <a:schemeClr val="bg2"/>
                    </a:solidFill>
                  </a:tcPr>
                </a:tc>
                <a:tc>
                  <a:txBody>
                    <a:bodyPr/>
                    <a:lstStyle/>
                    <a:p>
                      <a:pPr marL="0" marR="0" algn="ctr" rtl="0" eaLnBrk="1" latinLnBrk="0" hangingPunct="1">
                        <a:lnSpc>
                          <a:spcPct val="150000"/>
                        </a:lnSpc>
                        <a:spcBef>
                          <a:spcPts val="0"/>
                        </a:spcBef>
                        <a:spcAft>
                          <a:spcPts val="0"/>
                        </a:spcAft>
                      </a:pPr>
                      <a:r>
                        <a:rPr lang="en-US" sz="1400" kern="1200">
                          <a:effectLst/>
                        </a:rPr>
                        <a:t>Down (2)</a:t>
                      </a:r>
                    </a:p>
                  </a:txBody>
                  <a:tcPr marL="0" marR="0" marT="0" marB="0" anchor="ctr">
                    <a:solidFill>
                      <a:schemeClr val="bg2"/>
                    </a:solidFill>
                  </a:tcPr>
                </a:tc>
                <a:tc>
                  <a:txBody>
                    <a:bodyPr/>
                    <a:lstStyle/>
                    <a:p>
                      <a:pPr marL="0" marR="0" lvl="0" algn="ctr" rtl="0">
                        <a:lnSpc>
                          <a:spcPct val="150000"/>
                        </a:lnSpc>
                        <a:spcBef>
                          <a:spcPts val="0"/>
                        </a:spcBef>
                        <a:spcAft>
                          <a:spcPts val="0"/>
                        </a:spcAft>
                        <a:buNone/>
                      </a:pPr>
                      <a:r>
                        <a:rPr lang="en-US" sz="1400" kern="1200">
                          <a:effectLst/>
                        </a:rPr>
                        <a:t>Up</a:t>
                      </a:r>
                      <a:endParaRPr lang="en-US">
                        <a:effectLst/>
                      </a:endParaRPr>
                    </a:p>
                  </a:txBody>
                  <a:tcPr marL="0" marR="0" marT="0" marB="0" anchor="ctr">
                    <a:solidFill>
                      <a:schemeClr val="bg2"/>
                    </a:solidFill>
                  </a:tcPr>
                </a:tc>
                <a:extLst>
                  <a:ext uri="{0D108BD9-81ED-4DB2-BD59-A6C34878D82A}">
                    <a16:rowId xmlns:a16="http://schemas.microsoft.com/office/drawing/2014/main" val="2185456519"/>
                  </a:ext>
                </a:extLst>
              </a:tr>
              <a:tr h="460009">
                <a:tc>
                  <a:txBody>
                    <a:bodyPr/>
                    <a:lstStyle/>
                    <a:p>
                      <a:pPr marL="0" marR="0" algn="ctr" rtl="0" eaLnBrk="1" latinLnBrk="0" hangingPunct="1">
                        <a:lnSpc>
                          <a:spcPct val="150000"/>
                        </a:lnSpc>
                        <a:spcBef>
                          <a:spcPts val="0"/>
                        </a:spcBef>
                        <a:spcAft>
                          <a:spcPts val="0"/>
                        </a:spcAft>
                      </a:pPr>
                      <a:r>
                        <a:rPr lang="en-US" sz="1400" kern="1200">
                          <a:effectLst/>
                        </a:rPr>
                        <a:t>Blood Pressure</a:t>
                      </a: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0"/>
                        </a:spcBef>
                        <a:spcAft>
                          <a:spcPts val="0"/>
                        </a:spcAft>
                      </a:pPr>
                      <a:r>
                        <a:rPr lang="en-US" sz="1400" kern="1200">
                          <a:solidFill>
                            <a:srgbClr val="FF0000"/>
                          </a:solidFill>
                          <a:effectLst/>
                        </a:rPr>
                        <a:t>Normal</a:t>
                      </a:r>
                      <a:endParaRPr lang="en-US">
                        <a:solidFill>
                          <a:srgbClr val="FF0000"/>
                        </a:solidFill>
                        <a:effectLst/>
                      </a:endParaRPr>
                    </a:p>
                  </a:txBody>
                  <a:tcPr marL="0" marR="0" marT="0" marB="0" anchor="ctr">
                    <a:solidFill>
                      <a:schemeClr val="bg2"/>
                    </a:solidFill>
                  </a:tcPr>
                </a:tc>
                <a:tc>
                  <a:txBody>
                    <a:bodyPr/>
                    <a:lstStyle/>
                    <a:p>
                      <a:pPr marL="0" marR="0" algn="ctr" rtl="0" eaLnBrk="1" latinLnBrk="0" hangingPunct="1">
                        <a:lnSpc>
                          <a:spcPct val="150000"/>
                        </a:lnSpc>
                        <a:spcBef>
                          <a:spcPts val="0"/>
                        </a:spcBef>
                        <a:spcAft>
                          <a:spcPts val="0"/>
                        </a:spcAft>
                      </a:pPr>
                      <a:r>
                        <a:rPr lang="en-US" sz="1400" kern="1200">
                          <a:effectLst/>
                        </a:rPr>
                        <a:t>Down</a:t>
                      </a:r>
                      <a:endParaRPr lang="en-US">
                        <a:effectLst/>
                      </a:endParaRPr>
                    </a:p>
                  </a:txBody>
                  <a:tcPr marL="0" marR="0" marT="0" marB="0" anchor="ctr">
                    <a:solidFill>
                      <a:schemeClr val="bg2"/>
                    </a:solidFill>
                  </a:tcPr>
                </a:tc>
                <a:tc>
                  <a:txBody>
                    <a:bodyPr/>
                    <a:lstStyle/>
                    <a:p>
                      <a:pPr marL="0" marR="0" lvl="0" algn="ctr" rtl="0">
                        <a:lnSpc>
                          <a:spcPct val="150000"/>
                        </a:lnSpc>
                        <a:spcBef>
                          <a:spcPts val="0"/>
                        </a:spcBef>
                        <a:spcAft>
                          <a:spcPts val="0"/>
                        </a:spcAft>
                        <a:buNone/>
                      </a:pPr>
                      <a:r>
                        <a:rPr lang="en-US" sz="1400" kern="1200">
                          <a:effectLst/>
                        </a:rPr>
                        <a:t>Up</a:t>
                      </a:r>
                      <a:endParaRPr lang="en-US">
                        <a:effectLst/>
                      </a:endParaRPr>
                    </a:p>
                  </a:txBody>
                  <a:tcPr marL="0" marR="0" marT="0" marB="0" anchor="ctr">
                    <a:solidFill>
                      <a:schemeClr val="bg2"/>
                    </a:solidFill>
                  </a:tcPr>
                </a:tc>
                <a:extLst>
                  <a:ext uri="{0D108BD9-81ED-4DB2-BD59-A6C34878D82A}">
                    <a16:rowId xmlns:a16="http://schemas.microsoft.com/office/drawing/2014/main" val="1440536005"/>
                  </a:ext>
                </a:extLst>
              </a:tr>
              <a:tr h="556462">
                <a:tc>
                  <a:txBody>
                    <a:bodyPr/>
                    <a:lstStyle/>
                    <a:p>
                      <a:pPr marL="0" marR="0" algn="ctr" rtl="0" eaLnBrk="1" latinLnBrk="0" hangingPunct="1">
                        <a:spcBef>
                          <a:spcPts val="0"/>
                        </a:spcBef>
                        <a:spcAft>
                          <a:spcPts val="0"/>
                        </a:spcAft>
                      </a:pPr>
                      <a:r>
                        <a:rPr lang="en-US" sz="1400" kern="1200">
                          <a:effectLst/>
                        </a:rPr>
                        <a:t>Body</a:t>
                      </a:r>
                      <a:endParaRPr lang="en-US">
                        <a:effectLst/>
                      </a:endParaRPr>
                    </a:p>
                    <a:p>
                      <a:pPr marL="0" marR="0" algn="ctr" rtl="0" eaLnBrk="1" latinLnBrk="0" hangingPunct="1">
                        <a:spcBef>
                          <a:spcPts val="0"/>
                        </a:spcBef>
                        <a:spcAft>
                          <a:spcPts val="0"/>
                        </a:spcAft>
                      </a:pPr>
                      <a:r>
                        <a:rPr lang="en-US" sz="1400" kern="1200">
                          <a:effectLst/>
                        </a:rPr>
                        <a:t>Temperature</a:t>
                      </a: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0"/>
                        </a:spcBef>
                        <a:spcAft>
                          <a:spcPts val="0"/>
                        </a:spcAft>
                      </a:pPr>
                      <a:r>
                        <a:rPr lang="en-US" sz="1400" kern="1200">
                          <a:solidFill>
                            <a:srgbClr val="FF0000"/>
                          </a:solidFill>
                          <a:effectLst/>
                        </a:rPr>
                        <a:t>Normal</a:t>
                      </a:r>
                      <a:endParaRPr lang="en-US">
                        <a:solidFill>
                          <a:srgbClr val="FF0000"/>
                        </a:solidFill>
                        <a:effectLst/>
                      </a:endParaRPr>
                    </a:p>
                  </a:txBody>
                  <a:tcPr marL="0" marR="0" marT="0" marB="0" anchor="ctr">
                    <a:solidFill>
                      <a:schemeClr val="bg2"/>
                    </a:solidFill>
                  </a:tcPr>
                </a:tc>
                <a:tc>
                  <a:txBody>
                    <a:bodyPr/>
                    <a:lstStyle/>
                    <a:p>
                      <a:pPr marL="0" marR="0" algn="ctr" rtl="0" eaLnBrk="1" latinLnBrk="0" hangingPunct="1">
                        <a:lnSpc>
                          <a:spcPct val="150000"/>
                        </a:lnSpc>
                        <a:spcBef>
                          <a:spcPts val="0"/>
                        </a:spcBef>
                        <a:spcAft>
                          <a:spcPts val="0"/>
                        </a:spcAft>
                      </a:pPr>
                      <a:r>
                        <a:rPr lang="en-US" sz="1400" kern="1200">
                          <a:effectLst/>
                        </a:rPr>
                        <a:t>Normal</a:t>
                      </a:r>
                      <a:endParaRPr lang="en-US">
                        <a:effectLst/>
                      </a:endParaRPr>
                    </a:p>
                  </a:txBody>
                  <a:tcPr marL="0" marR="0" marT="0" marB="0" anchor="ctr">
                    <a:solidFill>
                      <a:schemeClr val="bg2"/>
                    </a:solidFill>
                  </a:tcPr>
                </a:tc>
                <a:tc>
                  <a:txBody>
                    <a:bodyPr/>
                    <a:lstStyle/>
                    <a:p>
                      <a:pPr marL="0" marR="0" lvl="0" algn="ctr" rtl="0">
                        <a:lnSpc>
                          <a:spcPct val="150000"/>
                        </a:lnSpc>
                        <a:spcBef>
                          <a:spcPts val="0"/>
                        </a:spcBef>
                        <a:spcAft>
                          <a:spcPts val="0"/>
                        </a:spcAft>
                        <a:buNone/>
                      </a:pPr>
                      <a:r>
                        <a:rPr lang="en-US" sz="1400" kern="1200">
                          <a:effectLst/>
                        </a:rPr>
                        <a:t>Normal</a:t>
                      </a:r>
                      <a:endParaRPr lang="en-US">
                        <a:effectLst/>
                      </a:endParaRPr>
                    </a:p>
                  </a:txBody>
                  <a:tcPr marL="0" marR="0" marT="0" marB="0" anchor="ctr">
                    <a:solidFill>
                      <a:schemeClr val="bg2"/>
                    </a:solidFill>
                  </a:tcPr>
                </a:tc>
                <a:extLst>
                  <a:ext uri="{0D108BD9-81ED-4DB2-BD59-A6C34878D82A}">
                    <a16:rowId xmlns:a16="http://schemas.microsoft.com/office/drawing/2014/main" val="4268728998"/>
                  </a:ext>
                </a:extLst>
              </a:tr>
              <a:tr h="541624">
                <a:tc>
                  <a:txBody>
                    <a:bodyPr/>
                    <a:lstStyle/>
                    <a:p>
                      <a:pPr marL="0" marR="0" algn="ctr" rtl="0" eaLnBrk="1" latinLnBrk="0" hangingPunct="1">
                        <a:lnSpc>
                          <a:spcPct val="150000"/>
                        </a:lnSpc>
                        <a:spcBef>
                          <a:spcPts val="0"/>
                        </a:spcBef>
                        <a:spcAft>
                          <a:spcPts val="0"/>
                        </a:spcAft>
                      </a:pPr>
                      <a:r>
                        <a:rPr lang="en-US" sz="1400" kern="1200">
                          <a:effectLst/>
                        </a:rPr>
                        <a:t>Muscle Tone</a:t>
                      </a:r>
                      <a:endParaRPr lang="en-US">
                        <a:effectLst/>
                      </a:endParaRPr>
                    </a:p>
                  </a:txBody>
                  <a:tcPr marL="0" marR="0" marT="0" marB="0" anchor="ctr">
                    <a:solidFill>
                      <a:srgbClr val="7AB9F0"/>
                    </a:solidFill>
                  </a:tcPr>
                </a:tc>
                <a:tc>
                  <a:txBody>
                    <a:bodyPr/>
                    <a:lstStyle/>
                    <a:p>
                      <a:pPr marL="0" marR="0" algn="ctr" rtl="0" eaLnBrk="1" latinLnBrk="0" hangingPunct="1">
                        <a:lnSpc>
                          <a:spcPct val="150000"/>
                        </a:lnSpc>
                        <a:spcBef>
                          <a:spcPts val="0"/>
                        </a:spcBef>
                        <a:spcAft>
                          <a:spcPts val="0"/>
                        </a:spcAft>
                      </a:pPr>
                      <a:r>
                        <a:rPr lang="en-US" sz="1400" kern="1200">
                          <a:solidFill>
                            <a:srgbClr val="FF0000"/>
                          </a:solidFill>
                          <a:effectLst/>
                        </a:rPr>
                        <a:t>Normal </a:t>
                      </a:r>
                      <a:endParaRPr lang="en-US">
                        <a:solidFill>
                          <a:srgbClr val="FF0000"/>
                        </a:solidFill>
                        <a:effectLst/>
                      </a:endParaRPr>
                    </a:p>
                  </a:txBody>
                  <a:tcPr marL="0" marR="0" marT="0" marB="0" anchor="ctr">
                    <a:solidFill>
                      <a:schemeClr val="bg2"/>
                    </a:solidFill>
                  </a:tcPr>
                </a:tc>
                <a:tc>
                  <a:txBody>
                    <a:bodyPr/>
                    <a:lstStyle/>
                    <a:p>
                      <a:pPr marL="0" marR="0" algn="ctr" rtl="0" eaLnBrk="1" latinLnBrk="0" hangingPunct="1">
                        <a:lnSpc>
                          <a:spcPct val="150000"/>
                        </a:lnSpc>
                        <a:spcBef>
                          <a:spcPts val="0"/>
                        </a:spcBef>
                        <a:spcAft>
                          <a:spcPts val="0"/>
                        </a:spcAft>
                      </a:pPr>
                      <a:r>
                        <a:rPr lang="en-US" sz="1400" kern="1200">
                          <a:effectLst/>
                        </a:rPr>
                        <a:t>Flaccid</a:t>
                      </a:r>
                      <a:endParaRPr lang="en-US">
                        <a:effectLst/>
                      </a:endParaRPr>
                    </a:p>
                  </a:txBody>
                  <a:tcPr marL="0" marR="0" marT="0" marB="0" anchor="ctr">
                    <a:solidFill>
                      <a:schemeClr val="bg2"/>
                    </a:solidFill>
                  </a:tcPr>
                </a:tc>
                <a:tc>
                  <a:txBody>
                    <a:bodyPr/>
                    <a:lstStyle/>
                    <a:p>
                      <a:pPr marL="0" marR="0" lvl="0" algn="ctr" rtl="0">
                        <a:lnSpc>
                          <a:spcPct val="150000"/>
                        </a:lnSpc>
                        <a:spcBef>
                          <a:spcPts val="0"/>
                        </a:spcBef>
                        <a:spcAft>
                          <a:spcPts val="0"/>
                        </a:spcAft>
                        <a:buNone/>
                      </a:pPr>
                      <a:r>
                        <a:rPr lang="en-US" sz="1400" kern="1200">
                          <a:effectLst/>
                        </a:rPr>
                        <a:t>Normal</a:t>
                      </a:r>
                      <a:endParaRPr lang="en-US">
                        <a:effectLst/>
                      </a:endParaRPr>
                    </a:p>
                  </a:txBody>
                  <a:tcPr marL="0" marR="0" marT="0" marB="0" anchor="ctr">
                    <a:solidFill>
                      <a:schemeClr val="bg2"/>
                    </a:solidFill>
                  </a:tcPr>
                </a:tc>
                <a:extLst>
                  <a:ext uri="{0D108BD9-81ED-4DB2-BD59-A6C34878D82A}">
                    <a16:rowId xmlns:a16="http://schemas.microsoft.com/office/drawing/2014/main" val="1296503720"/>
                  </a:ext>
                </a:extLst>
              </a:tr>
            </a:tbl>
          </a:graphicData>
        </a:graphic>
      </p:graphicFrame>
      <p:sp>
        <p:nvSpPr>
          <p:cNvPr id="5" name="Slide Number Placeholder 4">
            <a:extLst>
              <a:ext uri="{FF2B5EF4-FFF2-40B4-BE49-F238E27FC236}">
                <a16:creationId xmlns:a16="http://schemas.microsoft.com/office/drawing/2014/main" id="{1EC2CC6E-5BEE-48AB-8498-25B5BF3F638C}"/>
              </a:ext>
            </a:extLst>
          </p:cNvPr>
          <p:cNvSpPr>
            <a:spLocks noGrp="1"/>
          </p:cNvSpPr>
          <p:nvPr>
            <p:ph type="sldNum" sz="quarter" idx="11"/>
          </p:nvPr>
        </p:nvSpPr>
        <p:spPr>
          <a:xfrm>
            <a:off x="11543111" y="6425624"/>
            <a:ext cx="642731" cy="407804"/>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pPr/>
              <a:t>56</a:t>
            </a:fld>
            <a:endParaRPr lang="en-US"/>
          </a:p>
        </p:txBody>
      </p:sp>
      <p:sp>
        <p:nvSpPr>
          <p:cNvPr id="8" name="TextBox 7">
            <a:extLst>
              <a:ext uri="{FF2B5EF4-FFF2-40B4-BE49-F238E27FC236}">
                <a16:creationId xmlns:a16="http://schemas.microsoft.com/office/drawing/2014/main" id="{7FC44100-0A17-4337-BFCE-01F3F2FF4AEE}"/>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graphicFrame>
        <p:nvGraphicFramePr>
          <p:cNvPr id="10" name="Table 9">
            <a:extLst>
              <a:ext uri="{FF2B5EF4-FFF2-40B4-BE49-F238E27FC236}">
                <a16:creationId xmlns:a16="http://schemas.microsoft.com/office/drawing/2014/main" id="{D6ABAADE-374C-4007-8AE1-3FF6AB4E532C}"/>
              </a:ext>
            </a:extLst>
          </p:cNvPr>
          <p:cNvGraphicFramePr>
            <a:graphicFrameLocks noGrp="1"/>
          </p:cNvGraphicFramePr>
          <p:nvPr/>
        </p:nvGraphicFramePr>
        <p:xfrm>
          <a:off x="5862873" y="468063"/>
          <a:ext cx="4419600" cy="942467"/>
        </p:xfrm>
        <a:graphic>
          <a:graphicData uri="http://schemas.openxmlformats.org/drawingml/2006/table">
            <a:tbl>
              <a:tblPr firstRow="1" firstCol="1" lastRow="1" lastCol="1" bandRow="1" bandCol="1">
                <a:tableStyleId>{5940675A-B579-460E-94D1-54222C63F5DA}</a:tableStyleId>
              </a:tblPr>
              <a:tblGrid>
                <a:gridCol w="863600">
                  <a:extLst>
                    <a:ext uri="{9D8B030D-6E8A-4147-A177-3AD203B41FA5}">
                      <a16:colId xmlns:a16="http://schemas.microsoft.com/office/drawing/2014/main" val="2301869893"/>
                    </a:ext>
                  </a:extLst>
                </a:gridCol>
                <a:gridCol w="1498600">
                  <a:extLst>
                    <a:ext uri="{9D8B030D-6E8A-4147-A177-3AD203B41FA5}">
                      <a16:colId xmlns:a16="http://schemas.microsoft.com/office/drawing/2014/main" val="2677361924"/>
                    </a:ext>
                  </a:extLst>
                </a:gridCol>
                <a:gridCol w="482600">
                  <a:extLst>
                    <a:ext uri="{9D8B030D-6E8A-4147-A177-3AD203B41FA5}">
                      <a16:colId xmlns:a16="http://schemas.microsoft.com/office/drawing/2014/main" val="3357876313"/>
                    </a:ext>
                  </a:extLst>
                </a:gridCol>
                <a:gridCol w="1104900">
                  <a:extLst>
                    <a:ext uri="{9D8B030D-6E8A-4147-A177-3AD203B41FA5}">
                      <a16:colId xmlns:a16="http://schemas.microsoft.com/office/drawing/2014/main" val="3867647854"/>
                    </a:ext>
                  </a:extLst>
                </a:gridCol>
                <a:gridCol w="469900">
                  <a:extLst>
                    <a:ext uri="{9D8B030D-6E8A-4147-A177-3AD203B41FA5}">
                      <a16:colId xmlns:a16="http://schemas.microsoft.com/office/drawing/2014/main" val="1349404485"/>
                    </a:ext>
                  </a:extLst>
                </a:gridCol>
              </a:tblGrid>
              <a:tr h="942467">
                <a:tc>
                  <a:txBody>
                    <a:bodyPr/>
                    <a:lstStyle/>
                    <a:p>
                      <a:pPr marL="0" marR="0" algn="ctr" rtl="0" eaLnBrk="1" latinLnBrk="0" hangingPunct="1">
                        <a:lnSpc>
                          <a:spcPct val="150000"/>
                        </a:lnSpc>
                        <a:spcBef>
                          <a:spcPts val="0"/>
                        </a:spcBef>
                        <a:spcAft>
                          <a:spcPts val="0"/>
                        </a:spcAft>
                      </a:pPr>
                      <a:r>
                        <a:rPr lang="en-US" sz="1400" kern="1200">
                          <a:effectLst/>
                        </a:rPr>
                        <a:t>SFSTs</a:t>
                      </a:r>
                      <a:endParaRPr lang="en-US">
                        <a:effectLst/>
                      </a:endParaRPr>
                    </a:p>
                  </a:txBody>
                  <a:tcPr marL="0" marR="0" marT="0" marB="0">
                    <a:solidFill>
                      <a:srgbClr val="7AB9F0"/>
                    </a:solidFill>
                  </a:tcPr>
                </a:tc>
                <a:tc>
                  <a:txBody>
                    <a:bodyPr/>
                    <a:lstStyle/>
                    <a:p>
                      <a:pPr marL="0" marR="0" algn="ctr" rtl="0" eaLnBrk="1" latinLnBrk="0" hangingPunct="1">
                        <a:lnSpc>
                          <a:spcPct val="150000"/>
                        </a:lnSpc>
                        <a:spcBef>
                          <a:spcPts val="0"/>
                        </a:spcBef>
                        <a:spcAft>
                          <a:spcPts val="0"/>
                        </a:spcAft>
                      </a:pPr>
                      <a:r>
                        <a:rPr lang="en-US" sz="1400" kern="1200">
                          <a:effectLst/>
                        </a:rPr>
                        <a:t>HGN   </a:t>
                      </a:r>
                      <a:r>
                        <a:rPr lang="en-US" sz="1400" kern="1200">
                          <a:solidFill>
                            <a:srgbClr val="FF0000"/>
                          </a:solidFill>
                          <a:effectLst/>
                        </a:rPr>
                        <a:t>0</a:t>
                      </a:r>
                      <a:r>
                        <a:rPr lang="en-US" sz="1400" kern="1200">
                          <a:effectLst/>
                        </a:rPr>
                        <a:t> / 6</a:t>
                      </a:r>
                      <a:endParaRPr lang="en-US">
                        <a:effectLst/>
                      </a:endParaRPr>
                    </a:p>
                    <a:p>
                      <a:pPr marL="0" marR="0" algn="ctr" rtl="0" eaLnBrk="1" latinLnBrk="0" hangingPunct="1">
                        <a:lnSpc>
                          <a:spcPct val="150000"/>
                        </a:lnSpc>
                        <a:spcBef>
                          <a:spcPts val="0"/>
                        </a:spcBef>
                        <a:spcAft>
                          <a:spcPts val="0"/>
                        </a:spcAft>
                      </a:pPr>
                      <a:r>
                        <a:rPr lang="en-US" sz="1400" kern="1200">
                          <a:effectLst/>
                        </a:rPr>
                        <a:t>WAT   </a:t>
                      </a:r>
                      <a:r>
                        <a:rPr lang="en-US" sz="1400" kern="1200">
                          <a:solidFill>
                            <a:srgbClr val="FF0000"/>
                          </a:solidFill>
                          <a:effectLst/>
                        </a:rPr>
                        <a:t>3</a:t>
                      </a:r>
                      <a:r>
                        <a:rPr lang="en-US" sz="1400" kern="1200">
                          <a:effectLst/>
                        </a:rPr>
                        <a:t> / 8</a:t>
                      </a:r>
                      <a:endParaRPr lang="en-US">
                        <a:effectLst/>
                      </a:endParaRPr>
                    </a:p>
                    <a:p>
                      <a:pPr marL="0" marR="0" algn="ctr" rtl="0" eaLnBrk="1" latinLnBrk="0" hangingPunct="1">
                        <a:lnSpc>
                          <a:spcPct val="150000"/>
                        </a:lnSpc>
                        <a:spcBef>
                          <a:spcPts val="0"/>
                        </a:spcBef>
                        <a:spcAft>
                          <a:spcPts val="0"/>
                        </a:spcAft>
                      </a:pPr>
                      <a:r>
                        <a:rPr lang="en-US" sz="1400" kern="1200">
                          <a:effectLst/>
                        </a:rPr>
                        <a:t>OLS    </a:t>
                      </a:r>
                      <a:r>
                        <a:rPr lang="en-US" sz="1400" kern="1200">
                          <a:solidFill>
                            <a:srgbClr val="FF0000"/>
                          </a:solidFill>
                          <a:effectLst/>
                        </a:rPr>
                        <a:t>1</a:t>
                      </a:r>
                      <a:r>
                        <a:rPr lang="en-US" sz="1400" kern="1200">
                          <a:effectLst/>
                        </a:rPr>
                        <a:t> / 4</a:t>
                      </a:r>
                      <a:endParaRPr lang="en-US">
                        <a:effectLst/>
                      </a:endParaRPr>
                    </a:p>
                  </a:txBody>
                  <a:tcPr marL="0" marR="0" marT="0" marB="0" anchor="ctr">
                    <a:lnR w="12700">
                      <a:solidFill>
                        <a:schemeClr val="tx1"/>
                      </a:solidFill>
                    </a:lnR>
                    <a:solidFill>
                      <a:srgbClr val="7AB9F0"/>
                    </a:solidFill>
                  </a:tcPr>
                </a:tc>
                <a:tc>
                  <a:txBody>
                    <a:bodyPr/>
                    <a:lstStyle/>
                    <a:p>
                      <a:pPr marL="0" marR="0" algn="l" rtl="0" eaLnBrk="1" latinLnBrk="0" hangingPunct="1">
                        <a:lnSpc>
                          <a:spcPct val="150000"/>
                        </a:lnSpc>
                        <a:spcBef>
                          <a:spcPts val="0"/>
                        </a:spcBef>
                        <a:spcAft>
                          <a:spcPts val="0"/>
                        </a:spcAft>
                      </a:pPr>
                      <a:endParaRPr lang="en-US">
                        <a:effectLst/>
                      </a:endParaRPr>
                    </a:p>
                  </a:txBody>
                  <a:tcPr marL="0" marR="0" marT="0" marB="0" anchor="ctr">
                    <a:lnL w="12700">
                      <a:solidFill>
                        <a:schemeClr val="tx1"/>
                      </a:solidFill>
                    </a:lnL>
                    <a:lnR w="12700">
                      <a:solidFill>
                        <a:schemeClr val="tx1"/>
                      </a:solidFill>
                    </a:lnR>
                    <a:lnT w="0">
                      <a:noFill/>
                    </a:lnT>
                    <a:lnB w="0">
                      <a:noFill/>
                    </a:lnB>
                  </a:tcPr>
                </a:tc>
                <a:tc>
                  <a:txBody>
                    <a:bodyPr/>
                    <a:lstStyle/>
                    <a:p>
                      <a:pPr marL="0" marR="0" algn="ctr" rtl="0" eaLnBrk="1" latinLnBrk="0" hangingPunct="1">
                        <a:lnSpc>
                          <a:spcPct val="150000"/>
                        </a:lnSpc>
                        <a:spcBef>
                          <a:spcPts val="0"/>
                        </a:spcBef>
                        <a:spcAft>
                          <a:spcPts val="0"/>
                        </a:spcAft>
                      </a:pPr>
                      <a:r>
                        <a:rPr lang="en-US" sz="1400" kern="1200">
                          <a:effectLst/>
                        </a:rPr>
                        <a:t>    BAC </a:t>
                      </a:r>
                      <a:r>
                        <a:rPr lang="en-US" sz="1400" kern="1200">
                          <a:solidFill>
                            <a:srgbClr val="FF0000"/>
                          </a:solidFill>
                          <a:effectLst/>
                        </a:rPr>
                        <a:t>0.00</a:t>
                      </a:r>
                      <a:r>
                        <a:rPr lang="en-US" sz="900" kern="1200">
                          <a:effectLst/>
                        </a:rPr>
                        <a:t>	</a:t>
                      </a:r>
                      <a:endParaRPr lang="en-US">
                        <a:effectLst/>
                      </a:endParaRPr>
                    </a:p>
                  </a:txBody>
                  <a:tcPr marL="0" marR="0" marT="0" marB="0">
                    <a:lnL w="12700">
                      <a:solidFill>
                        <a:schemeClr val="tx1"/>
                      </a:solidFill>
                    </a:lnL>
                    <a:lnR w="12700">
                      <a:solidFill>
                        <a:schemeClr val="tx1"/>
                      </a:solidFill>
                    </a:lnR>
                    <a:solidFill>
                      <a:srgbClr val="7AB9F0"/>
                    </a:solidFill>
                  </a:tcPr>
                </a:tc>
                <a:tc>
                  <a:txBody>
                    <a:bodyPr/>
                    <a:lstStyle/>
                    <a:p>
                      <a:pPr marL="0" marR="0" algn="l" rtl="0" eaLnBrk="1" latinLnBrk="0" hangingPunct="1">
                        <a:lnSpc>
                          <a:spcPct val="150000"/>
                        </a:lnSpc>
                        <a:spcBef>
                          <a:spcPts val="0"/>
                        </a:spcBef>
                        <a:spcAft>
                          <a:spcPts val="0"/>
                        </a:spcAft>
                      </a:pPr>
                      <a:endParaRPr lang="en-US">
                        <a:effectLst/>
                      </a:endParaRPr>
                    </a:p>
                  </a:txBody>
                  <a:tcPr marL="0" marR="0" marT="0" marB="0" anchor="ctr">
                    <a:lnL w="12700">
                      <a:solidFill>
                        <a:schemeClr val="tx1"/>
                      </a:solidFill>
                    </a:lnL>
                    <a:lnR w="0">
                      <a:noFill/>
                    </a:lnR>
                    <a:lnT w="0">
                      <a:noFill/>
                    </a:lnT>
                    <a:lnB w="0">
                      <a:noFill/>
                    </a:lnB>
                  </a:tcPr>
                </a:tc>
                <a:extLst>
                  <a:ext uri="{0D108BD9-81ED-4DB2-BD59-A6C34878D82A}">
                    <a16:rowId xmlns:a16="http://schemas.microsoft.com/office/drawing/2014/main" val="2557838336"/>
                  </a:ext>
                </a:extLst>
              </a:tr>
            </a:tbl>
          </a:graphicData>
        </a:graphic>
      </p:graphicFrame>
      <p:graphicFrame>
        <p:nvGraphicFramePr>
          <p:cNvPr id="12" name="Table 11">
            <a:extLst>
              <a:ext uri="{FF2B5EF4-FFF2-40B4-BE49-F238E27FC236}">
                <a16:creationId xmlns:a16="http://schemas.microsoft.com/office/drawing/2014/main" id="{FD05EBE8-74F3-43ED-91A1-E88FBF096311}"/>
              </a:ext>
            </a:extLst>
          </p:cNvPr>
          <p:cNvGraphicFramePr>
            <a:graphicFrameLocks noGrp="1"/>
          </p:cNvGraphicFramePr>
          <p:nvPr/>
        </p:nvGraphicFramePr>
        <p:xfrm>
          <a:off x="5137841" y="2421801"/>
          <a:ext cx="6823702" cy="3287011"/>
        </p:xfrm>
        <a:graphic>
          <a:graphicData uri="http://schemas.openxmlformats.org/drawingml/2006/table">
            <a:tbl>
              <a:tblPr firstRow="1" bandRow="1">
                <a:tableStyleId>{5940675A-B579-460E-94D1-54222C63F5DA}</a:tableStyleId>
              </a:tblPr>
              <a:tblGrid>
                <a:gridCol w="1362340">
                  <a:extLst>
                    <a:ext uri="{9D8B030D-6E8A-4147-A177-3AD203B41FA5}">
                      <a16:colId xmlns:a16="http://schemas.microsoft.com/office/drawing/2014/main" val="804951366"/>
                    </a:ext>
                  </a:extLst>
                </a:gridCol>
                <a:gridCol w="1734433">
                  <a:extLst>
                    <a:ext uri="{9D8B030D-6E8A-4147-A177-3AD203B41FA5}">
                      <a16:colId xmlns:a16="http://schemas.microsoft.com/office/drawing/2014/main" val="379862049"/>
                    </a:ext>
                  </a:extLst>
                </a:gridCol>
                <a:gridCol w="1722431">
                  <a:extLst>
                    <a:ext uri="{9D8B030D-6E8A-4147-A177-3AD203B41FA5}">
                      <a16:colId xmlns:a16="http://schemas.microsoft.com/office/drawing/2014/main" val="2379533568"/>
                    </a:ext>
                  </a:extLst>
                </a:gridCol>
                <a:gridCol w="2004498">
                  <a:extLst>
                    <a:ext uri="{9D8B030D-6E8A-4147-A177-3AD203B41FA5}">
                      <a16:colId xmlns:a16="http://schemas.microsoft.com/office/drawing/2014/main" val="3012544044"/>
                    </a:ext>
                  </a:extLst>
                </a:gridCol>
              </a:tblGrid>
              <a:tr h="482851">
                <a:tc>
                  <a:txBody>
                    <a:bodyPr/>
                    <a:lstStyle/>
                    <a:p>
                      <a:pPr lvl="0" algn="ctr">
                        <a:buNone/>
                      </a:pPr>
                      <a:endParaRPr lang="en-US">
                        <a:effectLst/>
                      </a:endParaRPr>
                    </a:p>
                  </a:txBody>
                  <a:tcPr>
                    <a:lnL w="12700">
                      <a:solidFill>
                        <a:schemeClr val="tx1"/>
                      </a:solidFill>
                    </a:lnL>
                    <a:lnR w="12700">
                      <a:solidFill>
                        <a:schemeClr val="tx1"/>
                      </a:solidFill>
                    </a:lnR>
                    <a:lnT w="12700">
                      <a:solidFill>
                        <a:schemeClr val="tx1"/>
                      </a:solidFill>
                    </a:lnT>
                    <a:lnB w="0">
                      <a:noFill/>
                    </a:lnB>
                    <a:solidFill>
                      <a:srgbClr val="7AB9F0"/>
                    </a:solidFill>
                  </a:tcPr>
                </a:tc>
                <a:tc>
                  <a:txBody>
                    <a:bodyPr/>
                    <a:lstStyle/>
                    <a:p>
                      <a:pPr lvl="0" algn="ctr">
                        <a:buNone/>
                      </a:pPr>
                      <a:r>
                        <a:rPr lang="en-US" sz="1600">
                          <a:effectLst/>
                        </a:rPr>
                        <a:t>CNS Depressants</a:t>
                      </a:r>
                    </a:p>
                  </a:txBody>
                  <a:tcPr>
                    <a:lnL w="12700">
                      <a:solidFill>
                        <a:schemeClr val="tx1"/>
                      </a:solidFill>
                    </a:lnL>
                    <a:lnR w="12700">
                      <a:solidFill>
                        <a:schemeClr val="tx1"/>
                      </a:solidFill>
                    </a:lnR>
                    <a:lnT w="12700">
                      <a:solidFill>
                        <a:schemeClr val="tx1"/>
                      </a:solidFill>
                    </a:lnT>
                    <a:lnB w="12700">
                      <a:solidFill>
                        <a:schemeClr val="tx1"/>
                      </a:solidFill>
                    </a:lnB>
                    <a:solidFill>
                      <a:srgbClr val="7AB9F0"/>
                    </a:solidFill>
                  </a:tcPr>
                </a:tc>
                <a:tc gridSpan="2">
                  <a:txBody>
                    <a:bodyPr/>
                    <a:lstStyle/>
                    <a:p>
                      <a:pPr lvl="0" algn="ctr">
                        <a:buNone/>
                      </a:pPr>
                      <a:r>
                        <a:rPr lang="en-US" sz="1600">
                          <a:effectLst/>
                        </a:rPr>
                        <a:t>Cannabis</a:t>
                      </a:r>
                    </a:p>
                  </a:txBody>
                  <a:tcPr>
                    <a:lnL w="12700">
                      <a:solidFill>
                        <a:schemeClr val="tx1"/>
                      </a:solidFill>
                    </a:lnL>
                    <a:lnR w="12700">
                      <a:solidFill>
                        <a:schemeClr val="tx1"/>
                      </a:solidFill>
                    </a:lnR>
                    <a:lnT w="12700">
                      <a:solidFill>
                        <a:schemeClr val="tx1"/>
                      </a:solidFill>
                    </a:lnT>
                    <a:lnB w="12700">
                      <a:solidFill>
                        <a:schemeClr val="tx1"/>
                      </a:solidFill>
                    </a:lnB>
                    <a:solidFill>
                      <a:srgbClr val="7AB9F0"/>
                    </a:solidFill>
                  </a:tcPr>
                </a:tc>
                <a:tc hMerge="1">
                  <a:txBody>
                    <a:bodyPr/>
                    <a:lstStyle/>
                    <a:p>
                      <a:endParaRPr lang="en-US"/>
                    </a:p>
                  </a:txBody>
                  <a:tcPr>
                    <a:lnL w="0">
                      <a:noFill/>
                    </a:lnL>
                    <a:lnR w="12700">
                      <a:solidFill>
                        <a:schemeClr val="tx1"/>
                      </a:solidFill>
                    </a:lnR>
                    <a:lnT w="12700">
                      <a:solidFill>
                        <a:schemeClr val="tx1"/>
                      </a:solidFill>
                    </a:lnT>
                    <a:lnB w="12700">
                      <a:solidFill>
                        <a:schemeClr val="tx1"/>
                      </a:solidFill>
                    </a:lnB>
                    <a:solidFill>
                      <a:srgbClr val="7AB9F0"/>
                    </a:solidFill>
                  </a:tcPr>
                </a:tc>
                <a:extLst>
                  <a:ext uri="{0D108BD9-81ED-4DB2-BD59-A6C34878D82A}">
                    <a16:rowId xmlns:a16="http://schemas.microsoft.com/office/drawing/2014/main" val="259154146"/>
                  </a:ext>
                </a:extLst>
              </a:tr>
              <a:tr h="2331252">
                <a:tc>
                  <a:txBody>
                    <a:bodyPr/>
                    <a:lstStyle/>
                    <a:p>
                      <a:pPr rtl="0" fontAlgn="base"/>
                      <a:r>
                        <a:rPr lang="en-US">
                          <a:effectLst/>
                        </a:rPr>
                        <a:t> ​</a:t>
                      </a:r>
                    </a:p>
                    <a:p>
                      <a:pPr rtl="0" fontAlgn="base"/>
                      <a:r>
                        <a:rPr lang="en-US">
                          <a:effectLst/>
                        </a:rPr>
                        <a:t> ​</a:t>
                      </a:r>
                    </a:p>
                    <a:p>
                      <a:pPr rtl="0" fontAlgn="base"/>
                      <a:r>
                        <a:rPr lang="en-US">
                          <a:effectLst/>
                        </a:rPr>
                        <a:t> ​</a:t>
                      </a:r>
                    </a:p>
                    <a:p>
                      <a:pPr algn="ctr" rtl="0" fontAlgn="base"/>
                      <a:r>
                        <a:rPr lang="en-US">
                          <a:effectLst/>
                        </a:rPr>
                        <a:t> General </a:t>
                      </a:r>
                    </a:p>
                    <a:p>
                      <a:pPr lvl="0" algn="ctr">
                        <a:buNone/>
                      </a:pPr>
                      <a:r>
                        <a:rPr lang="en-US">
                          <a:effectLst/>
                        </a:rPr>
                        <a:t>Indicators​</a:t>
                      </a:r>
                      <a:endParaRPr lang="en-US"/>
                    </a:p>
                  </a:txBody>
                  <a:tcPr>
                    <a:lnL w="12700">
                      <a:solidFill>
                        <a:schemeClr val="tx1"/>
                      </a:solidFill>
                    </a:lnL>
                    <a:lnR w="12700">
                      <a:solidFill>
                        <a:schemeClr val="tx1"/>
                      </a:solidFill>
                    </a:lnR>
                    <a:lnT w="0">
                      <a:noFill/>
                    </a:lnT>
                    <a:lnB w="12700">
                      <a:solidFill>
                        <a:schemeClr val="tx1"/>
                      </a:solidFill>
                    </a:lnB>
                    <a:solidFill>
                      <a:srgbClr val="7AB9F0"/>
                    </a:solidFill>
                  </a:tcPr>
                </a:tc>
                <a:tc>
                  <a:txBody>
                    <a:bodyPr/>
                    <a:lstStyle/>
                    <a:p>
                      <a:pPr rtl="0" fontAlgn="base"/>
                      <a:r>
                        <a:rPr lang="en-US">
                          <a:effectLst/>
                        </a:rPr>
                        <a:t>​</a:t>
                      </a:r>
                      <a:r>
                        <a:rPr lang="en-US" sz="1600">
                          <a:effectLst/>
                        </a:rPr>
                        <a:t>Disoriented</a:t>
                      </a:r>
                    </a:p>
                    <a:p>
                      <a:pPr lvl="0">
                        <a:buNone/>
                      </a:pPr>
                      <a:r>
                        <a:rPr lang="en-US" sz="1600">
                          <a:effectLst/>
                        </a:rPr>
                        <a:t>Droopy eyelids</a:t>
                      </a:r>
                    </a:p>
                    <a:p>
                      <a:pPr lvl="0">
                        <a:buNone/>
                      </a:pPr>
                      <a:r>
                        <a:rPr lang="en-US" sz="1600">
                          <a:effectLst/>
                        </a:rPr>
                        <a:t>Drowsiness</a:t>
                      </a:r>
                    </a:p>
                    <a:p>
                      <a:pPr lvl="0">
                        <a:buNone/>
                      </a:pPr>
                      <a:r>
                        <a:rPr lang="en-US" sz="1600">
                          <a:effectLst/>
                        </a:rPr>
                        <a:t>Drunk-like behavior</a:t>
                      </a:r>
                    </a:p>
                    <a:p>
                      <a:pPr lvl="0">
                        <a:buNone/>
                      </a:pPr>
                      <a:r>
                        <a:rPr lang="en-US" sz="1600">
                          <a:solidFill>
                            <a:srgbClr val="FF0000"/>
                          </a:solidFill>
                          <a:effectLst/>
                        </a:rPr>
                        <a:t>Slow, sluggish reactions</a:t>
                      </a:r>
                    </a:p>
                    <a:p>
                      <a:pPr lvl="0">
                        <a:buNone/>
                      </a:pPr>
                      <a:r>
                        <a:rPr lang="en-US" sz="1600">
                          <a:effectLst/>
                        </a:rPr>
                        <a:t>Thick, slurred speech</a:t>
                      </a:r>
                    </a:p>
                    <a:p>
                      <a:pPr lvl="0">
                        <a:buNone/>
                      </a:pPr>
                      <a:r>
                        <a:rPr lang="en-US" sz="1600">
                          <a:effectLst/>
                        </a:rPr>
                        <a:t>Uncoordinated</a:t>
                      </a:r>
                    </a:p>
                    <a:p>
                      <a:pPr lvl="0">
                        <a:buNone/>
                      </a:pPr>
                      <a:r>
                        <a:rPr lang="en-US" sz="1600">
                          <a:solidFill>
                            <a:srgbClr val="FF0000"/>
                          </a:solidFill>
                          <a:effectLst/>
                        </a:rPr>
                        <a:t>Unsteady walk</a:t>
                      </a:r>
                    </a:p>
                  </a:txBody>
                  <a:tcPr>
                    <a:lnL w="12700">
                      <a:solidFill>
                        <a:schemeClr val="tx1"/>
                      </a:solidFill>
                    </a:lnL>
                    <a:lnR w="12700">
                      <a:solidFill>
                        <a:schemeClr val="tx1"/>
                      </a:solidFill>
                    </a:lnR>
                    <a:lnT w="12700">
                      <a:solidFill>
                        <a:schemeClr val="tx1"/>
                      </a:solidFill>
                    </a:lnT>
                    <a:solidFill>
                      <a:schemeClr val="bg2"/>
                    </a:solidFill>
                  </a:tcPr>
                </a:tc>
                <a:tc>
                  <a:txBody>
                    <a:bodyPr/>
                    <a:lstStyle/>
                    <a:p>
                      <a:pPr rtl="0" fontAlgn="base"/>
                      <a:r>
                        <a:rPr lang="en-US" sz="1600">
                          <a:effectLst/>
                        </a:rPr>
                        <a:t>Altered time/ distance perception ​</a:t>
                      </a:r>
                    </a:p>
                    <a:p>
                      <a:pPr rtl="0" fontAlgn="base"/>
                      <a:r>
                        <a:rPr lang="en-US" sz="1600">
                          <a:effectLst/>
                        </a:rPr>
                        <a:t>Alterations in thought formation​</a:t>
                      </a:r>
                    </a:p>
                    <a:p>
                      <a:pPr rtl="0" fontAlgn="base"/>
                      <a:r>
                        <a:rPr lang="en-US" sz="1600">
                          <a:solidFill>
                            <a:srgbClr val="FF0000"/>
                          </a:solidFill>
                          <a:effectLst/>
                        </a:rPr>
                        <a:t>Body tremors</a:t>
                      </a:r>
                      <a:r>
                        <a:rPr lang="en-US" sz="1600">
                          <a:effectLst/>
                        </a:rPr>
                        <a:t> ​</a:t>
                      </a:r>
                    </a:p>
                    <a:p>
                      <a:pPr rtl="0" fontAlgn="base"/>
                      <a:r>
                        <a:rPr lang="en-US" sz="1600">
                          <a:solidFill>
                            <a:srgbClr val="FF0000"/>
                          </a:solidFill>
                          <a:effectLst/>
                        </a:rPr>
                        <a:t>Bloodshot eyes​</a:t>
                      </a:r>
                    </a:p>
                    <a:p>
                      <a:pPr rtl="0" fontAlgn="base"/>
                      <a:r>
                        <a:rPr lang="en-US" sz="1600">
                          <a:effectLst/>
                        </a:rPr>
                        <a:t>Disoriented​</a:t>
                      </a:r>
                    </a:p>
                    <a:p>
                      <a:pPr rtl="0" fontAlgn="base"/>
                      <a:r>
                        <a:rPr lang="en-US" sz="1600">
                          <a:effectLst/>
                        </a:rPr>
                        <a:t>Drowsiness ​</a:t>
                      </a:r>
                    </a:p>
                    <a:p>
                      <a:pPr rtl="0" fontAlgn="base"/>
                      <a:r>
                        <a:rPr lang="en-US" sz="1600">
                          <a:solidFill>
                            <a:srgbClr val="FF0000"/>
                          </a:solidFill>
                          <a:effectLst/>
                        </a:rPr>
                        <a:t>Eyelid tremors​</a:t>
                      </a:r>
                    </a:p>
                    <a:p>
                      <a:pPr rtl="0" fontAlgn="base"/>
                      <a:r>
                        <a:rPr lang="en-US" sz="1600">
                          <a:effectLst/>
                        </a:rPr>
                        <a:t>Euphoria​</a:t>
                      </a:r>
                    </a:p>
                  </a:txBody>
                  <a:tcPr>
                    <a:lnL w="12700">
                      <a:solidFill>
                        <a:schemeClr val="tx1"/>
                      </a:solidFill>
                    </a:lnL>
                    <a:lnR w="0">
                      <a:noFill/>
                    </a:lnR>
                    <a:lnT w="12700" cap="flat" cmpd="sng" algn="ctr">
                      <a:solidFill>
                        <a:schemeClr val="tx1"/>
                      </a:solidFill>
                      <a:prstDash val="solid"/>
                      <a:round/>
                      <a:headEnd type="none" w="med" len="med"/>
                      <a:tailEnd type="none" w="med" len="med"/>
                    </a:lnT>
                    <a:lnB w="12700">
                      <a:solidFill>
                        <a:schemeClr val="tx1"/>
                      </a:solidFill>
                    </a:lnB>
                    <a:solidFill>
                      <a:schemeClr val="bg2"/>
                    </a:solidFill>
                  </a:tcPr>
                </a:tc>
                <a:tc>
                  <a:txBody>
                    <a:bodyPr/>
                    <a:lstStyle/>
                    <a:p>
                      <a:pPr rtl="0" fontAlgn="base"/>
                      <a:r>
                        <a:rPr lang="en-US" sz="1600">
                          <a:effectLst/>
                        </a:rPr>
                        <a:t>Impaired memory ​</a:t>
                      </a:r>
                    </a:p>
                    <a:p>
                      <a:pPr rtl="0" fontAlgn="base"/>
                      <a:r>
                        <a:rPr lang="en-US" sz="1600">
                          <a:effectLst/>
                        </a:rPr>
                        <a:t>Increased appetite ​</a:t>
                      </a:r>
                    </a:p>
                    <a:p>
                      <a:pPr rtl="0" fontAlgn="base"/>
                      <a:r>
                        <a:rPr lang="en-US" sz="1600">
                          <a:effectLst/>
                        </a:rPr>
                        <a:t>Lack of  concentration​</a:t>
                      </a:r>
                    </a:p>
                    <a:p>
                      <a:pPr rtl="0" fontAlgn="base"/>
                      <a:r>
                        <a:rPr lang="en-US" sz="1600">
                          <a:effectLst/>
                        </a:rPr>
                        <a:t>Mood changes​</a:t>
                      </a:r>
                    </a:p>
                    <a:p>
                      <a:pPr rtl="0" fontAlgn="base"/>
                      <a:r>
                        <a:rPr lang="en-US" sz="1600">
                          <a:effectLst/>
                        </a:rPr>
                        <a:t>Odor of marijuana​</a:t>
                      </a:r>
                    </a:p>
                    <a:p>
                      <a:pPr rtl="0" fontAlgn="base"/>
                      <a:r>
                        <a:rPr lang="en-US" sz="1600">
                          <a:effectLst/>
                        </a:rPr>
                        <a:t>Rebound Dilation​</a:t>
                      </a:r>
                    </a:p>
                    <a:p>
                      <a:pPr rtl="0" fontAlgn="base"/>
                      <a:r>
                        <a:rPr lang="en-US" sz="1600">
                          <a:effectLst/>
                        </a:rPr>
                        <a:t>Relaxed inhibitions​</a:t>
                      </a:r>
                    </a:p>
                    <a:p>
                      <a:pPr rtl="0" fontAlgn="base"/>
                      <a:r>
                        <a:rPr lang="en-US" sz="1600">
                          <a:effectLst/>
                        </a:rPr>
                        <a:t>Sedation​</a:t>
                      </a:r>
                    </a:p>
                  </a:txBody>
                  <a:tcPr>
                    <a:lnL w="0">
                      <a:no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2"/>
                    </a:solidFill>
                  </a:tcPr>
                </a:tc>
                <a:extLst>
                  <a:ext uri="{0D108BD9-81ED-4DB2-BD59-A6C34878D82A}">
                    <a16:rowId xmlns:a16="http://schemas.microsoft.com/office/drawing/2014/main" val="157825219"/>
                  </a:ext>
                </a:extLst>
              </a:tr>
            </a:tbl>
          </a:graphicData>
        </a:graphic>
      </p:graphicFrame>
      <p:sp>
        <p:nvSpPr>
          <p:cNvPr id="2" name="Rectangle 1">
            <a:extLst>
              <a:ext uri="{FF2B5EF4-FFF2-40B4-BE49-F238E27FC236}">
                <a16:creationId xmlns:a16="http://schemas.microsoft.com/office/drawing/2014/main" id="{59FFF3EE-14D8-4517-AF7B-9A198C400C78}"/>
              </a:ext>
            </a:extLst>
          </p:cNvPr>
          <p:cNvSpPr/>
          <p:nvPr/>
        </p:nvSpPr>
        <p:spPr>
          <a:xfrm>
            <a:off x="1715631" y="1055482"/>
            <a:ext cx="1071326" cy="4594633"/>
          </a:xfrm>
          <a:prstGeom prst="rect">
            <a:avLst/>
          </a:prstGeom>
          <a:solidFill>
            <a:schemeClr val="bg2"/>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E42A70C8-5CBA-44A2-A98A-1C6601E7B96F}"/>
              </a:ext>
            </a:extLst>
          </p:cNvPr>
          <p:cNvSpPr/>
          <p:nvPr/>
        </p:nvSpPr>
        <p:spPr>
          <a:xfrm>
            <a:off x="6500387" y="2905407"/>
            <a:ext cx="1720157" cy="2783941"/>
          </a:xfrm>
          <a:prstGeom prst="rect">
            <a:avLst/>
          </a:prstGeom>
          <a:solidFill>
            <a:schemeClr val="bg2"/>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361AB9D9-6E81-443A-A777-B8FB52D38164}"/>
              </a:ext>
            </a:extLst>
          </p:cNvPr>
          <p:cNvSpPr/>
          <p:nvPr/>
        </p:nvSpPr>
        <p:spPr>
          <a:xfrm>
            <a:off x="8222054" y="2906916"/>
            <a:ext cx="3719463" cy="2783941"/>
          </a:xfrm>
          <a:prstGeom prst="rect">
            <a:avLst/>
          </a:prstGeom>
          <a:solidFill>
            <a:schemeClr val="bg2"/>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D660BA45-1090-4988-A185-8CD5DDCD55F0}"/>
              </a:ext>
            </a:extLst>
          </p:cNvPr>
          <p:cNvSpPr/>
          <p:nvPr/>
        </p:nvSpPr>
        <p:spPr>
          <a:xfrm>
            <a:off x="7471654" y="557070"/>
            <a:ext cx="173526" cy="807268"/>
          </a:xfrm>
          <a:prstGeom prst="rect">
            <a:avLst/>
          </a:prstGeom>
          <a:solidFill>
            <a:srgbClr val="7AB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223E2EB-6786-4DB3-A6BB-49B1C0322503}"/>
              </a:ext>
            </a:extLst>
          </p:cNvPr>
          <p:cNvSpPr/>
          <p:nvPr/>
        </p:nvSpPr>
        <p:spPr>
          <a:xfrm>
            <a:off x="9270747" y="522835"/>
            <a:ext cx="460217" cy="316873"/>
          </a:xfrm>
          <a:prstGeom prst="rect">
            <a:avLst/>
          </a:prstGeom>
          <a:solidFill>
            <a:srgbClr val="7AB9F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90922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5"/>
                                        </p:tgtEl>
                                      </p:cBhvr>
                                    </p:animEffect>
                                    <p:set>
                                      <p:cBhvr>
                                        <p:cTn id="27"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13" grpId="0" animBg="1"/>
      <p:bldP spid="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92818" y="439652"/>
            <a:ext cx="5561828" cy="2387600"/>
          </a:xfrm>
        </p:spPr>
        <p:txBody>
          <a:bodyPr vert="horz" lIns="91440" tIns="45720" rIns="91440" bIns="45720" rtlCol="0" anchor="b">
            <a:normAutofit/>
          </a:bodyPr>
          <a:lstStyle/>
          <a:p>
            <a:r>
              <a:rPr lang="en-US" sz="6000">
                <a:solidFill>
                  <a:schemeClr val="bg1"/>
                </a:solidFill>
                <a:latin typeface="+mj-lt"/>
                <a:cs typeface="Calibri Light"/>
              </a:rPr>
              <a:t>Conflicting worlds</a:t>
            </a:r>
            <a:endParaRPr lang="en-US" sz="6000">
              <a:solidFill>
                <a:schemeClr val="bg1"/>
              </a:solidFill>
              <a:latin typeface="+mj-lt"/>
              <a:cs typeface="+mj-cs"/>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892818" y="3849845"/>
            <a:ext cx="5085580" cy="1881751"/>
          </a:xfrm>
        </p:spPr>
        <p:txBody>
          <a:bodyPr vert="horz" lIns="91440" tIns="45720" rIns="91440" bIns="45720" rtlCol="0" anchor="t">
            <a:normAutofit/>
          </a:bodyPr>
          <a:lstStyle/>
          <a:p>
            <a:r>
              <a:rPr lang="en-US">
                <a:solidFill>
                  <a:schemeClr val="bg1"/>
                </a:solidFill>
                <a:latin typeface="+mn-lt"/>
                <a:cs typeface="Calibri"/>
              </a:rPr>
              <a:t>Medical v. DRE</a:t>
            </a:r>
            <a:endParaRPr lang="en-US">
              <a:solidFill>
                <a:schemeClr val="bg1"/>
              </a:solidFill>
              <a:latin typeface="+mn-lt"/>
              <a:cs typeface="+mn-cs"/>
            </a:endParaRPr>
          </a:p>
        </p:txBody>
      </p:sp>
      <p:pic>
        <p:nvPicPr>
          <p:cNvPr id="2" name="Picture 5" descr="Diagram, venn diagram&#10;&#10;Description automatically generated">
            <a:extLst>
              <a:ext uri="{FF2B5EF4-FFF2-40B4-BE49-F238E27FC236}">
                <a16:creationId xmlns:a16="http://schemas.microsoft.com/office/drawing/2014/main" id="{B9B0D4C9-46D1-492C-AD77-0E0582A7B712}"/>
              </a:ext>
            </a:extLst>
          </p:cNvPr>
          <p:cNvPicPr>
            <a:picLocks noChangeAspect="1"/>
          </p:cNvPicPr>
          <p:nvPr/>
        </p:nvPicPr>
        <p:blipFill rotWithShape="1">
          <a:blip r:embed="rId2"/>
          <a:srcRect r="2" b="2"/>
          <a:stretch/>
        </p:blipFill>
        <p:spPr>
          <a:xfrm>
            <a:off x="6520859" y="795510"/>
            <a:ext cx="5137520" cy="513752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27E16C0C-6FB0-4EFF-ADEE-30E9E324E0EA}" type="slidenum">
              <a:rPr lang="en-US">
                <a:latin typeface="Calibri" panose="020F0502020204030204"/>
              </a:rPr>
              <a:pPr>
                <a:spcAft>
                  <a:spcPts val="600"/>
                </a:spcAft>
                <a:defRPr/>
              </a:pPr>
              <a:t>57</a:t>
            </a:fld>
            <a:endParaRPr lang="en-US">
              <a:latin typeface="Calibri" panose="020F0502020204030204"/>
            </a:endParaRPr>
          </a:p>
        </p:txBody>
      </p:sp>
    </p:spTree>
    <p:extLst>
      <p:ext uri="{BB962C8B-B14F-4D97-AF65-F5344CB8AC3E}">
        <p14:creationId xmlns:p14="http://schemas.microsoft.com/office/powerpoint/2010/main" val="24351270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Diagram&#10;&#10;Description automatically generated">
            <a:extLst>
              <a:ext uri="{FF2B5EF4-FFF2-40B4-BE49-F238E27FC236}">
                <a16:creationId xmlns:a16="http://schemas.microsoft.com/office/drawing/2014/main" id="{B8F3F4E7-B29A-4ABC-B8B1-1BBB4E6610DE}"/>
              </a:ext>
            </a:extLst>
          </p:cNvPr>
          <p:cNvPicPr>
            <a:picLocks noChangeAspect="1"/>
          </p:cNvPicPr>
          <p:nvPr/>
        </p:nvPicPr>
        <p:blipFill>
          <a:blip r:embed="rId2"/>
          <a:stretch>
            <a:fillRect/>
          </a:stretch>
        </p:blipFill>
        <p:spPr>
          <a:xfrm>
            <a:off x="2770717" y="1189038"/>
            <a:ext cx="6650566" cy="4987925"/>
          </a:xfrm>
          <a:prstGeom prst="rect">
            <a:avLst/>
          </a:prstGeom>
          <a:noFill/>
        </p:spPr>
      </p:pic>
      <p:sp>
        <p:nvSpPr>
          <p:cNvPr id="11" name="Title 2">
            <a:extLst>
              <a:ext uri="{FF2B5EF4-FFF2-40B4-BE49-F238E27FC236}">
                <a16:creationId xmlns:a16="http://schemas.microsoft.com/office/drawing/2014/main" id="{6C773E26-0052-4839-8B54-35BF56F5F9C0}"/>
              </a:ext>
            </a:extLst>
          </p:cNvPr>
          <p:cNvSpPr>
            <a:spLocks noGrp="1"/>
          </p:cNvSpPr>
          <p:nvPr>
            <p:ph type="title"/>
          </p:nvPr>
        </p:nvSpPr>
        <p:spPr>
          <a:xfrm>
            <a:off x="594519" y="0"/>
            <a:ext cx="11002962" cy="1189038"/>
          </a:xfrm>
        </p:spPr>
        <p:txBody>
          <a:bodyPr/>
          <a:lstStyle/>
          <a:p>
            <a:r>
              <a:rPr lang="en-US">
                <a:cs typeface="Calibri"/>
              </a:rPr>
              <a:t>Expert witnesses</a:t>
            </a:r>
            <a:endParaRPr lang="en-US"/>
          </a:p>
        </p:txBody>
      </p:sp>
      <p:sp>
        <p:nvSpPr>
          <p:cNvPr id="5" name="Slide Number Placeholder 4">
            <a:extLst>
              <a:ext uri="{FF2B5EF4-FFF2-40B4-BE49-F238E27FC236}">
                <a16:creationId xmlns:a16="http://schemas.microsoft.com/office/drawing/2014/main" id="{BFD3BF99-9393-45AE-80A3-AA6F3D42E4BF}"/>
              </a:ext>
            </a:extLst>
          </p:cNvPr>
          <p:cNvSpPr>
            <a:spLocks noGrp="1"/>
          </p:cNvSpPr>
          <p:nvPr>
            <p:ph type="sldNum" sz="quarter" idx="11"/>
          </p:nvPr>
        </p:nvSpPr>
        <p:spPr>
          <a:xfrm>
            <a:off x="11543111" y="6425624"/>
            <a:ext cx="642731" cy="407804"/>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C2E478F-E849-4A8C-AF1F-CBCC78A7CBFA}" type="slidenum">
              <a:rPr lang="en-US" smtClean="0"/>
              <a:pPr>
                <a:spcAft>
                  <a:spcPts val="600"/>
                </a:spcAft>
              </a:pPr>
              <a:t>58</a:t>
            </a:fld>
            <a:endParaRPr lang="en-US"/>
          </a:p>
        </p:txBody>
      </p:sp>
    </p:spTree>
    <p:extLst>
      <p:ext uri="{BB962C8B-B14F-4D97-AF65-F5344CB8AC3E}">
        <p14:creationId xmlns:p14="http://schemas.microsoft.com/office/powerpoint/2010/main" val="2915077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Placeholder 5" descr="Blood in a test tube" title="City Scape">
            <a:extLst>
              <a:ext uri="{FF2B5EF4-FFF2-40B4-BE49-F238E27FC236}">
                <a16:creationId xmlns:a16="http://schemas.microsoft.com/office/drawing/2014/main" id="{F8ED704F-524E-4881-AA25-384255644416}"/>
              </a:ext>
            </a:extLst>
          </p:cNvPr>
          <p:cNvPicPr>
            <a:picLocks noGrp="1" noChangeAspect="1"/>
          </p:cNvPicPr>
          <p:nvPr>
            <p:ph type="pic" sz="quarter" idx="15"/>
          </p:nvPr>
        </p:nvPicPr>
        <p:blipFill>
          <a:blip r:embed="rId3"/>
          <a:srcRect/>
          <a:stretch>
            <a:fillRect/>
          </a:stretch>
        </p:blipFill>
        <p:spPr>
          <a:xfrm>
            <a:off x="-134337" y="-827048"/>
            <a:ext cx="12584804" cy="8381999"/>
          </a:xfrm>
        </p:spPr>
      </p:pic>
      <p:sp>
        <p:nvSpPr>
          <p:cNvPr id="14" name="Rectangle 13">
            <a:extLst>
              <a:ext uri="{FF2B5EF4-FFF2-40B4-BE49-F238E27FC236}">
                <a16:creationId xmlns:a16="http://schemas.microsoft.com/office/drawing/2014/main" id="{1994B735-0DF3-49BF-AD79-BBFD017C23B9}"/>
              </a:ext>
              <a:ext uri="{C183D7F6-B498-43B3-948B-1728B52AA6E4}">
                <adec:decorative xmlns:adec="http://schemas.microsoft.com/office/drawing/2017/decorative" val="1"/>
              </a:ext>
            </a:extLst>
          </p:cNvPr>
          <p:cNvSpPr/>
          <p:nvPr/>
        </p:nvSpPr>
        <p:spPr>
          <a:xfrm flipH="1" flipV="1">
            <a:off x="3581398" y="412000"/>
            <a:ext cx="4351911" cy="4773273"/>
          </a:xfrm>
          <a:prstGeom prst="rect">
            <a:avLst/>
          </a:prstGeom>
          <a:gradFill>
            <a:gsLst>
              <a:gs pos="0">
                <a:schemeClr val="accent5">
                  <a:lumMod val="50000"/>
                  <a:alpha val="70000"/>
                </a:schemeClr>
              </a:gs>
              <a:gs pos="100000">
                <a:schemeClr val="accent1">
                  <a:alpha val="70000"/>
                </a:schemeClr>
              </a:gs>
              <a:gs pos="50000">
                <a:schemeClr val="accent5">
                  <a:lumMod val="75000"/>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a:extLst>
              <a:ext uri="{FF2B5EF4-FFF2-40B4-BE49-F238E27FC236}">
                <a16:creationId xmlns:a16="http://schemas.microsoft.com/office/drawing/2014/main" id="{C698C051-141A-47BC-A026-88D5E55F99C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flipV="1">
            <a:off x="4029588" y="928391"/>
            <a:ext cx="4572000" cy="4572000"/>
          </a:xfrm>
          <a:prstGeom prst="rect">
            <a:avLst/>
          </a:prstGeom>
        </p:spPr>
      </p:pic>
      <p:sp>
        <p:nvSpPr>
          <p:cNvPr id="22" name="Rectangle 21">
            <a:extLst>
              <a:ext uri="{FF2B5EF4-FFF2-40B4-BE49-F238E27FC236}">
                <a16:creationId xmlns:a16="http://schemas.microsoft.com/office/drawing/2014/main" id="{CBD5B5C8-52FB-4BB4-9379-5D8004A9D050}"/>
              </a:ext>
              <a:ext uri="{C183D7F6-B498-43B3-948B-1728B52AA6E4}">
                <adec:decorative xmlns:adec="http://schemas.microsoft.com/office/drawing/2017/decorative" val="1"/>
              </a:ext>
            </a:extLst>
          </p:cNvPr>
          <p:cNvSpPr/>
          <p:nvPr/>
        </p:nvSpPr>
        <p:spPr>
          <a:xfrm flipH="1" flipV="1">
            <a:off x="4506093" y="1407363"/>
            <a:ext cx="4351911" cy="477327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
            <a:extLst>
              <a:ext uri="{FF2B5EF4-FFF2-40B4-BE49-F238E27FC236}">
                <a16:creationId xmlns:a16="http://schemas.microsoft.com/office/drawing/2014/main" id="{2F2E0D99-FB22-4130-AAF1-73D2822A328F}"/>
              </a:ext>
            </a:extLst>
          </p:cNvPr>
          <p:cNvSpPr txBox="1">
            <a:spLocks/>
          </p:cNvSpPr>
          <p:nvPr/>
        </p:nvSpPr>
        <p:spPr>
          <a:xfrm>
            <a:off x="4506095" y="4127455"/>
            <a:ext cx="4351912" cy="296437"/>
          </a:xfrm>
          <a:prstGeom prst="rect">
            <a:avLst/>
          </a:prstGeom>
        </p:spPr>
        <p:txBody>
          <a:bodyPr lIns="0" tIns="45720" rIns="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spc="6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a:cs typeface="Calibri"/>
              </a:rPr>
              <a:t>Good as gold?</a:t>
            </a:r>
            <a:endParaRPr lang="en-US"/>
          </a:p>
        </p:txBody>
      </p:sp>
      <p:sp>
        <p:nvSpPr>
          <p:cNvPr id="4" name="Title 3">
            <a:extLst>
              <a:ext uri="{FF2B5EF4-FFF2-40B4-BE49-F238E27FC236}">
                <a16:creationId xmlns:a16="http://schemas.microsoft.com/office/drawing/2014/main" id="{9C2EEB1E-E5B2-44FA-8D26-4D510438DDB9}"/>
              </a:ext>
            </a:extLst>
          </p:cNvPr>
          <p:cNvSpPr>
            <a:spLocks noGrp="1"/>
          </p:cNvSpPr>
          <p:nvPr>
            <p:ph type="title"/>
          </p:nvPr>
        </p:nvSpPr>
        <p:spPr>
          <a:xfrm>
            <a:off x="4478217" y="2572682"/>
            <a:ext cx="4351911" cy="1769608"/>
          </a:xfrm>
        </p:spPr>
        <p:txBody>
          <a:bodyPr>
            <a:normAutofit/>
          </a:bodyPr>
          <a:lstStyle/>
          <a:p>
            <a:r>
              <a:rPr lang="en-US">
                <a:cs typeface="Calibri"/>
              </a:rPr>
              <a:t>Toxicology</a:t>
            </a:r>
          </a:p>
        </p:txBody>
      </p:sp>
    </p:spTree>
    <p:extLst>
      <p:ext uri="{BB962C8B-B14F-4D97-AF65-F5344CB8AC3E}">
        <p14:creationId xmlns:p14="http://schemas.microsoft.com/office/powerpoint/2010/main" val="1152544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60092-CC52-4756-AB3C-130831A3A0A9}"/>
              </a:ext>
            </a:extLst>
          </p:cNvPr>
          <p:cNvSpPr>
            <a:spLocks noGrp="1"/>
          </p:cNvSpPr>
          <p:nvPr>
            <p:ph type="title"/>
          </p:nvPr>
        </p:nvSpPr>
        <p:spPr>
          <a:xfrm>
            <a:off x="9093496" y="618681"/>
            <a:ext cx="2613872" cy="4794567"/>
          </a:xfrm>
        </p:spPr>
        <p:txBody>
          <a:bodyPr vert="horz" lIns="91440" tIns="45720" rIns="91440" bIns="45720" rtlCol="0" anchor="ctr">
            <a:normAutofit/>
          </a:bodyPr>
          <a:lstStyle/>
          <a:p>
            <a:pPr algn="ctr"/>
            <a:r>
              <a:rPr lang="en-US" sz="3600">
                <a:solidFill>
                  <a:srgbClr val="FFFFFF"/>
                </a:solidFill>
                <a:latin typeface="+mj-lt"/>
                <a:cs typeface="+mj-cs"/>
              </a:rPr>
              <a:t>What are we missing &amp; does it matter?</a:t>
            </a:r>
            <a:endParaRPr lang="en-US" sz="3600">
              <a:solidFill>
                <a:srgbClr val="FFFFFF"/>
              </a:solidFill>
              <a:latin typeface="+mj-lt"/>
              <a:cs typeface="Calibri Light"/>
            </a:endParaRPr>
          </a:p>
        </p:txBody>
      </p:sp>
      <p:pic>
        <p:nvPicPr>
          <p:cNvPr id="6" name="Picture 6" descr="Woman covering eyes">
            <a:extLst>
              <a:ext uri="{FF2B5EF4-FFF2-40B4-BE49-F238E27FC236}">
                <a16:creationId xmlns:a16="http://schemas.microsoft.com/office/drawing/2014/main" id="{C10948C5-D634-4FCF-A9F5-1A99818238E8}"/>
              </a:ext>
            </a:extLst>
          </p:cNvPr>
          <p:cNvPicPr>
            <a:picLocks noGrp="1" noChangeAspect="1"/>
          </p:cNvPicPr>
          <p:nvPr>
            <p:ph sz="half" idx="2"/>
          </p:nvPr>
        </p:nvPicPr>
        <p:blipFill rotWithShape="1">
          <a:blip r:embed="rId3"/>
          <a:srcRect r="561" b="1"/>
          <a:stretch/>
        </p:blipFill>
        <p:spPr>
          <a:xfrm>
            <a:off x="976251" y="942538"/>
            <a:ext cx="7163222" cy="4808332"/>
          </a:xfrm>
          <a:prstGeom prst="rect">
            <a:avLst/>
          </a:prstGeom>
          <a:effectLst/>
        </p:spPr>
      </p:pic>
      <p:sp>
        <p:nvSpPr>
          <p:cNvPr id="5" name="Slide Number Placeholder 4">
            <a:extLst>
              <a:ext uri="{FF2B5EF4-FFF2-40B4-BE49-F238E27FC236}">
                <a16:creationId xmlns:a16="http://schemas.microsoft.com/office/drawing/2014/main" id="{3FCBB500-606F-41F4-B02E-EDA4ECF7CC1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27E16C0C-6FB0-4EFF-ADEE-30E9E324E0EA}" type="slidenum">
              <a:rPr lang="en-US">
                <a:solidFill>
                  <a:srgbClr val="FFFFFF"/>
                </a:solidFill>
              </a:rPr>
              <a:pPr defTabSz="457200">
                <a:spcAft>
                  <a:spcPts val="600"/>
                </a:spcAft>
              </a:pPr>
              <a:t>60</a:t>
            </a:fld>
            <a:endParaRPr lang="en-US">
              <a:solidFill>
                <a:srgbClr val="FFFFFF"/>
              </a:solidFill>
            </a:endParaRPr>
          </a:p>
        </p:txBody>
      </p:sp>
    </p:spTree>
    <p:extLst>
      <p:ext uri="{BB962C8B-B14F-4D97-AF65-F5344CB8AC3E}">
        <p14:creationId xmlns:p14="http://schemas.microsoft.com/office/powerpoint/2010/main" val="13420728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1">
            <a:extLst>
              <a:ext uri="{FF2B5EF4-FFF2-40B4-BE49-F238E27FC236}">
                <a16:creationId xmlns:a16="http://schemas.microsoft.com/office/drawing/2014/main" id="{A9CCE7F7-EC66-481E-A41A-DDCB4F9B386C}"/>
              </a:ext>
            </a:extLst>
          </p:cNvPr>
          <p:cNvSpPr>
            <a:spLocks noGrp="1"/>
          </p:cNvSpPr>
          <p:nvPr>
            <p:ph type="sldNum" sz="quarter" idx="15"/>
          </p:nvPr>
        </p:nvSpPr>
        <p:spPr>
          <a:xfrm>
            <a:off x="11543111" y="6425624"/>
            <a:ext cx="642731" cy="407804"/>
          </a:xfrm>
        </p:spPr>
        <p:txBody>
          <a:bodyPr anchor="ctr">
            <a:normAutofit/>
          </a:bodyPr>
          <a:lstStyle/>
          <a:p>
            <a:pPr>
              <a:spcAft>
                <a:spcPts val="600"/>
              </a:spcAft>
            </a:pPr>
            <a:fld id="{8C2E478F-E849-4A8C-AF1F-CBCC78A7CBFA}" type="slidenum">
              <a:rPr lang="en-US" smtClean="0"/>
              <a:pPr>
                <a:spcAft>
                  <a:spcPts val="600"/>
                </a:spcAft>
              </a:pPr>
              <a:t>61</a:t>
            </a:fld>
            <a:endParaRPr lang="en-US"/>
          </a:p>
        </p:txBody>
      </p:sp>
      <p:pic>
        <p:nvPicPr>
          <p:cNvPr id="4" name="Picture 5">
            <a:extLst>
              <a:ext uri="{FF2B5EF4-FFF2-40B4-BE49-F238E27FC236}">
                <a16:creationId xmlns:a16="http://schemas.microsoft.com/office/drawing/2014/main" id="{CA5833FE-73FB-4743-93AF-77DBA7B009A6}"/>
              </a:ext>
            </a:extLst>
          </p:cNvPr>
          <p:cNvPicPr>
            <a:picLocks noGrp="1" noChangeAspect="1"/>
          </p:cNvPicPr>
          <p:nvPr>
            <p:ph idx="1"/>
          </p:nvPr>
        </p:nvPicPr>
        <p:blipFill rotWithShape="1">
          <a:blip r:embed="rId2"/>
          <a:srcRect r="32834" b="-1"/>
          <a:stretch/>
        </p:blipFill>
        <p:spPr>
          <a:xfrm>
            <a:off x="6294478" y="587829"/>
            <a:ext cx="5326022" cy="5273221"/>
          </a:xfrm>
          <a:noFill/>
        </p:spPr>
      </p:pic>
      <p:sp>
        <p:nvSpPr>
          <p:cNvPr id="33" name="Text Placeholder 3">
            <a:extLst>
              <a:ext uri="{FF2B5EF4-FFF2-40B4-BE49-F238E27FC236}">
                <a16:creationId xmlns:a16="http://schemas.microsoft.com/office/drawing/2014/main" id="{EACEEBD6-397D-44F7-BA20-CC5C72F1BB71}"/>
              </a:ext>
            </a:extLst>
          </p:cNvPr>
          <p:cNvSpPr>
            <a:spLocks noGrp="1"/>
          </p:cNvSpPr>
          <p:nvPr>
            <p:ph type="body" sz="half" idx="2"/>
          </p:nvPr>
        </p:nvSpPr>
        <p:spPr>
          <a:xfrm>
            <a:off x="1125539" y="2618289"/>
            <a:ext cx="4101084" cy="3396749"/>
          </a:xfrm>
        </p:spPr>
        <p:txBody>
          <a:bodyPr vert="horz" lIns="91440" tIns="45720" rIns="91440" bIns="45720" rtlCol="0" anchor="t">
            <a:normAutofit/>
          </a:bodyPr>
          <a:lstStyle/>
          <a:p>
            <a:pPr marL="342900" indent="-342900">
              <a:buChar char="•"/>
            </a:pPr>
            <a:r>
              <a:rPr lang="en-US" sz="2400">
                <a:cs typeface="Calibri"/>
              </a:rPr>
              <a:t>Who pays?</a:t>
            </a:r>
          </a:p>
          <a:p>
            <a:pPr marL="800100" lvl="1" indent="-342900">
              <a:buChar char="•"/>
            </a:pPr>
            <a:r>
              <a:rPr lang="en-US" sz="2400">
                <a:cs typeface="Calibri"/>
              </a:rPr>
              <a:t>Kits</a:t>
            </a:r>
          </a:p>
          <a:p>
            <a:pPr marL="800100" lvl="1" indent="-342900">
              <a:buChar char="•"/>
            </a:pPr>
            <a:r>
              <a:rPr lang="en-US" sz="2400">
                <a:cs typeface="Calibri"/>
              </a:rPr>
              <a:t>Delivery</a:t>
            </a:r>
          </a:p>
          <a:p>
            <a:pPr marL="800100" lvl="1" indent="-342900">
              <a:buChar char="•"/>
            </a:pPr>
            <a:r>
              <a:rPr lang="en-US" sz="2400">
                <a:cs typeface="Calibri"/>
              </a:rPr>
              <a:t>Testing</a:t>
            </a:r>
          </a:p>
          <a:p>
            <a:pPr marL="800100" lvl="1" indent="-342900">
              <a:buChar char="•"/>
            </a:pPr>
            <a:r>
              <a:rPr lang="en-US" sz="2400">
                <a:cs typeface="Calibri"/>
              </a:rPr>
              <a:t>Expert witnesses</a:t>
            </a:r>
            <a:endParaRPr lang="en-US" sz="2200">
              <a:cs typeface="Calibri"/>
            </a:endParaRPr>
          </a:p>
          <a:p>
            <a:endParaRPr lang="en-US">
              <a:cs typeface="Calibri"/>
            </a:endParaRPr>
          </a:p>
        </p:txBody>
      </p:sp>
      <p:sp>
        <p:nvSpPr>
          <p:cNvPr id="27" name="Title 4">
            <a:extLst>
              <a:ext uri="{FF2B5EF4-FFF2-40B4-BE49-F238E27FC236}">
                <a16:creationId xmlns:a16="http://schemas.microsoft.com/office/drawing/2014/main" id="{35BB2B3F-013E-49AE-9318-2C84A9A8C2E6}"/>
              </a:ext>
            </a:extLst>
          </p:cNvPr>
          <p:cNvSpPr>
            <a:spLocks noGrp="1"/>
          </p:cNvSpPr>
          <p:nvPr>
            <p:ph type="title"/>
          </p:nvPr>
        </p:nvSpPr>
        <p:spPr>
          <a:xfrm>
            <a:off x="609601" y="1480457"/>
            <a:ext cx="4101084" cy="979308"/>
          </a:xfrm>
        </p:spPr>
        <p:txBody>
          <a:bodyPr anchor="b">
            <a:normAutofit/>
          </a:bodyPr>
          <a:lstStyle/>
          <a:p>
            <a:r>
              <a:rPr lang="en-US"/>
              <a:t>COSTS</a:t>
            </a:r>
          </a:p>
        </p:txBody>
      </p:sp>
    </p:spTree>
    <p:extLst>
      <p:ext uri="{BB962C8B-B14F-4D97-AF65-F5344CB8AC3E}">
        <p14:creationId xmlns:p14="http://schemas.microsoft.com/office/powerpoint/2010/main" val="1910764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a:extLst>
              <a:ext uri="{FF2B5EF4-FFF2-40B4-BE49-F238E27FC236}">
                <a16:creationId xmlns:a16="http://schemas.microsoft.com/office/drawing/2014/main" id="{C0C67C8A-BA74-4892-8D72-6DA6A7D81952}"/>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35057" r="27801"/>
          <a:stretch/>
        </p:blipFill>
        <p:spPr>
          <a:xfrm>
            <a:off x="7097484" y="10"/>
            <a:ext cx="5094515" cy="6857990"/>
          </a:xfrm>
          <a:prstGeom prst="rect">
            <a:avLst/>
          </a:prstGeom>
          <a:noFill/>
        </p:spPr>
      </p:pic>
      <p:sp>
        <p:nvSpPr>
          <p:cNvPr id="3" name="Title 2">
            <a:extLst>
              <a:ext uri="{FF2B5EF4-FFF2-40B4-BE49-F238E27FC236}">
                <a16:creationId xmlns:a16="http://schemas.microsoft.com/office/drawing/2014/main" id="{91A6FCC1-92D5-4921-B924-11BAD604BE21}"/>
              </a:ext>
            </a:extLst>
          </p:cNvPr>
          <p:cNvSpPr>
            <a:spLocks noGrp="1"/>
          </p:cNvSpPr>
          <p:nvPr>
            <p:ph type="title"/>
          </p:nvPr>
        </p:nvSpPr>
        <p:spPr>
          <a:xfrm>
            <a:off x="957943" y="1480457"/>
            <a:ext cx="5138057" cy="979308"/>
          </a:xfrm>
        </p:spPr>
        <p:txBody>
          <a:bodyPr anchor="b">
            <a:normAutofit/>
          </a:bodyPr>
          <a:lstStyle/>
          <a:p>
            <a:r>
              <a:rPr lang="en-US"/>
              <a:t>blood</a:t>
            </a:r>
          </a:p>
        </p:txBody>
      </p:sp>
      <p:sp>
        <p:nvSpPr>
          <p:cNvPr id="6" name="Slide Number Placeholder 5">
            <a:extLst>
              <a:ext uri="{FF2B5EF4-FFF2-40B4-BE49-F238E27FC236}">
                <a16:creationId xmlns:a16="http://schemas.microsoft.com/office/drawing/2014/main" id="{1D7BD179-8C31-4DC9-B0B3-E34CC977AF6F}"/>
              </a:ext>
            </a:extLst>
          </p:cNvPr>
          <p:cNvSpPr>
            <a:spLocks noGrp="1"/>
          </p:cNvSpPr>
          <p:nvPr>
            <p:ph type="sldNum" sz="quarter" idx="15"/>
          </p:nvPr>
        </p:nvSpPr>
        <p:spPr>
          <a:xfrm>
            <a:off x="11543111" y="6425624"/>
            <a:ext cx="642731" cy="407804"/>
          </a:xfrm>
        </p:spPr>
        <p:txBody>
          <a:bodyPr anchor="ctr">
            <a:normAutofit/>
          </a:bodyPr>
          <a:lstStyle/>
          <a:p>
            <a:pPr>
              <a:spcAft>
                <a:spcPts val="600"/>
              </a:spcAft>
            </a:pPr>
            <a:fld id="{8C2E478F-E849-4A8C-AF1F-CBCC78A7CBFA}" type="slidenum">
              <a:rPr lang="en-US" smtClean="0"/>
              <a:pPr>
                <a:spcAft>
                  <a:spcPts val="600"/>
                </a:spcAft>
              </a:pPr>
              <a:t>62</a:t>
            </a:fld>
            <a:endParaRPr lang="en-US"/>
          </a:p>
        </p:txBody>
      </p:sp>
      <p:sp>
        <p:nvSpPr>
          <p:cNvPr id="11" name="TextBox 10">
            <a:extLst>
              <a:ext uri="{FF2B5EF4-FFF2-40B4-BE49-F238E27FC236}">
                <a16:creationId xmlns:a16="http://schemas.microsoft.com/office/drawing/2014/main" id="{CD40F8F4-9D7C-40CF-BA57-934B62B6EECC}"/>
              </a:ext>
            </a:extLst>
          </p:cNvPr>
          <p:cNvSpPr txBox="1"/>
          <p:nvPr/>
        </p:nvSpPr>
        <p:spPr>
          <a:xfrm>
            <a:off x="10062193" y="6983382"/>
            <a:ext cx="220124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a:extLst>
                    <a:ext uri="{A12FA001-AC4F-418D-AE19-62706E023703}">
                      <ahyp:hlinkClr xmlns:ahyp="http://schemas.microsoft.com/office/drawing/2018/hyperlinkcolor" val="tx"/>
                    </a:ext>
                  </a:extLst>
                </a:hlinkClick>
              </a:rPr>
              <a:t>CC BY</a:t>
            </a:r>
            <a:r>
              <a:rPr lang="en-US" sz="700">
                <a:solidFill>
                  <a:srgbClr val="FFFFFF"/>
                </a:solidFill>
              </a:rPr>
              <a:t>.</a:t>
            </a:r>
          </a:p>
        </p:txBody>
      </p:sp>
      <p:pic>
        <p:nvPicPr>
          <p:cNvPr id="18" name="Picture 19" descr="Table&#10;&#10;Description automatically generated">
            <a:extLst>
              <a:ext uri="{FF2B5EF4-FFF2-40B4-BE49-F238E27FC236}">
                <a16:creationId xmlns:a16="http://schemas.microsoft.com/office/drawing/2014/main" id="{52F7E89D-16D7-42A1-AF00-A4918E75BA00}"/>
              </a:ext>
            </a:extLst>
          </p:cNvPr>
          <p:cNvPicPr>
            <a:picLocks noChangeAspect="1"/>
          </p:cNvPicPr>
          <p:nvPr/>
        </p:nvPicPr>
        <p:blipFill>
          <a:blip r:embed="rId6"/>
          <a:stretch>
            <a:fillRect/>
          </a:stretch>
        </p:blipFill>
        <p:spPr>
          <a:xfrm>
            <a:off x="811019" y="2890759"/>
            <a:ext cx="10674117" cy="3460058"/>
          </a:xfrm>
          <a:prstGeom prst="rect">
            <a:avLst/>
          </a:prstGeom>
        </p:spPr>
      </p:pic>
    </p:spTree>
    <p:extLst>
      <p:ext uri="{BB962C8B-B14F-4D97-AF65-F5344CB8AC3E}">
        <p14:creationId xmlns:p14="http://schemas.microsoft.com/office/powerpoint/2010/main" val="3720676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68FF09-BA37-4F8D-B90C-4A90DBC28364}"/>
              </a:ext>
            </a:extLst>
          </p:cNvPr>
          <p:cNvSpPr/>
          <p:nvPr/>
        </p:nvSpPr>
        <p:spPr>
          <a:xfrm>
            <a:off x="42375" y="1187233"/>
            <a:ext cx="12100560" cy="4953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F2FEDD8B-0165-46BA-B8A6-B641B2164432}"/>
              </a:ext>
            </a:extLst>
          </p:cNvPr>
          <p:cNvSpPr>
            <a:spLocks noGrp="1"/>
          </p:cNvSpPr>
          <p:nvPr>
            <p:ph type="title"/>
          </p:nvPr>
        </p:nvSpPr>
        <p:spPr>
          <a:xfrm>
            <a:off x="595884" y="0"/>
            <a:ext cx="11000232" cy="1188720"/>
          </a:xfrm>
        </p:spPr>
        <p:txBody>
          <a:bodyPr/>
          <a:lstStyle/>
          <a:p>
            <a:r>
              <a:rPr lang="en-US">
                <a:cs typeface="Calibri"/>
              </a:rPr>
              <a:t>Some results</a:t>
            </a:r>
            <a:endParaRPr lang="en-US"/>
          </a:p>
        </p:txBody>
      </p:sp>
      <p:sp>
        <p:nvSpPr>
          <p:cNvPr id="6" name="Slide Number Placeholder 5" hidden="1">
            <a:extLst>
              <a:ext uri="{FF2B5EF4-FFF2-40B4-BE49-F238E27FC236}">
                <a16:creationId xmlns:a16="http://schemas.microsoft.com/office/drawing/2014/main" id="{64EAC632-FBEA-452B-845D-E85464D9C1DB}"/>
              </a:ext>
            </a:extLst>
          </p:cNvPr>
          <p:cNvSpPr>
            <a:spLocks noGrp="1"/>
          </p:cNvSpPr>
          <p:nvPr>
            <p:ph type="sldNum" sz="quarter" idx="4294967295"/>
          </p:nvPr>
        </p:nvSpPr>
        <p:spPr>
          <a:xfrm>
            <a:off x="11549063" y="6426200"/>
            <a:ext cx="642937" cy="407988"/>
          </a:xfrm>
        </p:spPr>
        <p:txBody>
          <a:bodyPr anchor="ctr">
            <a:normAutofit/>
          </a:bodyPr>
          <a:lstStyle/>
          <a:p>
            <a:pPr>
              <a:spcAft>
                <a:spcPts val="600"/>
              </a:spcAft>
            </a:pPr>
            <a:fld id="{8C2E478F-E849-4A8C-AF1F-CBCC78A7CBFA}" type="slidenum">
              <a:rPr lang="en-US" smtClean="0"/>
              <a:pPr>
                <a:spcAft>
                  <a:spcPts val="600"/>
                </a:spcAft>
              </a:pPr>
              <a:t>63</a:t>
            </a:fld>
            <a:endParaRPr lang="en-US"/>
          </a:p>
        </p:txBody>
      </p:sp>
      <p:graphicFrame>
        <p:nvGraphicFramePr>
          <p:cNvPr id="2" name="Table 2">
            <a:extLst>
              <a:ext uri="{FF2B5EF4-FFF2-40B4-BE49-F238E27FC236}">
                <a16:creationId xmlns:a16="http://schemas.microsoft.com/office/drawing/2014/main" id="{206D095D-B2B8-4590-AA47-F5C424C00E33}"/>
              </a:ext>
            </a:extLst>
          </p:cNvPr>
          <p:cNvGraphicFramePr>
            <a:graphicFrameLocks noGrp="1"/>
          </p:cNvGraphicFramePr>
          <p:nvPr/>
        </p:nvGraphicFramePr>
        <p:xfrm>
          <a:off x="185482" y="1334428"/>
          <a:ext cx="11727684" cy="2194560"/>
        </p:xfrm>
        <a:graphic>
          <a:graphicData uri="http://schemas.openxmlformats.org/drawingml/2006/table">
            <a:tbl>
              <a:tblPr firstRow="1" bandRow="1">
                <a:tableStyleId>{5940675A-B579-460E-94D1-54222C63F5DA}</a:tableStyleId>
              </a:tblPr>
              <a:tblGrid>
                <a:gridCol w="5845097">
                  <a:extLst>
                    <a:ext uri="{9D8B030D-6E8A-4147-A177-3AD203B41FA5}">
                      <a16:colId xmlns:a16="http://schemas.microsoft.com/office/drawing/2014/main" val="4218953248"/>
                    </a:ext>
                  </a:extLst>
                </a:gridCol>
                <a:gridCol w="3196677">
                  <a:extLst>
                    <a:ext uri="{9D8B030D-6E8A-4147-A177-3AD203B41FA5}">
                      <a16:colId xmlns:a16="http://schemas.microsoft.com/office/drawing/2014/main" val="3879343357"/>
                    </a:ext>
                  </a:extLst>
                </a:gridCol>
                <a:gridCol w="2685910">
                  <a:extLst>
                    <a:ext uri="{9D8B030D-6E8A-4147-A177-3AD203B41FA5}">
                      <a16:colId xmlns:a16="http://schemas.microsoft.com/office/drawing/2014/main" val="146021440"/>
                    </a:ext>
                  </a:extLst>
                </a:gridCol>
              </a:tblGrid>
              <a:tr h="342900">
                <a:tc>
                  <a:txBody>
                    <a:bodyPr/>
                    <a:lstStyle/>
                    <a:p>
                      <a:pPr lvl="0" algn="l">
                        <a:buNone/>
                      </a:pPr>
                      <a:r>
                        <a:rPr lang="en-US" sz="1400" b="0"/>
                        <a:t>Item 1.1</a:t>
                      </a:r>
                    </a:p>
                  </a:txBody>
                  <a:tcPr>
                    <a:lnL w="0">
                      <a:noFill/>
                    </a:lnL>
                    <a:lnR w="0">
                      <a:noFill/>
                    </a:lnR>
                    <a:lnT w="0">
                      <a:noFill/>
                    </a:lnT>
                    <a:lnB w="12700">
                      <a:solidFill>
                        <a:schemeClr val="tx1"/>
                      </a:solidFill>
                    </a:lnB>
                    <a:solidFill>
                      <a:schemeClr val="bg1"/>
                    </a:solidFill>
                  </a:tcPr>
                </a:tc>
                <a:tc>
                  <a:txBody>
                    <a:bodyPr/>
                    <a:lstStyle/>
                    <a:p>
                      <a:pPr lvl="0" algn="ctr">
                        <a:buNone/>
                      </a:pPr>
                      <a:endParaRPr lang="en-US" b="1"/>
                    </a:p>
                  </a:txBody>
                  <a:tcPr>
                    <a:lnL w="0">
                      <a:noFill/>
                    </a:lnL>
                    <a:lnR w="0">
                      <a:noFill/>
                    </a:lnR>
                    <a:lnT w="0">
                      <a:noFill/>
                    </a:lnT>
                    <a:lnB w="12700">
                      <a:solidFill>
                        <a:schemeClr val="tx1"/>
                      </a:solidFill>
                    </a:lnB>
                    <a:solidFill>
                      <a:schemeClr val="bg1"/>
                    </a:solidFill>
                  </a:tcPr>
                </a:tc>
                <a:tc>
                  <a:txBody>
                    <a:bodyPr/>
                    <a:lstStyle/>
                    <a:p>
                      <a:pPr lvl="0" algn="ctr">
                        <a:buNone/>
                      </a:pPr>
                      <a:endParaRPr lang="en-US" b="1"/>
                    </a:p>
                  </a:txBody>
                  <a:tcPr>
                    <a:lnL w="0">
                      <a:noFill/>
                    </a:lnL>
                    <a:lnR w="0">
                      <a:noFill/>
                    </a:lnR>
                    <a:lnT w="0">
                      <a:noFill/>
                    </a:lnT>
                    <a:lnB w="12700">
                      <a:solidFill>
                        <a:schemeClr val="tx1"/>
                      </a:solidFill>
                    </a:lnB>
                    <a:solidFill>
                      <a:schemeClr val="bg1"/>
                    </a:solidFill>
                  </a:tcPr>
                </a:tc>
                <a:extLst>
                  <a:ext uri="{0D108BD9-81ED-4DB2-BD59-A6C34878D82A}">
                    <a16:rowId xmlns:a16="http://schemas.microsoft.com/office/drawing/2014/main" val="1961055340"/>
                  </a:ext>
                </a:extLst>
              </a:tr>
              <a:tr h="342900">
                <a:tc>
                  <a:txBody>
                    <a:bodyPr/>
                    <a:lstStyle/>
                    <a:p>
                      <a:pPr algn="ctr"/>
                      <a:r>
                        <a:rPr lang="en-US" b="1"/>
                        <a:t>Drug</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b="1"/>
                        <a:t>Result</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b="1"/>
                        <a:t>Method</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4236911312"/>
                  </a:ext>
                </a:extLst>
              </a:tr>
              <a:tr h="342900">
                <a:tc>
                  <a:txBody>
                    <a:bodyPr/>
                    <a:lstStyle/>
                    <a:p>
                      <a:pPr algn="ctr"/>
                      <a:r>
                        <a:rPr lang="en-US"/>
                        <a:t>Ethanol</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a:t>0.073 +/- 0.004 g/100 mL</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a:t>HS-GC/FID</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53141190"/>
                  </a:ext>
                </a:extLst>
              </a:tr>
              <a:tr h="342900">
                <a:tc>
                  <a:txBody>
                    <a:bodyPr/>
                    <a:lstStyle/>
                    <a:p>
                      <a:pPr algn="ctr"/>
                      <a:r>
                        <a:rPr lang="en-US"/>
                        <a:t>Delta-9-tetrahydrocannabinol (THC)</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a:t>12 +/- 2ng/mL</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a:t>LC/MS/MS</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153265328"/>
                  </a:ext>
                </a:extLst>
              </a:tr>
              <a:tr h="342900">
                <a:tc>
                  <a:txBody>
                    <a:bodyPr/>
                    <a:lstStyle/>
                    <a:p>
                      <a:pPr algn="ctr"/>
                      <a:r>
                        <a:rPr lang="en-US"/>
                        <a:t>11-hydroxy-9-tetrahydrocannabinol (HC-OH)</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a:t>10 ng/mL</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a:t>LC/MS/MS</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508881971"/>
                  </a:ext>
                </a:extLst>
              </a:tr>
              <a:tr h="342900">
                <a:tc>
                  <a:txBody>
                    <a:bodyPr/>
                    <a:lstStyle/>
                    <a:p>
                      <a:pPr algn="ctr"/>
                      <a:r>
                        <a:rPr lang="en-US"/>
                        <a:t>11-nor-9-carboxy-delta-9-tetrahydrocannabinol (THC-COOH)</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a:t>140 ng/mL</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a:t>LC/MS/MS</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567321330"/>
                  </a:ext>
                </a:extLst>
              </a:tr>
            </a:tbl>
          </a:graphicData>
        </a:graphic>
      </p:graphicFrame>
      <p:graphicFrame>
        <p:nvGraphicFramePr>
          <p:cNvPr id="3" name="Table 3">
            <a:extLst>
              <a:ext uri="{FF2B5EF4-FFF2-40B4-BE49-F238E27FC236}">
                <a16:creationId xmlns:a16="http://schemas.microsoft.com/office/drawing/2014/main" id="{B843BEA9-CB44-457B-9FB0-8C8ECABF72F7}"/>
              </a:ext>
            </a:extLst>
          </p:cNvPr>
          <p:cNvGraphicFramePr>
            <a:graphicFrameLocks noGrp="1"/>
          </p:cNvGraphicFramePr>
          <p:nvPr/>
        </p:nvGraphicFramePr>
        <p:xfrm>
          <a:off x="207971" y="3753092"/>
          <a:ext cx="11699804" cy="2194560"/>
        </p:xfrm>
        <a:graphic>
          <a:graphicData uri="http://schemas.openxmlformats.org/drawingml/2006/table">
            <a:tbl>
              <a:tblPr firstRow="1" bandRow="1">
                <a:tableStyleId>{5940675A-B579-460E-94D1-54222C63F5DA}</a:tableStyleId>
              </a:tblPr>
              <a:tblGrid>
                <a:gridCol w="5872973">
                  <a:extLst>
                    <a:ext uri="{9D8B030D-6E8A-4147-A177-3AD203B41FA5}">
                      <a16:colId xmlns:a16="http://schemas.microsoft.com/office/drawing/2014/main" val="1779716320"/>
                    </a:ext>
                  </a:extLst>
                </a:gridCol>
                <a:gridCol w="3159512">
                  <a:extLst>
                    <a:ext uri="{9D8B030D-6E8A-4147-A177-3AD203B41FA5}">
                      <a16:colId xmlns:a16="http://schemas.microsoft.com/office/drawing/2014/main" val="1475009280"/>
                    </a:ext>
                  </a:extLst>
                </a:gridCol>
                <a:gridCol w="2667319">
                  <a:extLst>
                    <a:ext uri="{9D8B030D-6E8A-4147-A177-3AD203B41FA5}">
                      <a16:colId xmlns:a16="http://schemas.microsoft.com/office/drawing/2014/main" val="3749422647"/>
                    </a:ext>
                  </a:extLst>
                </a:gridCol>
              </a:tblGrid>
              <a:tr h="362413">
                <a:tc>
                  <a:txBody>
                    <a:bodyPr/>
                    <a:lstStyle/>
                    <a:p>
                      <a:pPr lvl="0" algn="l">
                        <a:buNone/>
                      </a:pPr>
                      <a:r>
                        <a:rPr lang="en-US" sz="1400" b="0"/>
                        <a:t>Item 1.1</a:t>
                      </a:r>
                    </a:p>
                  </a:txBody>
                  <a:tcPr marL="45720" marR="45720">
                    <a:lnL w="0">
                      <a:noFill/>
                    </a:lnL>
                    <a:lnR w="0">
                      <a:noFill/>
                    </a:lnR>
                    <a:lnT w="0">
                      <a:noFill/>
                    </a:lnT>
                    <a:lnB w="12700">
                      <a:solidFill>
                        <a:schemeClr val="tx1"/>
                      </a:solidFill>
                    </a:lnB>
                    <a:solidFill>
                      <a:schemeClr val="bg1"/>
                    </a:solidFill>
                  </a:tcPr>
                </a:tc>
                <a:tc>
                  <a:txBody>
                    <a:bodyPr/>
                    <a:lstStyle/>
                    <a:p>
                      <a:pPr lvl="0" algn="ctr">
                        <a:buNone/>
                      </a:pPr>
                      <a:endParaRPr lang="en-US" b="1"/>
                    </a:p>
                  </a:txBody>
                  <a:tcPr>
                    <a:lnL w="0">
                      <a:noFill/>
                    </a:lnL>
                    <a:lnR w="0">
                      <a:noFill/>
                    </a:lnR>
                    <a:lnT w="0">
                      <a:noFill/>
                    </a:lnT>
                    <a:lnB w="12700">
                      <a:solidFill>
                        <a:schemeClr val="tx1"/>
                      </a:solidFill>
                    </a:lnB>
                    <a:solidFill>
                      <a:schemeClr val="bg1"/>
                    </a:solidFill>
                  </a:tcPr>
                </a:tc>
                <a:tc>
                  <a:txBody>
                    <a:bodyPr/>
                    <a:lstStyle/>
                    <a:p>
                      <a:pPr lvl="0" algn="ctr">
                        <a:buNone/>
                      </a:pPr>
                      <a:endParaRPr lang="en-US" b="1"/>
                    </a:p>
                  </a:txBody>
                  <a:tcPr>
                    <a:lnL w="0">
                      <a:noFill/>
                    </a:lnL>
                    <a:lnR w="0">
                      <a:noFill/>
                    </a:lnR>
                    <a:lnT w="0">
                      <a:noFill/>
                    </a:lnT>
                    <a:lnB w="12700">
                      <a:solidFill>
                        <a:schemeClr val="tx1"/>
                      </a:solidFill>
                    </a:lnB>
                    <a:solidFill>
                      <a:schemeClr val="bg1"/>
                    </a:solidFill>
                  </a:tcPr>
                </a:tc>
                <a:extLst>
                  <a:ext uri="{0D108BD9-81ED-4DB2-BD59-A6C34878D82A}">
                    <a16:rowId xmlns:a16="http://schemas.microsoft.com/office/drawing/2014/main" val="4247707698"/>
                  </a:ext>
                </a:extLst>
              </a:tr>
              <a:tr h="362414">
                <a:tc>
                  <a:txBody>
                    <a:bodyPr/>
                    <a:lstStyle/>
                    <a:p>
                      <a:pPr algn="ctr"/>
                      <a:r>
                        <a:rPr lang="en-US" b="1"/>
                        <a:t>Drug</a:t>
                      </a:r>
                    </a:p>
                  </a:txBody>
                  <a:tcPr marL="45720" marR="45720">
                    <a:lnT w="12700">
                      <a:solidFill>
                        <a:schemeClr val="tx1"/>
                      </a:solidFill>
                    </a:lnT>
                    <a:solidFill>
                      <a:schemeClr val="bg1"/>
                    </a:solidFill>
                  </a:tcPr>
                </a:tc>
                <a:tc>
                  <a:txBody>
                    <a:bodyPr/>
                    <a:lstStyle/>
                    <a:p>
                      <a:pPr algn="ctr"/>
                      <a:r>
                        <a:rPr lang="en-US" b="1"/>
                        <a:t>Result</a:t>
                      </a:r>
                    </a:p>
                  </a:txBody>
                  <a:tcPr>
                    <a:lnT w="12700">
                      <a:solidFill>
                        <a:schemeClr val="tx1"/>
                      </a:solidFill>
                    </a:lnT>
                    <a:solidFill>
                      <a:schemeClr val="bg1"/>
                    </a:solidFill>
                  </a:tcPr>
                </a:tc>
                <a:tc>
                  <a:txBody>
                    <a:bodyPr/>
                    <a:lstStyle/>
                    <a:p>
                      <a:pPr algn="ctr"/>
                      <a:r>
                        <a:rPr lang="en-US" b="1"/>
                        <a:t>Method</a:t>
                      </a:r>
                    </a:p>
                  </a:txBody>
                  <a:tcPr>
                    <a:lnT w="12700">
                      <a:solidFill>
                        <a:schemeClr val="tx1"/>
                      </a:solidFill>
                    </a:lnT>
                    <a:solidFill>
                      <a:schemeClr val="bg1"/>
                    </a:solidFill>
                  </a:tcPr>
                </a:tc>
                <a:extLst>
                  <a:ext uri="{0D108BD9-81ED-4DB2-BD59-A6C34878D82A}">
                    <a16:rowId xmlns:a16="http://schemas.microsoft.com/office/drawing/2014/main" val="1150439114"/>
                  </a:ext>
                </a:extLst>
              </a:tr>
              <a:tr h="318750">
                <a:tc>
                  <a:txBody>
                    <a:bodyPr/>
                    <a:lstStyle/>
                    <a:p>
                      <a:pPr algn="ctr"/>
                      <a:r>
                        <a:rPr lang="en-US"/>
                        <a:t>Ethanol</a:t>
                      </a:r>
                    </a:p>
                  </a:txBody>
                  <a:tcPr marL="45720" marR="45720">
                    <a:solidFill>
                      <a:schemeClr val="bg1"/>
                    </a:solidFill>
                  </a:tcPr>
                </a:tc>
                <a:tc>
                  <a:txBody>
                    <a:bodyPr/>
                    <a:lstStyle/>
                    <a:p>
                      <a:pPr algn="ctr"/>
                      <a:r>
                        <a:rPr lang="en-US"/>
                        <a:t>0.206 +/- 0.010 g/100 mL</a:t>
                      </a:r>
                    </a:p>
                  </a:txBody>
                  <a:tcPr>
                    <a:solidFill>
                      <a:schemeClr val="bg1"/>
                    </a:solidFill>
                  </a:tcPr>
                </a:tc>
                <a:tc>
                  <a:txBody>
                    <a:bodyPr/>
                    <a:lstStyle/>
                    <a:p>
                      <a:pPr algn="ctr"/>
                      <a:r>
                        <a:rPr lang="en-US"/>
                        <a:t>HS-GC/FID</a:t>
                      </a:r>
                    </a:p>
                  </a:txBody>
                  <a:tcPr>
                    <a:solidFill>
                      <a:schemeClr val="bg1"/>
                    </a:solidFill>
                  </a:tcPr>
                </a:tc>
                <a:extLst>
                  <a:ext uri="{0D108BD9-81ED-4DB2-BD59-A6C34878D82A}">
                    <a16:rowId xmlns:a16="http://schemas.microsoft.com/office/drawing/2014/main" val="3340092820"/>
                  </a:ext>
                </a:extLst>
              </a:tr>
              <a:tr h="362414">
                <a:tc>
                  <a:txBody>
                    <a:bodyPr/>
                    <a:lstStyle/>
                    <a:p>
                      <a:pPr algn="ctr"/>
                      <a:r>
                        <a:rPr lang="en-US"/>
                        <a:t>Delta-9-tetrahydrocannabinol (THC)</a:t>
                      </a:r>
                    </a:p>
                  </a:txBody>
                  <a:tcPr marL="45720" marR="45720">
                    <a:solidFill>
                      <a:schemeClr val="bg1"/>
                    </a:solidFill>
                  </a:tcPr>
                </a:tc>
                <a:tc>
                  <a:txBody>
                    <a:bodyPr/>
                    <a:lstStyle/>
                    <a:p>
                      <a:pPr algn="ctr"/>
                      <a:r>
                        <a:rPr lang="en-US"/>
                        <a:t>7.0 +/- 1.3 ng/mL</a:t>
                      </a:r>
                    </a:p>
                  </a:txBody>
                  <a:tcPr>
                    <a:solidFill>
                      <a:schemeClr val="bg1"/>
                    </a:solidFill>
                  </a:tcPr>
                </a:tc>
                <a:tc>
                  <a:txBody>
                    <a:bodyPr/>
                    <a:lstStyle/>
                    <a:p>
                      <a:pPr algn="ctr"/>
                      <a:r>
                        <a:rPr lang="en-US"/>
                        <a:t>LC/MS/MS</a:t>
                      </a:r>
                    </a:p>
                  </a:txBody>
                  <a:tcPr>
                    <a:solidFill>
                      <a:schemeClr val="bg1"/>
                    </a:solidFill>
                  </a:tcPr>
                </a:tc>
                <a:extLst>
                  <a:ext uri="{0D108BD9-81ED-4DB2-BD59-A6C34878D82A}">
                    <a16:rowId xmlns:a16="http://schemas.microsoft.com/office/drawing/2014/main" val="3371177315"/>
                  </a:ext>
                </a:extLst>
              </a:tr>
              <a:tr h="362414">
                <a:tc>
                  <a:txBody>
                    <a:bodyPr/>
                    <a:lstStyle/>
                    <a:p>
                      <a:pPr algn="ctr"/>
                      <a:r>
                        <a:rPr lang="en-US"/>
                        <a:t>11-hydroxy-9-tetrahydrocannabinol (THC-OH)</a:t>
                      </a:r>
                    </a:p>
                  </a:txBody>
                  <a:tcPr marL="45720" marR="45720">
                    <a:solidFill>
                      <a:schemeClr val="bg1"/>
                    </a:solidFill>
                  </a:tcPr>
                </a:tc>
                <a:tc>
                  <a:txBody>
                    <a:bodyPr/>
                    <a:lstStyle/>
                    <a:p>
                      <a:pPr algn="ctr"/>
                      <a:r>
                        <a:rPr lang="en-US"/>
                        <a:t>3.6 ng/mL</a:t>
                      </a:r>
                    </a:p>
                  </a:txBody>
                  <a:tcPr>
                    <a:solidFill>
                      <a:schemeClr val="bg1"/>
                    </a:solidFill>
                  </a:tcPr>
                </a:tc>
                <a:tc>
                  <a:txBody>
                    <a:bodyPr/>
                    <a:lstStyle/>
                    <a:p>
                      <a:pPr algn="ctr"/>
                      <a:r>
                        <a:rPr lang="en-US"/>
                        <a:t>LC/MS/MS</a:t>
                      </a:r>
                    </a:p>
                  </a:txBody>
                  <a:tcPr>
                    <a:solidFill>
                      <a:schemeClr val="bg1"/>
                    </a:solidFill>
                  </a:tcPr>
                </a:tc>
                <a:extLst>
                  <a:ext uri="{0D108BD9-81ED-4DB2-BD59-A6C34878D82A}">
                    <a16:rowId xmlns:a16="http://schemas.microsoft.com/office/drawing/2014/main" val="3281104102"/>
                  </a:ext>
                </a:extLst>
              </a:tr>
              <a:tr h="362414">
                <a:tc>
                  <a:txBody>
                    <a:bodyPr/>
                    <a:lstStyle/>
                    <a:p>
                      <a:pPr algn="ctr"/>
                      <a:r>
                        <a:rPr lang="en-US"/>
                        <a:t>11-nor-9-carboxy-delta-9-tetrahydrocannabinol (THC-COOH)</a:t>
                      </a:r>
                    </a:p>
                  </a:txBody>
                  <a:tcPr marL="45720" marR="45720">
                    <a:solidFill>
                      <a:schemeClr val="bg1"/>
                    </a:solidFill>
                  </a:tcPr>
                </a:tc>
                <a:tc>
                  <a:txBody>
                    <a:bodyPr/>
                    <a:lstStyle/>
                    <a:p>
                      <a:pPr algn="ctr"/>
                      <a:r>
                        <a:rPr lang="en-US"/>
                        <a:t>50 ng/mL</a:t>
                      </a:r>
                    </a:p>
                  </a:txBody>
                  <a:tcPr>
                    <a:solidFill>
                      <a:schemeClr val="bg1"/>
                    </a:solidFill>
                  </a:tcPr>
                </a:tc>
                <a:tc>
                  <a:txBody>
                    <a:bodyPr/>
                    <a:lstStyle/>
                    <a:p>
                      <a:pPr algn="ctr"/>
                      <a:r>
                        <a:rPr lang="en-US"/>
                        <a:t>LC/MS/MS</a:t>
                      </a:r>
                    </a:p>
                  </a:txBody>
                  <a:tcPr>
                    <a:solidFill>
                      <a:schemeClr val="bg1"/>
                    </a:solidFill>
                  </a:tcPr>
                </a:tc>
                <a:extLst>
                  <a:ext uri="{0D108BD9-81ED-4DB2-BD59-A6C34878D82A}">
                    <a16:rowId xmlns:a16="http://schemas.microsoft.com/office/drawing/2014/main" val="93736248"/>
                  </a:ext>
                </a:extLst>
              </a:tr>
            </a:tbl>
          </a:graphicData>
        </a:graphic>
      </p:graphicFrame>
    </p:spTree>
    <p:extLst>
      <p:ext uri="{BB962C8B-B14F-4D97-AF65-F5344CB8AC3E}">
        <p14:creationId xmlns:p14="http://schemas.microsoft.com/office/powerpoint/2010/main" val="779711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9C5AC1-B57F-4BF2-B556-68A754D65A1C}"/>
              </a:ext>
            </a:extLst>
          </p:cNvPr>
          <p:cNvSpPr>
            <a:spLocks noGrp="1"/>
          </p:cNvSpPr>
          <p:nvPr>
            <p:ph type="ctrTitle"/>
          </p:nvPr>
        </p:nvSpPr>
        <p:spPr>
          <a:xfrm>
            <a:off x="8842248" y="1481328"/>
            <a:ext cx="2926080" cy="2468880"/>
          </a:xfrm>
        </p:spPr>
        <p:txBody>
          <a:bodyPr vert="horz" lIns="91440" tIns="45720" rIns="91440" bIns="45720" rtlCol="0" anchor="b">
            <a:normAutofit/>
          </a:bodyPr>
          <a:lstStyle/>
          <a:p>
            <a:r>
              <a:rPr lang="en-US" sz="4000">
                <a:solidFill>
                  <a:schemeClr val="tx1"/>
                </a:solidFill>
                <a:latin typeface="+mj-lt"/>
                <a:cs typeface="+mj-cs"/>
              </a:rPr>
              <a:t>The Science</a:t>
            </a:r>
          </a:p>
        </p:txBody>
      </p:sp>
      <p:sp>
        <p:nvSpPr>
          <p:cNvPr id="6" name="Subtitle 5">
            <a:extLst>
              <a:ext uri="{FF2B5EF4-FFF2-40B4-BE49-F238E27FC236}">
                <a16:creationId xmlns:a16="http://schemas.microsoft.com/office/drawing/2014/main" id="{F2BF2146-E626-42F0-9D44-76ADDE860CD6}"/>
              </a:ext>
            </a:extLst>
          </p:cNvPr>
          <p:cNvSpPr>
            <a:spLocks noGrp="1"/>
          </p:cNvSpPr>
          <p:nvPr>
            <p:ph type="subTitle" idx="1"/>
          </p:nvPr>
        </p:nvSpPr>
        <p:spPr>
          <a:xfrm>
            <a:off x="8842248" y="4078224"/>
            <a:ext cx="2926080" cy="1307592"/>
          </a:xfrm>
        </p:spPr>
        <p:txBody>
          <a:bodyPr vert="horz" lIns="91440" tIns="45720" rIns="91440" bIns="45720" rtlCol="0" anchor="t">
            <a:normAutofit/>
          </a:bodyPr>
          <a:lstStyle/>
          <a:p>
            <a:r>
              <a:rPr lang="en-US" sz="2000">
                <a:solidFill>
                  <a:schemeClr val="tx1"/>
                </a:solidFill>
                <a:latin typeface="+mn-lt"/>
                <a:cs typeface="Calibri"/>
              </a:rPr>
              <a:t>What is What</a:t>
            </a:r>
            <a:endParaRPr lang="en-US" sz="2000">
              <a:solidFill>
                <a:schemeClr val="tx1"/>
              </a:solidFill>
              <a:latin typeface="+mn-lt"/>
              <a:cs typeface="+mn-cs"/>
            </a:endParaRPr>
          </a:p>
        </p:txBody>
      </p:sp>
      <p:sp>
        <p:nvSpPr>
          <p:cNvPr id="7" name="Slide Number Placeholder 6">
            <a:extLst>
              <a:ext uri="{FF2B5EF4-FFF2-40B4-BE49-F238E27FC236}">
                <a16:creationId xmlns:a16="http://schemas.microsoft.com/office/drawing/2014/main" id="{019CA9A1-DADF-433B-99FB-3E0C62CE4A3A}"/>
              </a:ext>
            </a:extLst>
          </p:cNvPr>
          <p:cNvSpPr>
            <a:spLocks noGrp="1"/>
          </p:cNvSpPr>
          <p:nvPr>
            <p:ph type="sldNum" sz="quarter" idx="12"/>
          </p:nvPr>
        </p:nvSpPr>
        <p:spPr>
          <a:xfrm>
            <a:off x="10469880" y="320040"/>
            <a:ext cx="914400" cy="320040"/>
          </a:xfrm>
          <a:prstGeom prst="ellipse">
            <a:avLst/>
          </a:prstGeom>
        </p:spPr>
        <p:txBody>
          <a:bodyPr vert="horz" lIns="91440" tIns="45720" rIns="91440" bIns="45720" rtlCol="0" anchor="ctr">
            <a:normAutofit/>
          </a:bodyPr>
          <a:lstStyle/>
          <a:p>
            <a:pPr>
              <a:lnSpc>
                <a:spcPct val="90000"/>
              </a:lnSpc>
              <a:spcAft>
                <a:spcPts val="600"/>
              </a:spcAft>
              <a:defRPr/>
            </a:pPr>
            <a:fld id="{27E16C0C-6FB0-4EFF-ADEE-30E9E324E0EA}" type="slidenum">
              <a:rPr lang="en-US" sz="900">
                <a:solidFill>
                  <a:schemeClr val="tx1">
                    <a:lumMod val="50000"/>
                    <a:lumOff val="50000"/>
                  </a:schemeClr>
                </a:solidFill>
                <a:latin typeface="Calibri" panose="020F0502020204030204"/>
              </a:rPr>
              <a:pPr>
                <a:lnSpc>
                  <a:spcPct val="90000"/>
                </a:lnSpc>
                <a:spcAft>
                  <a:spcPts val="600"/>
                </a:spcAft>
                <a:defRPr/>
              </a:pPr>
              <a:t>64</a:t>
            </a:fld>
            <a:endParaRPr lang="en-US" sz="900">
              <a:solidFill>
                <a:schemeClr val="tx1">
                  <a:lumMod val="50000"/>
                  <a:lumOff val="50000"/>
                </a:schemeClr>
              </a:solidFill>
              <a:latin typeface="Calibri" panose="020F0502020204030204"/>
            </a:endParaRPr>
          </a:p>
        </p:txBody>
      </p:sp>
      <p:pic>
        <p:nvPicPr>
          <p:cNvPr id="2" name="Picture 2" descr="Diagram&#10;&#10;Description automatically generated">
            <a:extLst>
              <a:ext uri="{FF2B5EF4-FFF2-40B4-BE49-F238E27FC236}">
                <a16:creationId xmlns:a16="http://schemas.microsoft.com/office/drawing/2014/main" id="{6B726910-8276-4FA4-83DE-8BF8155A14EC}"/>
              </a:ext>
            </a:extLst>
          </p:cNvPr>
          <p:cNvPicPr>
            <a:picLocks noChangeAspect="1"/>
          </p:cNvPicPr>
          <p:nvPr/>
        </p:nvPicPr>
        <p:blipFill rotWithShape="1">
          <a:blip r:embed="rId2"/>
          <a:srcRect t="10158" r="1" b="1021"/>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30059156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dark&#10;&#10;Description automatically generated">
            <a:extLst>
              <a:ext uri="{FF2B5EF4-FFF2-40B4-BE49-F238E27FC236}">
                <a16:creationId xmlns:a16="http://schemas.microsoft.com/office/drawing/2014/main" id="{C63E2AFC-8ADE-4699-9B99-10E910DF97D4}"/>
              </a:ext>
            </a:extLst>
          </p:cNvPr>
          <p:cNvPicPr>
            <a:picLocks noGrp="1" noChangeAspect="1"/>
          </p:cNvPicPr>
          <p:nvPr>
            <p:ph sz="half" idx="2"/>
          </p:nvPr>
        </p:nvPicPr>
        <p:blipFill rotWithShape="1">
          <a:blip r:embed="rId3">
            <a:alphaModFix amt="45000"/>
          </a:blip>
          <a:srcRect t="14320" b="29430"/>
          <a:stretch/>
        </p:blipFill>
        <p:spPr>
          <a:xfrm>
            <a:off x="20" y="1"/>
            <a:ext cx="12191980" cy="6857999"/>
          </a:xfrm>
          <a:prstGeom prst="rect">
            <a:avLst/>
          </a:prstGeom>
        </p:spPr>
      </p:pic>
      <p:sp>
        <p:nvSpPr>
          <p:cNvPr id="5" name="Title 4">
            <a:extLst>
              <a:ext uri="{FF2B5EF4-FFF2-40B4-BE49-F238E27FC236}">
                <a16:creationId xmlns:a16="http://schemas.microsoft.com/office/drawing/2014/main" id="{4C6E3D40-0571-446F-9FDC-A93A5056DB7E}"/>
              </a:ext>
            </a:extLst>
          </p:cNvPr>
          <p:cNvSpPr>
            <a:spLocks noGrp="1"/>
          </p:cNvSpPr>
          <p:nvPr>
            <p:ph type="title"/>
          </p:nvPr>
        </p:nvSpPr>
        <p:spPr>
          <a:xfrm>
            <a:off x="1769532" y="1695576"/>
            <a:ext cx="8652938" cy="2857191"/>
          </a:xfrm>
        </p:spPr>
        <p:txBody>
          <a:bodyPr vert="horz" lIns="91440" tIns="45720" rIns="91440" bIns="45720" rtlCol="0" anchor="ctr">
            <a:normAutofit/>
          </a:bodyPr>
          <a:lstStyle/>
          <a:p>
            <a:pPr algn="ctr"/>
            <a:r>
              <a:rPr lang="en-US" sz="8000">
                <a:latin typeface="+mj-lt"/>
                <a:cs typeface="+mj-cs"/>
              </a:rPr>
              <a:t>There is no magic number.</a:t>
            </a:r>
          </a:p>
        </p:txBody>
      </p:sp>
      <p:sp>
        <p:nvSpPr>
          <p:cNvPr id="6" name="Text Placeholder 5">
            <a:extLst>
              <a:ext uri="{FF2B5EF4-FFF2-40B4-BE49-F238E27FC236}">
                <a16:creationId xmlns:a16="http://schemas.microsoft.com/office/drawing/2014/main" id="{668391D3-B187-420F-8BD5-291598D0F372}"/>
              </a:ext>
            </a:extLst>
          </p:cNvPr>
          <p:cNvSpPr>
            <a:spLocks noGrp="1"/>
          </p:cNvSpPr>
          <p:nvPr>
            <p:ph type="body" idx="1"/>
          </p:nvPr>
        </p:nvSpPr>
        <p:spPr>
          <a:xfrm>
            <a:off x="1769532" y="4623127"/>
            <a:ext cx="8655200" cy="457201"/>
          </a:xfrm>
        </p:spPr>
        <p:txBody>
          <a:bodyPr vert="horz" lIns="91440" tIns="45720" rIns="91440" bIns="45720" rtlCol="0">
            <a:normAutofit/>
          </a:bodyPr>
          <a:lstStyle/>
          <a:p>
            <a:pPr algn="ctr"/>
            <a:r>
              <a:rPr lang="en-US">
                <a:latin typeface="+mn-lt"/>
                <a:cs typeface="+mn-cs"/>
              </a:rPr>
              <a:t>1 + 1 doesn't equal 2?</a:t>
            </a:r>
          </a:p>
        </p:txBody>
      </p:sp>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27E16C0C-6FB0-4EFF-ADEE-30E9E324E0EA}" type="slidenum">
              <a:rPr lang="en-US" b="0">
                <a:solidFill>
                  <a:schemeClr val="tx1"/>
                </a:solidFill>
                <a:latin typeface="Calibri" panose="020F0502020204030204"/>
              </a:rPr>
              <a:pPr>
                <a:spcAft>
                  <a:spcPts val="600"/>
                </a:spcAft>
                <a:defRPr/>
              </a:pPr>
              <a:t>65</a:t>
            </a:fld>
            <a:endParaRPr lang="en-US" b="0">
              <a:solidFill>
                <a:schemeClr val="tx1"/>
              </a:solidFill>
              <a:latin typeface="Calibri" panose="020F0502020204030204"/>
            </a:endParaRPr>
          </a:p>
        </p:txBody>
      </p:sp>
    </p:spTree>
    <p:extLst>
      <p:ext uri="{BB962C8B-B14F-4D97-AF65-F5344CB8AC3E}">
        <p14:creationId xmlns:p14="http://schemas.microsoft.com/office/powerpoint/2010/main" val="259214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
            <a:extLst>
              <a:ext uri="{FF2B5EF4-FFF2-40B4-BE49-F238E27FC236}">
                <a16:creationId xmlns:a16="http://schemas.microsoft.com/office/drawing/2014/main" id="{B7EB393D-C78D-4FDA-8B23-F9726737379E}"/>
              </a:ext>
            </a:extLst>
          </p:cNvPr>
          <p:cNvSpPr>
            <a:spLocks noGrp="1"/>
          </p:cNvSpPr>
          <p:nvPr>
            <p:ph type="sldNum" sz="quarter" idx="15"/>
          </p:nvPr>
        </p:nvSpPr>
        <p:spPr>
          <a:xfrm>
            <a:off x="11543111" y="6425624"/>
            <a:ext cx="642731" cy="407804"/>
          </a:xfrm>
        </p:spPr>
        <p:txBody>
          <a:bodyPr/>
          <a:lstStyle/>
          <a:p>
            <a:pPr>
              <a:spcAft>
                <a:spcPts val="600"/>
              </a:spcAft>
            </a:pPr>
            <a:fld id="{8C2E478F-E849-4A8C-AF1F-CBCC78A7CBFA}" type="slidenum">
              <a:rPr lang="en-US" smtClean="0"/>
              <a:pPr>
                <a:spcAft>
                  <a:spcPts val="600"/>
                </a:spcAft>
              </a:pPr>
              <a:t>66</a:t>
            </a:fld>
            <a:endParaRPr lang="en-US"/>
          </a:p>
        </p:txBody>
      </p:sp>
      <p:pic>
        <p:nvPicPr>
          <p:cNvPr id="10" name="Picture 10" descr="Free illustration: Yes, Consent, Ticked Off, Box - Free ...">
            <a:extLst>
              <a:ext uri="{FF2B5EF4-FFF2-40B4-BE49-F238E27FC236}">
                <a16:creationId xmlns:a16="http://schemas.microsoft.com/office/drawing/2014/main" id="{5A315598-84EB-4216-ACC6-29C245446E5F}"/>
              </a:ext>
            </a:extLst>
          </p:cNvPr>
          <p:cNvPicPr>
            <a:picLocks noChangeAspect="1"/>
          </p:cNvPicPr>
          <p:nvPr/>
        </p:nvPicPr>
        <p:blipFill>
          <a:blip r:embed="rId3"/>
          <a:stretch>
            <a:fillRect/>
          </a:stretch>
        </p:blipFill>
        <p:spPr>
          <a:xfrm>
            <a:off x="6294478" y="1340359"/>
            <a:ext cx="5326022" cy="3768160"/>
          </a:xfrm>
          <a:prstGeom prst="rect">
            <a:avLst/>
          </a:prstGeom>
          <a:noFill/>
        </p:spPr>
      </p:pic>
      <p:sp>
        <p:nvSpPr>
          <p:cNvPr id="21" name="Text Placeholder 3">
            <a:extLst>
              <a:ext uri="{FF2B5EF4-FFF2-40B4-BE49-F238E27FC236}">
                <a16:creationId xmlns:a16="http://schemas.microsoft.com/office/drawing/2014/main" id="{C68129FF-120C-471A-BAF0-EF9DA754133F}"/>
              </a:ext>
            </a:extLst>
          </p:cNvPr>
          <p:cNvSpPr>
            <a:spLocks noGrp="1"/>
          </p:cNvSpPr>
          <p:nvPr>
            <p:ph type="body" sz="half" idx="2"/>
          </p:nvPr>
        </p:nvSpPr>
        <p:spPr>
          <a:xfrm>
            <a:off x="609601" y="2546851"/>
            <a:ext cx="4101084" cy="3396749"/>
          </a:xfrm>
        </p:spPr>
        <p:txBody>
          <a:bodyPr vert="horz" lIns="91440" tIns="45720" rIns="91440" bIns="45720" rtlCol="0" anchor="t">
            <a:normAutofit/>
          </a:bodyPr>
          <a:lstStyle/>
          <a:p>
            <a:pPr marL="285750" indent="-285750">
              <a:buChar char="•"/>
            </a:pPr>
            <a:r>
              <a:rPr lang="en-US" sz="2400">
                <a:cs typeface="Calibri"/>
              </a:rPr>
              <a:t>Administrative sanctions</a:t>
            </a:r>
          </a:p>
          <a:p>
            <a:pPr marL="742950" lvl="1" indent="-285750">
              <a:buChar char="•"/>
            </a:pPr>
            <a:r>
              <a:rPr lang="en-US" sz="2200">
                <a:cs typeface="Calibri"/>
              </a:rPr>
              <a:t>Point system</a:t>
            </a:r>
          </a:p>
          <a:p>
            <a:pPr marL="742950" lvl="1" indent="-285750">
              <a:buChar char="•"/>
            </a:pPr>
            <a:r>
              <a:rPr lang="en-US" sz="2200">
                <a:cs typeface="Calibri"/>
              </a:rPr>
              <a:t>Refusals</a:t>
            </a:r>
          </a:p>
          <a:p>
            <a:pPr marL="285750" indent="-285750">
              <a:buChar char="•"/>
            </a:pPr>
            <a:r>
              <a:rPr lang="en-US" sz="2400">
                <a:cs typeface="Calibri"/>
              </a:rPr>
              <a:t>Consciousness of guilt</a:t>
            </a:r>
          </a:p>
          <a:p>
            <a:pPr marL="285750" indent="-285750">
              <a:buChar char="•"/>
            </a:pPr>
            <a:r>
              <a:rPr lang="en-US" sz="2400">
                <a:cs typeface="Calibri"/>
              </a:rPr>
              <a:t>Unconscious draws</a:t>
            </a:r>
          </a:p>
          <a:p>
            <a:pPr marL="285750" indent="-285750">
              <a:buChar char="•"/>
            </a:pPr>
            <a:r>
              <a:rPr lang="en-US" sz="2400">
                <a:cs typeface="Calibri"/>
              </a:rPr>
              <a:t>Limits ability to get a warrant</a:t>
            </a:r>
          </a:p>
        </p:txBody>
      </p:sp>
      <p:sp>
        <p:nvSpPr>
          <p:cNvPr id="7" name="Title 6">
            <a:extLst>
              <a:ext uri="{FF2B5EF4-FFF2-40B4-BE49-F238E27FC236}">
                <a16:creationId xmlns:a16="http://schemas.microsoft.com/office/drawing/2014/main" id="{785D1D97-8CA8-4262-8B7A-35B9EAD840D5}"/>
              </a:ext>
            </a:extLst>
          </p:cNvPr>
          <p:cNvSpPr>
            <a:spLocks noGrp="1"/>
          </p:cNvSpPr>
          <p:nvPr>
            <p:ph type="title"/>
          </p:nvPr>
        </p:nvSpPr>
        <p:spPr>
          <a:xfrm>
            <a:off x="609601" y="1480457"/>
            <a:ext cx="4101084" cy="979308"/>
          </a:xfrm>
        </p:spPr>
        <p:txBody>
          <a:bodyPr anchor="b">
            <a:normAutofit/>
          </a:bodyPr>
          <a:lstStyle/>
          <a:p>
            <a:r>
              <a:rPr lang="en-US"/>
              <a:t>Expressed consent</a:t>
            </a:r>
          </a:p>
        </p:txBody>
      </p:sp>
      <p:sp>
        <p:nvSpPr>
          <p:cNvPr id="9" name="Slide Number Placeholder 8" hidden="1">
            <a:extLst>
              <a:ext uri="{FF2B5EF4-FFF2-40B4-BE49-F238E27FC236}">
                <a16:creationId xmlns:a16="http://schemas.microsoft.com/office/drawing/2014/main" id="{B5CB24A2-75CB-47DE-81D0-F697845D4440}"/>
              </a:ext>
            </a:extLst>
          </p:cNvPr>
          <p:cNvSpPr>
            <a:spLocks noGrp="1"/>
          </p:cNvSpPr>
          <p:nvPr>
            <p:ph type="sldNum" sz="quarter" idx="4294967295"/>
          </p:nvPr>
        </p:nvSpPr>
        <p:spPr>
          <a:xfrm>
            <a:off x="11543111" y="6425624"/>
            <a:ext cx="642731" cy="407804"/>
          </a:xfrm>
        </p:spPr>
        <p:txBody>
          <a:bodyPr/>
          <a:lstStyle/>
          <a:p>
            <a:pPr>
              <a:spcAft>
                <a:spcPts val="600"/>
              </a:spcAft>
            </a:pPr>
            <a:fld id="{8C2E478F-E849-4A8C-AF1F-CBCC78A7CBFA}" type="slidenum">
              <a:rPr lang="en-US" smtClean="0"/>
              <a:pPr>
                <a:spcAft>
                  <a:spcPts val="600"/>
                </a:spcAft>
              </a:pPr>
              <a:t>66</a:t>
            </a:fld>
            <a:endParaRPr lang="en-US"/>
          </a:p>
        </p:txBody>
      </p:sp>
    </p:spTree>
    <p:extLst>
      <p:ext uri="{BB962C8B-B14F-4D97-AF65-F5344CB8AC3E}">
        <p14:creationId xmlns:p14="http://schemas.microsoft.com/office/powerpoint/2010/main" val="32223738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CC4B10-A0B8-4D77-AF1D-229069081A9D}"/>
              </a:ext>
            </a:extLst>
          </p:cNvPr>
          <p:cNvSpPr>
            <a:spLocks noGrp="1"/>
          </p:cNvSpPr>
          <p:nvPr>
            <p:ph type="sldNum" sz="quarter" idx="12"/>
          </p:nvPr>
        </p:nvSpPr>
        <p:spPr/>
        <p:txBody>
          <a:bodyPr/>
          <a:lstStyle/>
          <a:p>
            <a:fld id="{27E16C0C-6FB0-4EFF-ADEE-30E9E324E0EA}" type="slidenum">
              <a:rPr lang="en-US" smtClean="0"/>
              <a:pPr/>
              <a:t>67</a:t>
            </a:fld>
            <a:endParaRPr lang="en-US"/>
          </a:p>
        </p:txBody>
      </p:sp>
      <p:pic>
        <p:nvPicPr>
          <p:cNvPr id="8" name="Picture 8" descr="Text&#10;&#10;Description automatically generated">
            <a:extLst>
              <a:ext uri="{FF2B5EF4-FFF2-40B4-BE49-F238E27FC236}">
                <a16:creationId xmlns:a16="http://schemas.microsoft.com/office/drawing/2014/main" id="{5A6E888B-98D0-4948-BB82-483D81393750}"/>
              </a:ext>
            </a:extLst>
          </p:cNvPr>
          <p:cNvPicPr>
            <a:picLocks noChangeAspect="1"/>
          </p:cNvPicPr>
          <p:nvPr/>
        </p:nvPicPr>
        <p:blipFill>
          <a:blip r:embed="rId2"/>
          <a:stretch>
            <a:fillRect/>
          </a:stretch>
        </p:blipFill>
        <p:spPr>
          <a:xfrm>
            <a:off x="2383972" y="135167"/>
            <a:ext cx="7995557" cy="5934523"/>
          </a:xfrm>
          <a:prstGeom prst="rect">
            <a:avLst/>
          </a:prstGeom>
        </p:spPr>
      </p:pic>
    </p:spTree>
    <p:extLst>
      <p:ext uri="{BB962C8B-B14F-4D97-AF65-F5344CB8AC3E}">
        <p14:creationId xmlns:p14="http://schemas.microsoft.com/office/powerpoint/2010/main" val="344212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7B4C68-C77C-441E-92FB-B16A0472C0E5}"/>
              </a:ext>
              <a:ext uri="{C183D7F6-B498-43B3-948B-1728B52AA6E4}">
                <adec:decorative xmlns:adec="http://schemas.microsoft.com/office/drawing/2017/decorative" val="1"/>
              </a:ext>
            </a:extLst>
          </p:cNvPr>
          <p:cNvSpPr/>
          <p:nvPr/>
        </p:nvSpPr>
        <p:spPr>
          <a:xfrm flipH="1">
            <a:off x="333834" y="1547133"/>
            <a:ext cx="11026363" cy="4702292"/>
          </a:xfrm>
          <a:prstGeom prst="rect">
            <a:avLst/>
          </a:prstGeom>
          <a:gradFill>
            <a:gsLst>
              <a:gs pos="0">
                <a:schemeClr val="accent2">
                  <a:lumMod val="50000"/>
                  <a:alpha val="70000"/>
                </a:schemeClr>
              </a:gs>
              <a:gs pos="100000">
                <a:schemeClr val="accent1">
                  <a:alpha val="70000"/>
                </a:schemeClr>
              </a:gs>
              <a:gs pos="50000">
                <a:schemeClr val="accent2">
                  <a:lumMod val="60000"/>
                  <a:lumOff val="40000"/>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Single Corner Snipped 7">
            <a:extLst>
              <a:ext uri="{FF2B5EF4-FFF2-40B4-BE49-F238E27FC236}">
                <a16:creationId xmlns:a16="http://schemas.microsoft.com/office/drawing/2014/main" id="{3FBA223F-EAE2-4C4B-8D27-9D1D06DFBA08}"/>
              </a:ext>
              <a:ext uri="{C183D7F6-B498-43B3-948B-1728B52AA6E4}">
                <adec:decorative xmlns:adec="http://schemas.microsoft.com/office/drawing/2017/decorative" val="1"/>
              </a:ext>
            </a:extLst>
          </p:cNvPr>
          <p:cNvSpPr/>
          <p:nvPr/>
        </p:nvSpPr>
        <p:spPr>
          <a:xfrm flipH="1">
            <a:off x="11549269" y="6356350"/>
            <a:ext cx="642731" cy="501650"/>
          </a:xfrm>
          <a:prstGeom prst="snip1Rect">
            <a:avLst/>
          </a:prstGeom>
          <a:gradFill>
            <a:gsLst>
              <a:gs pos="0">
                <a:schemeClr val="accent2">
                  <a:lumMod val="50000"/>
                  <a:alpha val="70000"/>
                </a:schemeClr>
              </a:gs>
              <a:gs pos="50000">
                <a:schemeClr val="accent4">
                  <a:lumMod val="60000"/>
                  <a:lumOff val="40000"/>
                  <a:alpha val="70000"/>
                </a:schemeClr>
              </a:gs>
              <a:gs pos="100000">
                <a:schemeClr val="accent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 name="Picture 12" descr="Graphical user interface, application&#10;&#10;Description automatically generated">
            <a:extLst>
              <a:ext uri="{FF2B5EF4-FFF2-40B4-BE49-F238E27FC236}">
                <a16:creationId xmlns:a16="http://schemas.microsoft.com/office/drawing/2014/main" id="{88491CAA-4F76-4A1E-8CC0-22548813800C}"/>
              </a:ext>
            </a:extLst>
          </p:cNvPr>
          <p:cNvPicPr>
            <a:picLocks noGrp="1" noChangeAspect="1"/>
          </p:cNvPicPr>
          <p:nvPr>
            <p:ph type="pic" sz="quarter" idx="10"/>
          </p:nvPr>
        </p:nvPicPr>
        <p:blipFill rotWithShape="1">
          <a:blip r:embed="rId3"/>
          <a:srcRect t="24078" b="24078"/>
          <a:stretch/>
        </p:blipFill>
        <p:spPr>
          <a:xfrm>
            <a:off x="-4070195" y="-27878"/>
            <a:ext cx="12192000" cy="6858000"/>
          </a:xfrm>
        </p:spPr>
      </p:pic>
      <p:sp>
        <p:nvSpPr>
          <p:cNvPr id="7" name="Title 6">
            <a:extLst>
              <a:ext uri="{FF2B5EF4-FFF2-40B4-BE49-F238E27FC236}">
                <a16:creationId xmlns:a16="http://schemas.microsoft.com/office/drawing/2014/main" id="{4D671F4D-9614-41E9-BA0C-7977DEBBBBB3}"/>
              </a:ext>
            </a:extLst>
          </p:cNvPr>
          <p:cNvSpPr>
            <a:spLocks noGrp="1"/>
          </p:cNvSpPr>
          <p:nvPr>
            <p:ph type="ctrTitle"/>
          </p:nvPr>
        </p:nvSpPr>
        <p:spPr/>
        <p:txBody>
          <a:bodyPr/>
          <a:lstStyle/>
          <a:p>
            <a:r>
              <a:rPr lang="en-US">
                <a:solidFill>
                  <a:schemeClr val="tx1"/>
                </a:solidFill>
              </a:rPr>
              <a:t>New technology</a:t>
            </a:r>
          </a:p>
        </p:txBody>
      </p:sp>
      <p:sp>
        <p:nvSpPr>
          <p:cNvPr id="4" name="Text Placeholder 3">
            <a:extLst>
              <a:ext uri="{FF2B5EF4-FFF2-40B4-BE49-F238E27FC236}">
                <a16:creationId xmlns:a16="http://schemas.microsoft.com/office/drawing/2014/main" id="{FA63D003-1791-441F-B50E-E014CC25C9EB}"/>
              </a:ext>
            </a:extLst>
          </p:cNvPr>
          <p:cNvSpPr>
            <a:spLocks noGrp="1"/>
          </p:cNvSpPr>
          <p:nvPr>
            <p:ph type="subTitle" idx="1"/>
          </p:nvPr>
        </p:nvSpPr>
        <p:spPr/>
        <p:txBody>
          <a:bodyPr vert="horz" lIns="91440" tIns="45720" rIns="91440" bIns="45720" rtlCol="0" anchor="t">
            <a:normAutofit/>
          </a:bodyPr>
          <a:lstStyle/>
          <a:p>
            <a:r>
              <a:rPr lang="en-US">
                <a:solidFill>
                  <a:schemeClr val="tx1"/>
                </a:solidFill>
                <a:cs typeface="Calibri"/>
              </a:rPr>
              <a:t>Screening Devices</a:t>
            </a:r>
            <a:endParaRPr lang="en-US">
              <a:solidFill>
                <a:schemeClr val="tx1"/>
              </a:solidFill>
            </a:endParaRPr>
          </a:p>
        </p:txBody>
      </p:sp>
      <p:sp>
        <p:nvSpPr>
          <p:cNvPr id="3" name="Slide Number Placeholder 2">
            <a:extLst>
              <a:ext uri="{FF2B5EF4-FFF2-40B4-BE49-F238E27FC236}">
                <a16:creationId xmlns:a16="http://schemas.microsoft.com/office/drawing/2014/main" id="{C6CF05E3-FE3F-45C6-A2C5-9F5408F4F812}"/>
              </a:ext>
            </a:extLst>
          </p:cNvPr>
          <p:cNvSpPr>
            <a:spLocks noGrp="1"/>
          </p:cNvSpPr>
          <p:nvPr>
            <p:ph type="sldNum" sz="quarter" idx="4294967295"/>
          </p:nvPr>
        </p:nvSpPr>
        <p:spPr>
          <a:xfrm>
            <a:off x="11549063" y="6426200"/>
            <a:ext cx="642937" cy="407988"/>
          </a:xfrm>
        </p:spPr>
        <p:txBody>
          <a:bodyPr/>
          <a:lstStyle/>
          <a:p>
            <a:fld id="{8C2E478F-E849-4A8C-AF1F-CBCC78A7CBFA}" type="slidenum">
              <a:rPr lang="en-US" smtClean="0"/>
              <a:pPr/>
              <a:t>68</a:t>
            </a:fld>
            <a:endParaRPr lang="en-US"/>
          </a:p>
        </p:txBody>
      </p:sp>
      <p:sp>
        <p:nvSpPr>
          <p:cNvPr id="9" name="Rectangle 8">
            <a:extLst>
              <a:ext uri="{FF2B5EF4-FFF2-40B4-BE49-F238E27FC236}">
                <a16:creationId xmlns:a16="http://schemas.microsoft.com/office/drawing/2014/main" id="{3FA6EA72-8286-456D-962A-635BD29FF580}"/>
              </a:ext>
              <a:ext uri="{C183D7F6-B498-43B3-948B-1728B52AA6E4}">
                <adec:decorative xmlns:adec="http://schemas.microsoft.com/office/drawing/2017/decorative" val="1"/>
              </a:ext>
            </a:extLst>
          </p:cNvPr>
          <p:cNvSpPr/>
          <p:nvPr/>
        </p:nvSpPr>
        <p:spPr>
          <a:xfrm flipH="1">
            <a:off x="2685137" y="972457"/>
            <a:ext cx="9172647" cy="484380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0966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Text, letter&#10;&#10;Description automatically generated">
            <a:extLst>
              <a:ext uri="{FF2B5EF4-FFF2-40B4-BE49-F238E27FC236}">
                <a16:creationId xmlns:a16="http://schemas.microsoft.com/office/drawing/2014/main" id="{D9871BD8-B5F0-4B97-9B57-4F7B62D8BA1B}"/>
              </a:ext>
            </a:extLst>
          </p:cNvPr>
          <p:cNvPicPr>
            <a:picLocks noChangeAspect="1"/>
          </p:cNvPicPr>
          <p:nvPr/>
        </p:nvPicPr>
        <p:blipFill>
          <a:blip r:embed="rId2"/>
          <a:stretch>
            <a:fillRect/>
          </a:stretch>
        </p:blipFill>
        <p:spPr>
          <a:xfrm>
            <a:off x="2300817" y="143933"/>
            <a:ext cx="7683500" cy="5767916"/>
          </a:xfrm>
          <a:prstGeom prst="rect">
            <a:avLst/>
          </a:prstGeom>
        </p:spPr>
      </p:pic>
      <p:sp>
        <p:nvSpPr>
          <p:cNvPr id="2" name="Slide Number Placeholder 1">
            <a:extLst>
              <a:ext uri="{FF2B5EF4-FFF2-40B4-BE49-F238E27FC236}">
                <a16:creationId xmlns:a16="http://schemas.microsoft.com/office/drawing/2014/main" id="{F95D3F35-601F-4372-B826-C89DD7C9B36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E16C0C-6FB0-4EFF-ADEE-30E9E324E0EA}" type="slidenum">
              <a:rPr lang="en-US">
                <a:solidFill>
                  <a:srgbClr val="FFFFFF"/>
                </a:solidFill>
              </a:rPr>
              <a:pPr>
                <a:spcAft>
                  <a:spcPts val="600"/>
                </a:spcAft>
              </a:pPr>
              <a:t>69</a:t>
            </a:fld>
            <a:endParaRPr lang="en-US">
              <a:solidFill>
                <a:srgbClr val="FFFFFF"/>
              </a:solidFill>
            </a:endParaRPr>
          </a:p>
        </p:txBody>
      </p:sp>
    </p:spTree>
    <p:extLst>
      <p:ext uri="{BB962C8B-B14F-4D97-AF65-F5344CB8AC3E}">
        <p14:creationId xmlns:p14="http://schemas.microsoft.com/office/powerpoint/2010/main" val="19761272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Text&#10;&#10;Description automatically generated">
            <a:extLst>
              <a:ext uri="{FF2B5EF4-FFF2-40B4-BE49-F238E27FC236}">
                <a16:creationId xmlns:a16="http://schemas.microsoft.com/office/drawing/2014/main" id="{EDD0833F-4E7C-4F36-B314-BC7574A643BD}"/>
              </a:ext>
            </a:extLst>
          </p:cNvPr>
          <p:cNvPicPr>
            <a:picLocks noGrp="1" noChangeAspect="1"/>
          </p:cNvPicPr>
          <p:nvPr>
            <p:ph type="pic" idx="1"/>
          </p:nvPr>
        </p:nvPicPr>
        <p:blipFill rotWithShape="1">
          <a:blip r:embed="rId3"/>
          <a:srcRect t="18245" r="2" b="13408"/>
          <a:stretch/>
        </p:blipFill>
        <p:spPr>
          <a:xfrm>
            <a:off x="800100" y="723899"/>
            <a:ext cx="10591800" cy="5429503"/>
          </a:xfrm>
          <a:prstGeom prst="rect">
            <a:avLst/>
          </a:prstGeom>
        </p:spPr>
      </p:pic>
    </p:spTree>
    <p:extLst>
      <p:ext uri="{BB962C8B-B14F-4D97-AF65-F5344CB8AC3E}">
        <p14:creationId xmlns:p14="http://schemas.microsoft.com/office/powerpoint/2010/main" val="3613575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75369-A506-4187-9F17-3537ECEEF402}"/>
              </a:ext>
            </a:extLst>
          </p:cNvPr>
          <p:cNvSpPr>
            <a:spLocks noGrp="1"/>
          </p:cNvSpPr>
          <p:nvPr>
            <p:ph type="title"/>
          </p:nvPr>
        </p:nvSpPr>
        <p:spPr>
          <a:xfrm>
            <a:off x="685800" y="899024"/>
            <a:ext cx="3076032" cy="3914947"/>
          </a:xfrm>
        </p:spPr>
        <p:txBody>
          <a:bodyPr vert="horz" lIns="91440" tIns="45720" rIns="91440" bIns="45720" rtlCol="0" anchor="t">
            <a:normAutofit/>
          </a:bodyPr>
          <a:lstStyle/>
          <a:p>
            <a:r>
              <a:rPr lang="en-US" sz="3400"/>
              <a:t>Plea negotiations</a:t>
            </a:r>
          </a:p>
        </p:txBody>
      </p:sp>
      <p:pic>
        <p:nvPicPr>
          <p:cNvPr id="3" name="Picture 3" descr="A picture containing sitting, building, person, people&#10;&#10;Description automatically generated">
            <a:extLst>
              <a:ext uri="{FF2B5EF4-FFF2-40B4-BE49-F238E27FC236}">
                <a16:creationId xmlns:a16="http://schemas.microsoft.com/office/drawing/2014/main" id="{E10828FE-156A-46A9-A728-E80F2729C5B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108449" y="723901"/>
            <a:ext cx="7213600" cy="5410200"/>
          </a:xfrm>
          <a:prstGeom prst="rect">
            <a:avLst/>
          </a:prstGeom>
        </p:spPr>
      </p:pic>
      <p:sp>
        <p:nvSpPr>
          <p:cNvPr id="6" name="TextBox 5">
            <a:extLst>
              <a:ext uri="{FF2B5EF4-FFF2-40B4-BE49-F238E27FC236}">
                <a16:creationId xmlns:a16="http://schemas.microsoft.com/office/drawing/2014/main" id="{60DCD750-CC10-43C1-AAE3-F8C99DD0E395}"/>
              </a:ext>
            </a:extLst>
          </p:cNvPr>
          <p:cNvSpPr txBox="1"/>
          <p:nvPr/>
        </p:nvSpPr>
        <p:spPr>
          <a:xfrm>
            <a:off x="8635095" y="5934046"/>
            <a:ext cx="268695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3315259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7F7407-290A-481E-9470-BD8A7EDDDC3F}"/>
              </a:ext>
            </a:extLst>
          </p:cNvPr>
          <p:cNvSpPr>
            <a:spLocks noGrp="1"/>
          </p:cNvSpPr>
          <p:nvPr>
            <p:ph type="title"/>
          </p:nvPr>
        </p:nvSpPr>
        <p:spPr>
          <a:xfrm>
            <a:off x="804673" y="3320859"/>
            <a:ext cx="4524973" cy="2076333"/>
          </a:xfrm>
        </p:spPr>
        <p:txBody>
          <a:bodyPr vert="horz" lIns="91440" tIns="45720" rIns="91440" bIns="45720" rtlCol="0" anchor="t">
            <a:normAutofit/>
          </a:bodyPr>
          <a:lstStyle/>
          <a:p>
            <a:r>
              <a:rPr lang="en-US" sz="4800">
                <a:latin typeface="+mj-lt"/>
                <a:cs typeface="+mj-cs"/>
              </a:rPr>
              <a:t>IMPAIRMENT IS IMPAIRMENT</a:t>
            </a:r>
          </a:p>
        </p:txBody>
      </p:sp>
      <p:sp>
        <p:nvSpPr>
          <p:cNvPr id="2" name="Slide Number Placeholder 1">
            <a:extLst>
              <a:ext uri="{FF2B5EF4-FFF2-40B4-BE49-F238E27FC236}">
                <a16:creationId xmlns:a16="http://schemas.microsoft.com/office/drawing/2014/main" id="{6EC92C39-2C5E-4D8A-86C2-3E8D891DF5B7}"/>
              </a:ext>
            </a:extLst>
          </p:cNvPr>
          <p:cNvSpPr>
            <a:spLocks noGrp="1"/>
          </p:cNvSpPr>
          <p:nvPr>
            <p:ph type="sldNum" sz="quarter" idx="12"/>
          </p:nvPr>
        </p:nvSpPr>
        <p:spPr>
          <a:xfrm>
            <a:off x="804672" y="603504"/>
            <a:ext cx="548640" cy="548640"/>
          </a:xfrm>
          <a:prstGeom prst="ellipse">
            <a:avLst/>
          </a:prstGeom>
          <a:solidFill>
            <a:srgbClr val="7F7F7F"/>
          </a:solidFill>
        </p:spPr>
        <p:txBody>
          <a:bodyPr vert="horz" lIns="91440" tIns="45720" rIns="91440" bIns="45720" rtlCol="0" anchor="ctr">
            <a:normAutofit/>
          </a:bodyPr>
          <a:lstStyle/>
          <a:p>
            <a:pPr algn="ctr">
              <a:spcAft>
                <a:spcPts val="600"/>
              </a:spcAft>
              <a:defRPr/>
            </a:pPr>
            <a:fld id="{27E16C0C-6FB0-4EFF-ADEE-30E9E324E0EA}" type="slidenum">
              <a:rPr lang="en-US" sz="1500" b="0">
                <a:solidFill>
                  <a:srgbClr val="FFFFFF"/>
                </a:solidFill>
                <a:latin typeface="Calibri" panose="020F0502020204030204"/>
              </a:rPr>
              <a:pPr algn="ctr">
                <a:spcAft>
                  <a:spcPts val="600"/>
                </a:spcAft>
                <a:defRPr/>
              </a:pPr>
              <a:t>72</a:t>
            </a:fld>
            <a:endParaRPr lang="en-US" sz="1500" b="0">
              <a:solidFill>
                <a:srgbClr val="FFFFFF"/>
              </a:solidFill>
              <a:latin typeface="Calibri" panose="020F0502020204030204"/>
            </a:endParaRPr>
          </a:p>
        </p:txBody>
      </p:sp>
      <p:pic>
        <p:nvPicPr>
          <p:cNvPr id="4" name="Picture 7">
            <a:extLst>
              <a:ext uri="{FF2B5EF4-FFF2-40B4-BE49-F238E27FC236}">
                <a16:creationId xmlns:a16="http://schemas.microsoft.com/office/drawing/2014/main" id="{20D1C131-A6F1-4D9A-BD41-A0507C836070}"/>
              </a:ext>
            </a:extLst>
          </p:cNvPr>
          <p:cNvPicPr>
            <a:picLocks noChangeAspect="1"/>
          </p:cNvPicPr>
          <p:nvPr/>
        </p:nvPicPr>
        <p:blipFill rotWithShape="1">
          <a:blip r:embed="rId3"/>
          <a:srcRect b="15952"/>
          <a:stretch/>
        </p:blipFill>
        <p:spPr>
          <a:xfrm>
            <a:off x="6021086" y="544777"/>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137440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781FE4D5-FCFC-4CE9-BA8C-E9F8D2E20C5A}"/>
              </a:ext>
            </a:extLst>
          </p:cNvPr>
          <p:cNvPicPr>
            <a:picLocks noChangeAspect="1"/>
          </p:cNvPicPr>
          <p:nvPr/>
        </p:nvPicPr>
        <p:blipFill rotWithShape="1">
          <a:blip r:embed="rId3"/>
          <a:srcRect t="14871" r="2530" b="17021"/>
          <a:stretch/>
        </p:blipFill>
        <p:spPr>
          <a:xfrm>
            <a:off x="20" y="10"/>
            <a:ext cx="12191980" cy="6857990"/>
          </a:xfrm>
          <a:prstGeom prst="rect">
            <a:avLst/>
          </a:prstGeom>
        </p:spPr>
      </p:pic>
      <p:sp>
        <p:nvSpPr>
          <p:cNvPr id="3" name="Title 2">
            <a:extLst>
              <a:ext uri="{FF2B5EF4-FFF2-40B4-BE49-F238E27FC236}">
                <a16:creationId xmlns:a16="http://schemas.microsoft.com/office/drawing/2014/main" id="{239A1948-634F-4C78-97EA-A4F04C30FB1F}"/>
              </a:ext>
            </a:extLst>
          </p:cNvPr>
          <p:cNvSpPr>
            <a:spLocks noGrp="1"/>
          </p:cNvSpPr>
          <p:nvPr>
            <p:ph type="title"/>
          </p:nvPr>
        </p:nvSpPr>
        <p:spPr>
          <a:xfrm>
            <a:off x="630688" y="4337523"/>
            <a:ext cx="10918056" cy="1327380"/>
          </a:xfrm>
        </p:spPr>
        <p:txBody>
          <a:bodyPr vert="horz" lIns="91440" tIns="45720" rIns="91440" bIns="45720" rtlCol="0" anchor="b">
            <a:normAutofit/>
          </a:bodyPr>
          <a:lstStyle/>
          <a:p>
            <a:pPr algn="ctr"/>
            <a:r>
              <a:rPr lang="en-US" sz="6000">
                <a:latin typeface="+mj-lt"/>
                <a:cs typeface="+mj-cs"/>
              </a:rPr>
              <a:t>Jury Nullification</a:t>
            </a:r>
          </a:p>
        </p:txBody>
      </p:sp>
      <p:sp>
        <p:nvSpPr>
          <p:cNvPr id="2" name="Slide Number Placeholder 1">
            <a:extLst>
              <a:ext uri="{FF2B5EF4-FFF2-40B4-BE49-F238E27FC236}">
                <a16:creationId xmlns:a16="http://schemas.microsoft.com/office/drawing/2014/main" id="{C2C657E5-B2B3-46C4-9ADB-DDD35E45170D}"/>
              </a:ext>
            </a:extLst>
          </p:cNvPr>
          <p:cNvSpPr>
            <a:spLocks noGrp="1"/>
          </p:cNvSpPr>
          <p:nvPr>
            <p:ph type="sldNum" sz="quarter" idx="12"/>
          </p:nvPr>
        </p:nvSpPr>
        <p:spPr>
          <a:xfrm>
            <a:off x="8610600" y="6440574"/>
            <a:ext cx="2743200" cy="365125"/>
          </a:xfrm>
        </p:spPr>
        <p:txBody>
          <a:bodyPr vert="horz" lIns="91440" tIns="45720" rIns="91440" bIns="45720" rtlCol="0" anchor="ctr">
            <a:normAutofit/>
          </a:bodyPr>
          <a:lstStyle/>
          <a:p>
            <a:pPr>
              <a:spcAft>
                <a:spcPts val="600"/>
              </a:spcAft>
              <a:defRPr/>
            </a:pPr>
            <a:fld id="{27E16C0C-6FB0-4EFF-ADEE-30E9E324E0EA}" type="slidenum">
              <a:rPr lang="en-US" b="0">
                <a:solidFill>
                  <a:srgbClr val="FFFFFF"/>
                </a:solidFill>
                <a:latin typeface="Calibri" panose="020F0502020204030204"/>
              </a:rPr>
              <a:pPr>
                <a:spcAft>
                  <a:spcPts val="600"/>
                </a:spcAft>
                <a:defRPr/>
              </a:pPr>
              <a:t>73</a:t>
            </a:fld>
            <a:endParaRPr lang="en-US" b="0">
              <a:solidFill>
                <a:srgbClr val="FFFFFF"/>
              </a:solidFill>
              <a:latin typeface="Calibri" panose="020F0502020204030204"/>
            </a:endParaRPr>
          </a:p>
        </p:txBody>
      </p:sp>
    </p:spTree>
    <p:extLst>
      <p:ext uri="{BB962C8B-B14F-4D97-AF65-F5344CB8AC3E}">
        <p14:creationId xmlns:p14="http://schemas.microsoft.com/office/powerpoint/2010/main" val="21326823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Diagram&#10;&#10;Description automatically generated">
            <a:extLst>
              <a:ext uri="{FF2B5EF4-FFF2-40B4-BE49-F238E27FC236}">
                <a16:creationId xmlns:a16="http://schemas.microsoft.com/office/drawing/2014/main" id="{D25C63C9-FE52-4563-A31A-74C6B9045B6A}"/>
              </a:ext>
            </a:extLst>
          </p:cNvPr>
          <p:cNvPicPr>
            <a:picLocks noChangeAspect="1"/>
          </p:cNvPicPr>
          <p:nvPr/>
        </p:nvPicPr>
        <p:blipFill rotWithShape="1">
          <a:blip r:embed="rId2">
            <a:alphaModFix amt="50000"/>
          </a:blip>
          <a:srcRect t="26040" b="28960"/>
          <a:stretch/>
        </p:blipFill>
        <p:spPr>
          <a:xfrm>
            <a:off x="20" y="1"/>
            <a:ext cx="12191980" cy="6857999"/>
          </a:xfrm>
          <a:prstGeom prst="rect">
            <a:avLst/>
          </a:prstGeom>
        </p:spPr>
      </p:pic>
      <p:sp>
        <p:nvSpPr>
          <p:cNvPr id="3" name="Title 2">
            <a:extLst>
              <a:ext uri="{FF2B5EF4-FFF2-40B4-BE49-F238E27FC236}">
                <a16:creationId xmlns:a16="http://schemas.microsoft.com/office/drawing/2014/main" id="{3F60FA3E-ACD0-4CF4-97CC-075A2D24C5BD}"/>
              </a:ext>
            </a:extLst>
          </p:cNvPr>
          <p:cNvSpPr>
            <a:spLocks noGrp="1"/>
          </p:cNvSpPr>
          <p:nvPr>
            <p:ph type="ctr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latin typeface="+mj-lt"/>
                <a:cs typeface="+mj-cs"/>
              </a:rPr>
              <a:t>ART OR SCIENCE?</a:t>
            </a:r>
          </a:p>
        </p:txBody>
      </p:sp>
      <p:sp>
        <p:nvSpPr>
          <p:cNvPr id="4" name="Text Placeholder 3">
            <a:extLst>
              <a:ext uri="{FF2B5EF4-FFF2-40B4-BE49-F238E27FC236}">
                <a16:creationId xmlns:a16="http://schemas.microsoft.com/office/drawing/2014/main" id="{CE1B8808-50B1-4329-8BB1-1A7E365C355C}"/>
              </a:ext>
            </a:extLst>
          </p:cNvPr>
          <p:cNvSpPr>
            <a:spLocks noGrp="1"/>
          </p:cNvSpPr>
          <p:nvPr>
            <p:ph type="subTitle" idx="1"/>
          </p:nvPr>
        </p:nvSpPr>
        <p:spPr>
          <a:xfrm>
            <a:off x="1524000" y="4159404"/>
            <a:ext cx="9144000" cy="1098395"/>
          </a:xfrm>
        </p:spPr>
        <p:txBody>
          <a:bodyPr vert="horz" lIns="91440" tIns="45720" rIns="91440" bIns="45720" rtlCol="0">
            <a:normAutofit/>
          </a:bodyPr>
          <a:lstStyle/>
          <a:p>
            <a:pPr algn="ctr"/>
            <a:r>
              <a:rPr lang="en-US">
                <a:solidFill>
                  <a:srgbClr val="FFFFFF"/>
                </a:solidFill>
                <a:latin typeface="+mn-lt"/>
                <a:cs typeface="+mn-cs"/>
              </a:rPr>
              <a:t>The Trial</a:t>
            </a:r>
          </a:p>
        </p:txBody>
      </p:sp>
      <p:sp>
        <p:nvSpPr>
          <p:cNvPr id="2" name="Slide Number Placeholder 1">
            <a:extLst>
              <a:ext uri="{FF2B5EF4-FFF2-40B4-BE49-F238E27FC236}">
                <a16:creationId xmlns:a16="http://schemas.microsoft.com/office/drawing/2014/main" id="{E88F7B8E-ED4C-4661-A5B2-6A579C02E0C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27E16C0C-6FB0-4EFF-ADEE-30E9E324E0EA}" type="slidenum">
              <a:rPr lang="en-US">
                <a:solidFill>
                  <a:srgbClr val="FFFFFF"/>
                </a:solidFill>
                <a:latin typeface="Calibri" panose="020F0502020204030204"/>
              </a:rPr>
              <a:pPr>
                <a:spcAft>
                  <a:spcPts val="600"/>
                </a:spcAft>
                <a:defRPr/>
              </a:pPr>
              <a:t>74</a:t>
            </a:fld>
            <a:endParaRPr lang="en-US">
              <a:solidFill>
                <a:srgbClr val="FFFFFF"/>
              </a:solidFill>
              <a:latin typeface="Calibri" panose="020F0502020204030204"/>
            </a:endParaRPr>
          </a:p>
        </p:txBody>
      </p:sp>
    </p:spTree>
    <p:extLst>
      <p:ext uri="{BB962C8B-B14F-4D97-AF65-F5344CB8AC3E}">
        <p14:creationId xmlns:p14="http://schemas.microsoft.com/office/powerpoint/2010/main" val="2112767415"/>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CE7E738C-6F6E-4A94-87C5-86F67C17E85C}"/>
              </a:ext>
            </a:extLst>
          </p:cNvPr>
          <p:cNvSpPr>
            <a:spLocks noGrp="1"/>
          </p:cNvSpPr>
          <p:nvPr>
            <p:ph type="ctrTitle"/>
          </p:nvPr>
        </p:nvSpPr>
        <p:spPr>
          <a:xfrm>
            <a:off x="2262704" y="2128976"/>
            <a:ext cx="7200899" cy="1500188"/>
          </a:xfrm>
        </p:spPr>
        <p:txBody>
          <a:bodyPr>
            <a:noAutofit/>
          </a:bodyPr>
          <a:lstStyle/>
          <a:p>
            <a:r>
              <a:rPr lang="en-US" sz="6000">
                <a:latin typeface="Calibri"/>
                <a:cs typeface="Arial"/>
              </a:rPr>
              <a:t>Discussion/Q&amp;A</a:t>
            </a:r>
          </a:p>
        </p:txBody>
      </p:sp>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59979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76</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6" y="2262851"/>
            <a:ext cx="6394649" cy="2923877"/>
          </a:xfrm>
          <a:prstGeom prst="rect">
            <a:avLst/>
          </a:prstGeom>
          <a:noFill/>
        </p:spPr>
        <p:txBody>
          <a:bodyPr wrap="square" lIns="91440" tIns="45720" rIns="91440" bIns="45720" rtlCol="0" anchor="t">
            <a:spAutoFit/>
          </a:bodyPr>
          <a:lstStyle/>
          <a:p>
            <a:r>
              <a:rPr lang="en-US" sz="4400" b="1">
                <a:latin typeface="Calibri"/>
                <a:cs typeface="Arial"/>
              </a:rPr>
              <a:t>Russ Martin</a:t>
            </a:r>
            <a:endParaRPr lang="en-US">
              <a:latin typeface="Calibri"/>
            </a:endParaRPr>
          </a:p>
          <a:p>
            <a:r>
              <a:rPr lang="en-US" sz="3600">
                <a:latin typeface="Calibri"/>
                <a:cs typeface="Arial"/>
              </a:rPr>
              <a:t>Senior Director of Policy and Government Relations</a:t>
            </a:r>
          </a:p>
          <a:p>
            <a:r>
              <a:rPr lang="en-US" sz="3600">
                <a:latin typeface="Calibri"/>
                <a:cs typeface="Arial"/>
              </a:rPr>
              <a:t>GHSA</a:t>
            </a:r>
            <a:endParaRPr lang="en-US" sz="3600">
              <a:latin typeface="Calibri"/>
            </a:endParaRPr>
          </a:p>
          <a:p>
            <a:endParaRPr lang="en-US" sz="3200">
              <a:cs typeface="Calibri"/>
            </a:endParaRPr>
          </a:p>
        </p:txBody>
      </p:sp>
      <p:pic>
        <p:nvPicPr>
          <p:cNvPr id="6" name="Picture 2">
            <a:extLst>
              <a:ext uri="{FF2B5EF4-FFF2-40B4-BE49-F238E27FC236}">
                <a16:creationId xmlns:a16="http://schemas.microsoft.com/office/drawing/2014/main" id="{65417A40-D40F-4913-BBA0-B3661FEBE6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656" r="16656"/>
          <a:stretch/>
        </p:blipFill>
        <p:spPr bwMode="auto">
          <a:xfrm>
            <a:off x="746761" y="1362629"/>
            <a:ext cx="3751538" cy="3751538"/>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4079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400B16B-6F71-4F40-B3B5-D04D27D7B191}"/>
              </a:ext>
            </a:extLst>
          </p:cNvPr>
          <p:cNvSpPr/>
          <p:nvPr/>
        </p:nvSpPr>
        <p:spPr>
          <a:xfrm>
            <a:off x="2955886" y="3968750"/>
            <a:ext cx="5044388" cy="2387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59C5AC1-B57F-4BF2-B556-68A754D65A1C}"/>
              </a:ext>
            </a:extLst>
          </p:cNvPr>
          <p:cNvSpPr>
            <a:spLocks noGrp="1"/>
          </p:cNvSpPr>
          <p:nvPr>
            <p:ph type="ctrTitle"/>
          </p:nvPr>
        </p:nvSpPr>
        <p:spPr/>
        <p:txBody>
          <a:bodyPr/>
          <a:lstStyle/>
          <a:p>
            <a:r>
              <a:rPr lang="en-US"/>
              <a:t>National Strategic Considerations in Impaired Driving</a:t>
            </a:r>
          </a:p>
        </p:txBody>
      </p:sp>
      <p:sp>
        <p:nvSpPr>
          <p:cNvPr id="7" name="Slide Number Placeholder 6">
            <a:extLst>
              <a:ext uri="{FF2B5EF4-FFF2-40B4-BE49-F238E27FC236}">
                <a16:creationId xmlns:a16="http://schemas.microsoft.com/office/drawing/2014/main" id="{019CA9A1-DADF-433B-99FB-3E0C62CE4A3A}"/>
              </a:ext>
            </a:extLst>
          </p:cNvPr>
          <p:cNvSpPr>
            <a:spLocks noGrp="1"/>
          </p:cNvSpPr>
          <p:nvPr>
            <p:ph type="sldNum" sz="quarter" idx="12"/>
          </p:nvPr>
        </p:nvSpPr>
        <p:spPr/>
        <p:txBody>
          <a:bodyPr/>
          <a:lstStyle/>
          <a:p>
            <a:fld id="{27E16C0C-6FB0-4EFF-ADEE-30E9E324E0EA}" type="slidenum">
              <a:rPr lang="en-US" smtClean="0"/>
              <a:pPr/>
              <a:t>77</a:t>
            </a:fld>
            <a:endParaRPr lang="en-US"/>
          </a:p>
        </p:txBody>
      </p:sp>
      <p:pic>
        <p:nvPicPr>
          <p:cNvPr id="8" name="Picture 7" descr="Logo&#10;&#10;Description automatically generated">
            <a:extLst>
              <a:ext uri="{FF2B5EF4-FFF2-40B4-BE49-F238E27FC236}">
                <a16:creationId xmlns:a16="http://schemas.microsoft.com/office/drawing/2014/main" id="{FA9B37EB-B237-43E0-AEFE-8B88A74D29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4471" y="4321759"/>
            <a:ext cx="3796868" cy="1547080"/>
          </a:xfrm>
          <a:prstGeom prst="rect">
            <a:avLst/>
          </a:prstGeom>
        </p:spPr>
      </p:pic>
    </p:spTree>
    <p:extLst>
      <p:ext uri="{BB962C8B-B14F-4D97-AF65-F5344CB8AC3E}">
        <p14:creationId xmlns:p14="http://schemas.microsoft.com/office/powerpoint/2010/main" val="34964950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E889E-C9D4-48B8-9AF1-504D0D0FC3A6}"/>
              </a:ext>
            </a:extLst>
          </p:cNvPr>
          <p:cNvSpPr>
            <a:spLocks noGrp="1"/>
          </p:cNvSpPr>
          <p:nvPr>
            <p:ph type="title"/>
          </p:nvPr>
        </p:nvSpPr>
        <p:spPr/>
        <p:txBody>
          <a:bodyPr/>
          <a:lstStyle/>
          <a:p>
            <a:r>
              <a:rPr lang="en-US"/>
              <a:t>GHSA Overview</a:t>
            </a:r>
          </a:p>
        </p:txBody>
      </p:sp>
      <p:sp>
        <p:nvSpPr>
          <p:cNvPr id="4" name="Content Placeholder 3">
            <a:extLst>
              <a:ext uri="{FF2B5EF4-FFF2-40B4-BE49-F238E27FC236}">
                <a16:creationId xmlns:a16="http://schemas.microsoft.com/office/drawing/2014/main" id="{F13FC22A-E8AB-4040-91F8-5FA13F738F0C}"/>
              </a:ext>
            </a:extLst>
          </p:cNvPr>
          <p:cNvSpPr>
            <a:spLocks noGrp="1"/>
          </p:cNvSpPr>
          <p:nvPr>
            <p:ph sz="half" idx="2"/>
          </p:nvPr>
        </p:nvSpPr>
        <p:spPr>
          <a:xfrm>
            <a:off x="452114" y="1517219"/>
            <a:ext cx="3837508" cy="3945805"/>
          </a:xfrm>
        </p:spPr>
        <p:txBody>
          <a:bodyPr>
            <a:normAutofit fontScale="92500" lnSpcReduction="10000"/>
          </a:bodyPr>
          <a:lstStyle/>
          <a:p>
            <a:pPr marL="339725" indent="-339725" algn="l">
              <a:buFont typeface="Wingdings" panose="05000000000000000000" pitchFamily="2" charset="2"/>
              <a:buChar char="§"/>
            </a:pPr>
            <a:r>
              <a:rPr lang="en-US"/>
              <a:t>Represent state and territorial highway safety offices (SHSOs)</a:t>
            </a:r>
          </a:p>
          <a:p>
            <a:pPr marL="339725" indent="-339725" algn="l">
              <a:buFont typeface="Wingdings" panose="05000000000000000000" pitchFamily="2" charset="2"/>
              <a:buChar char="§"/>
            </a:pPr>
            <a:endParaRPr lang="en-US" sz="1800"/>
          </a:p>
          <a:p>
            <a:pPr marL="342900" indent="-342900" algn="l">
              <a:buFont typeface="Wingdings" panose="05000000000000000000" pitchFamily="2" charset="2"/>
              <a:buChar char="§"/>
              <a:defRPr/>
            </a:pPr>
            <a:r>
              <a:rPr lang="en-US">
                <a:solidFill>
                  <a:prstClr val="black"/>
                </a:solidFill>
              </a:rPr>
              <a:t>Address behavioral safety issues</a:t>
            </a:r>
          </a:p>
          <a:p>
            <a:pPr marL="342900" indent="-342900" algn="l">
              <a:buFont typeface="Wingdings" panose="05000000000000000000" pitchFamily="2" charset="2"/>
              <a:buChar char="§"/>
              <a:defRPr/>
            </a:pPr>
            <a:endParaRPr lang="en-US" sz="1600">
              <a:solidFill>
                <a:prstClr val="black"/>
              </a:solidFill>
            </a:endParaRPr>
          </a:p>
          <a:p>
            <a:pPr marL="342900" indent="-342900" algn="l">
              <a:buFont typeface="Wingdings" panose="05000000000000000000" pitchFamily="2" charset="2"/>
              <a:buChar char="§"/>
              <a:defRPr/>
            </a:pPr>
            <a:r>
              <a:rPr lang="en-US">
                <a:solidFill>
                  <a:prstClr val="black"/>
                </a:solidFill>
              </a:rPr>
              <a:t>501(c)(3) nonprofit based in Washington, D.C.</a:t>
            </a:r>
          </a:p>
          <a:p>
            <a:endParaRPr lang="en-US"/>
          </a:p>
        </p:txBody>
      </p:sp>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fld id="{27E16C0C-6FB0-4EFF-ADEE-30E9E324E0EA}" type="slidenum">
              <a:rPr lang="en-US" smtClean="0"/>
              <a:pPr/>
              <a:t>78</a:t>
            </a:fld>
            <a:endParaRPr lang="en-US"/>
          </a:p>
        </p:txBody>
      </p:sp>
      <p:grpSp>
        <p:nvGrpSpPr>
          <p:cNvPr id="6" name="Group 265">
            <a:extLst>
              <a:ext uri="{FF2B5EF4-FFF2-40B4-BE49-F238E27FC236}">
                <a16:creationId xmlns:a16="http://schemas.microsoft.com/office/drawing/2014/main" id="{0CEBADF6-964B-4C85-8699-6614C080D9B2}"/>
              </a:ext>
            </a:extLst>
          </p:cNvPr>
          <p:cNvGrpSpPr>
            <a:grpSpLocks/>
          </p:cNvGrpSpPr>
          <p:nvPr/>
        </p:nvGrpSpPr>
        <p:grpSpPr bwMode="auto">
          <a:xfrm>
            <a:off x="7700846" y="4963495"/>
            <a:ext cx="4315798" cy="815048"/>
            <a:chOff x="384" y="3408"/>
            <a:chExt cx="1632" cy="528"/>
          </a:xfrm>
          <a:solidFill>
            <a:schemeClr val="bg1"/>
          </a:solidFill>
        </p:grpSpPr>
        <p:grpSp>
          <p:nvGrpSpPr>
            <p:cNvPr id="7" name="Group 263">
              <a:extLst>
                <a:ext uri="{FF2B5EF4-FFF2-40B4-BE49-F238E27FC236}">
                  <a16:creationId xmlns:a16="http://schemas.microsoft.com/office/drawing/2014/main" id="{19E8D522-9037-4D67-AA86-6628F40F119B}"/>
                </a:ext>
              </a:extLst>
            </p:cNvPr>
            <p:cNvGrpSpPr>
              <a:grpSpLocks/>
            </p:cNvGrpSpPr>
            <p:nvPr/>
          </p:nvGrpSpPr>
          <p:grpSpPr bwMode="auto">
            <a:xfrm>
              <a:off x="528" y="3456"/>
              <a:ext cx="716" cy="416"/>
              <a:chOff x="528" y="3456"/>
              <a:chExt cx="716" cy="416"/>
            </a:xfrm>
            <a:grpFill/>
          </p:grpSpPr>
          <p:sp>
            <p:nvSpPr>
              <p:cNvPr id="9" name="Rectangle 259">
                <a:extLst>
                  <a:ext uri="{FF2B5EF4-FFF2-40B4-BE49-F238E27FC236}">
                    <a16:creationId xmlns:a16="http://schemas.microsoft.com/office/drawing/2014/main" id="{105D9B54-4F2C-4D36-B8B6-F5472E7113CD}"/>
                  </a:ext>
                </a:extLst>
              </p:cNvPr>
              <p:cNvSpPr>
                <a:spLocks noChangeArrowheads="1"/>
              </p:cNvSpPr>
              <p:nvPr/>
            </p:nvSpPr>
            <p:spPr bwMode="auto">
              <a:xfrm>
                <a:off x="528" y="3456"/>
                <a:ext cx="144" cy="144"/>
              </a:xfrm>
              <a:prstGeom prst="rect">
                <a:avLst/>
              </a:prstGeom>
              <a:grp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260">
                <a:extLst>
                  <a:ext uri="{FF2B5EF4-FFF2-40B4-BE49-F238E27FC236}">
                    <a16:creationId xmlns:a16="http://schemas.microsoft.com/office/drawing/2014/main" id="{0FE442C1-0702-4829-A23A-EECB4711CFC3}"/>
                  </a:ext>
                </a:extLst>
              </p:cNvPr>
              <p:cNvSpPr>
                <a:spLocks noChangeArrowheads="1"/>
              </p:cNvSpPr>
              <p:nvPr/>
            </p:nvSpPr>
            <p:spPr bwMode="auto">
              <a:xfrm>
                <a:off x="528" y="3696"/>
                <a:ext cx="144" cy="144"/>
              </a:xfrm>
              <a:prstGeom prst="rect">
                <a:avLst/>
              </a:prstGeom>
              <a:grp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 Box 261">
                <a:extLst>
                  <a:ext uri="{FF2B5EF4-FFF2-40B4-BE49-F238E27FC236}">
                    <a16:creationId xmlns:a16="http://schemas.microsoft.com/office/drawing/2014/main" id="{90912F4A-9031-420F-9081-C8753FE0F7B9}"/>
                  </a:ext>
                </a:extLst>
              </p:cNvPr>
              <p:cNvSpPr txBox="1">
                <a:spLocks noChangeArrowheads="1"/>
              </p:cNvSpPr>
              <p:nvPr/>
            </p:nvSpPr>
            <p:spPr bwMode="auto">
              <a:xfrm>
                <a:off x="768" y="3696"/>
                <a:ext cx="476" cy="176"/>
              </a:xfrm>
              <a:prstGeom prst="rect">
                <a:avLst/>
              </a:prstGeom>
              <a:grpFill/>
              <a:ln w="9525">
                <a:solidFill>
                  <a:srgbClr val="000000"/>
                </a:solidFill>
                <a:miter lim="800000"/>
                <a:headEnd/>
                <a:tailEnd/>
              </a:ln>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mn-cs"/>
                  </a:rPr>
                  <a:t>Non-project Areas</a:t>
                </a:r>
              </a:p>
            </p:txBody>
          </p:sp>
          <p:sp>
            <p:nvSpPr>
              <p:cNvPr id="12" name="Text Box 262">
                <a:extLst>
                  <a:ext uri="{FF2B5EF4-FFF2-40B4-BE49-F238E27FC236}">
                    <a16:creationId xmlns:a16="http://schemas.microsoft.com/office/drawing/2014/main" id="{BC82A246-47A9-479C-B34C-6813B1384ABB}"/>
                  </a:ext>
                </a:extLst>
              </p:cNvPr>
              <p:cNvSpPr txBox="1">
                <a:spLocks noChangeArrowheads="1"/>
              </p:cNvSpPr>
              <p:nvPr/>
            </p:nvSpPr>
            <p:spPr bwMode="auto">
              <a:xfrm>
                <a:off x="768" y="3456"/>
                <a:ext cx="342" cy="176"/>
              </a:xfrm>
              <a:prstGeom prst="rect">
                <a:avLst/>
              </a:prstGeom>
              <a:grpFill/>
              <a:ln w="9525">
                <a:solidFill>
                  <a:srgbClr val="000000"/>
                </a:solidFill>
                <a:miter lim="800000"/>
                <a:headEnd/>
                <a:tailEnd/>
              </a:ln>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mn-cs"/>
                  </a:rPr>
                  <a:t>Project Area</a:t>
                </a:r>
              </a:p>
            </p:txBody>
          </p:sp>
        </p:grpSp>
        <p:sp>
          <p:nvSpPr>
            <p:cNvPr id="8" name="Rectangle 264">
              <a:extLst>
                <a:ext uri="{FF2B5EF4-FFF2-40B4-BE49-F238E27FC236}">
                  <a16:creationId xmlns:a16="http://schemas.microsoft.com/office/drawing/2014/main" id="{EF1BCAF9-9C81-41DC-8754-AF84C39B0110}"/>
                </a:ext>
              </a:extLst>
            </p:cNvPr>
            <p:cNvSpPr>
              <a:spLocks noChangeArrowheads="1"/>
            </p:cNvSpPr>
            <p:nvPr/>
          </p:nvSpPr>
          <p:spPr bwMode="auto">
            <a:xfrm>
              <a:off x="384" y="3408"/>
              <a:ext cx="1632" cy="528"/>
            </a:xfrm>
            <a:prstGeom prst="rect">
              <a:avLst/>
            </a:prstGeom>
            <a:gr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3" name="Group 12">
            <a:extLst>
              <a:ext uri="{FF2B5EF4-FFF2-40B4-BE49-F238E27FC236}">
                <a16:creationId xmlns:a16="http://schemas.microsoft.com/office/drawing/2014/main" id="{3354D686-7827-4E13-B944-FD123C792C2A}"/>
              </a:ext>
            </a:extLst>
          </p:cNvPr>
          <p:cNvGrpSpPr/>
          <p:nvPr/>
        </p:nvGrpSpPr>
        <p:grpSpPr>
          <a:xfrm>
            <a:off x="4736945" y="1567542"/>
            <a:ext cx="7055533" cy="3182589"/>
            <a:chOff x="457200" y="685800"/>
            <a:chExt cx="8305800" cy="4351338"/>
          </a:xfrm>
        </p:grpSpPr>
        <p:sp>
          <p:nvSpPr>
            <p:cNvPr id="14" name="Freeform 190">
              <a:extLst>
                <a:ext uri="{FF2B5EF4-FFF2-40B4-BE49-F238E27FC236}">
                  <a16:creationId xmlns:a16="http://schemas.microsoft.com/office/drawing/2014/main" id="{8B10C77B-6A9A-4F29-8C27-46A0564EEA74}"/>
                </a:ext>
              </a:extLst>
            </p:cNvPr>
            <p:cNvSpPr>
              <a:spLocks/>
            </p:cNvSpPr>
            <p:nvPr/>
          </p:nvSpPr>
          <p:spPr bwMode="auto">
            <a:xfrm>
              <a:off x="2871788" y="3049588"/>
              <a:ext cx="1077912" cy="969962"/>
            </a:xfrm>
            <a:custGeom>
              <a:avLst/>
              <a:gdLst>
                <a:gd name="T0" fmla="*/ 0 w 466"/>
                <a:gd name="T1" fmla="*/ 2035426630 h 452"/>
                <a:gd name="T2" fmla="*/ 310329940 w 466"/>
                <a:gd name="T3" fmla="*/ 2076871046 h 452"/>
                <a:gd name="T4" fmla="*/ 342431362 w 466"/>
                <a:gd name="T5" fmla="*/ 1915694263 h 452"/>
                <a:gd name="T6" fmla="*/ 963091241 w 466"/>
                <a:gd name="T7" fmla="*/ 1984769721 h 452"/>
                <a:gd name="T8" fmla="*/ 936337743 w 466"/>
                <a:gd name="T9" fmla="*/ 1911089090 h 452"/>
                <a:gd name="T10" fmla="*/ 1037996872 w 466"/>
                <a:gd name="T11" fmla="*/ 1911089090 h 452"/>
                <a:gd name="T12" fmla="*/ 2147483646 w 466"/>
                <a:gd name="T13" fmla="*/ 2012400762 h 452"/>
                <a:gd name="T14" fmla="*/ 2147483646 w 466"/>
                <a:gd name="T15" fmla="*/ 382218676 h 452"/>
                <a:gd name="T16" fmla="*/ 2147483646 w 466"/>
                <a:gd name="T17" fmla="*/ 193410852 h 452"/>
                <a:gd name="T18" fmla="*/ 1423234757 w 466"/>
                <a:gd name="T19" fmla="*/ 115125047 h 452"/>
                <a:gd name="T20" fmla="*/ 363834623 w 466"/>
                <a:gd name="T21" fmla="*/ 0 h 452"/>
                <a:gd name="T22" fmla="*/ 0 w 466"/>
                <a:gd name="T23" fmla="*/ 2035426630 h 4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6"/>
                <a:gd name="T37" fmla="*/ 0 h 452"/>
                <a:gd name="T38" fmla="*/ 466 w 466"/>
                <a:gd name="T39" fmla="*/ 452 h 4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6" h="452">
                  <a:moveTo>
                    <a:pt x="0" y="442"/>
                  </a:moveTo>
                  <a:lnTo>
                    <a:pt x="58" y="451"/>
                  </a:lnTo>
                  <a:lnTo>
                    <a:pt x="64" y="416"/>
                  </a:lnTo>
                  <a:lnTo>
                    <a:pt x="180" y="431"/>
                  </a:lnTo>
                  <a:lnTo>
                    <a:pt x="175" y="415"/>
                  </a:lnTo>
                  <a:lnTo>
                    <a:pt x="194" y="415"/>
                  </a:lnTo>
                  <a:lnTo>
                    <a:pt x="426" y="437"/>
                  </a:lnTo>
                  <a:lnTo>
                    <a:pt x="461" y="83"/>
                  </a:lnTo>
                  <a:lnTo>
                    <a:pt x="465" y="42"/>
                  </a:lnTo>
                  <a:lnTo>
                    <a:pt x="266" y="25"/>
                  </a:lnTo>
                  <a:lnTo>
                    <a:pt x="68" y="0"/>
                  </a:lnTo>
                  <a:lnTo>
                    <a:pt x="0" y="442"/>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91">
              <a:extLst>
                <a:ext uri="{FF2B5EF4-FFF2-40B4-BE49-F238E27FC236}">
                  <a16:creationId xmlns:a16="http://schemas.microsoft.com/office/drawing/2014/main" id="{5B91442A-524D-4BCF-B2A7-14B477B3285B}"/>
                </a:ext>
              </a:extLst>
            </p:cNvPr>
            <p:cNvSpPr>
              <a:spLocks/>
            </p:cNvSpPr>
            <p:nvPr/>
          </p:nvSpPr>
          <p:spPr bwMode="auto">
            <a:xfrm>
              <a:off x="7842250" y="2430463"/>
              <a:ext cx="144463" cy="230187"/>
            </a:xfrm>
            <a:custGeom>
              <a:avLst/>
              <a:gdLst>
                <a:gd name="T0" fmla="*/ 0 w 71"/>
                <a:gd name="T1" fmla="*/ 20926 h 110"/>
                <a:gd name="T2" fmla="*/ 20347 w 71"/>
                <a:gd name="T3" fmla="*/ 0 h 110"/>
                <a:gd name="T4" fmla="*/ 46798 w 71"/>
                <a:gd name="T5" fmla="*/ 0 h 110"/>
                <a:gd name="T6" fmla="*/ 36624 w 71"/>
                <a:gd name="T7" fmla="*/ 23019 h 110"/>
                <a:gd name="T8" fmla="*/ 32555 w 71"/>
                <a:gd name="T9" fmla="*/ 29297 h 110"/>
                <a:gd name="T10" fmla="*/ 34590 w 71"/>
                <a:gd name="T11" fmla="*/ 56500 h 110"/>
                <a:gd name="T12" fmla="*/ 50867 w 71"/>
                <a:gd name="T13" fmla="*/ 73241 h 110"/>
                <a:gd name="T14" fmla="*/ 69179 w 71"/>
                <a:gd name="T15" fmla="*/ 94167 h 110"/>
                <a:gd name="T16" fmla="*/ 77318 w 71"/>
                <a:gd name="T17" fmla="*/ 117186 h 110"/>
                <a:gd name="T18" fmla="*/ 91561 w 71"/>
                <a:gd name="T19" fmla="*/ 140205 h 110"/>
                <a:gd name="T20" fmla="*/ 103769 w 71"/>
                <a:gd name="T21" fmla="*/ 152760 h 110"/>
                <a:gd name="T22" fmla="*/ 126151 w 71"/>
                <a:gd name="T23" fmla="*/ 159038 h 110"/>
                <a:gd name="T24" fmla="*/ 136324 w 71"/>
                <a:gd name="T25" fmla="*/ 179964 h 110"/>
                <a:gd name="T26" fmla="*/ 118012 w 71"/>
                <a:gd name="T27" fmla="*/ 196705 h 110"/>
                <a:gd name="T28" fmla="*/ 136324 w 71"/>
                <a:gd name="T29" fmla="*/ 196705 h 110"/>
                <a:gd name="T30" fmla="*/ 142428 w 71"/>
                <a:gd name="T31" fmla="*/ 213446 h 110"/>
                <a:gd name="T32" fmla="*/ 105804 w 71"/>
                <a:gd name="T33" fmla="*/ 219724 h 110"/>
                <a:gd name="T34" fmla="*/ 56971 w 71"/>
                <a:gd name="T35" fmla="*/ 228094 h 110"/>
                <a:gd name="T36" fmla="*/ 54937 w 71"/>
                <a:gd name="T37" fmla="*/ 213446 h 110"/>
                <a:gd name="T38" fmla="*/ 0 w 71"/>
                <a:gd name="T39" fmla="*/ 20926 h 1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1" h="110">
                  <a:moveTo>
                    <a:pt x="0" y="10"/>
                  </a:moveTo>
                  <a:lnTo>
                    <a:pt x="10" y="0"/>
                  </a:lnTo>
                  <a:lnTo>
                    <a:pt x="23" y="0"/>
                  </a:lnTo>
                  <a:lnTo>
                    <a:pt x="18" y="11"/>
                  </a:lnTo>
                  <a:lnTo>
                    <a:pt x="16" y="14"/>
                  </a:lnTo>
                  <a:lnTo>
                    <a:pt x="17" y="27"/>
                  </a:lnTo>
                  <a:lnTo>
                    <a:pt x="25" y="35"/>
                  </a:lnTo>
                  <a:lnTo>
                    <a:pt x="34" y="45"/>
                  </a:lnTo>
                  <a:lnTo>
                    <a:pt x="38" y="56"/>
                  </a:lnTo>
                  <a:lnTo>
                    <a:pt x="45" y="67"/>
                  </a:lnTo>
                  <a:lnTo>
                    <a:pt x="51" y="73"/>
                  </a:lnTo>
                  <a:lnTo>
                    <a:pt x="62" y="76"/>
                  </a:lnTo>
                  <a:lnTo>
                    <a:pt x="67" y="86"/>
                  </a:lnTo>
                  <a:lnTo>
                    <a:pt x="58" y="94"/>
                  </a:lnTo>
                  <a:lnTo>
                    <a:pt x="67" y="94"/>
                  </a:lnTo>
                  <a:lnTo>
                    <a:pt x="70" y="102"/>
                  </a:lnTo>
                  <a:lnTo>
                    <a:pt x="52" y="105"/>
                  </a:lnTo>
                  <a:lnTo>
                    <a:pt x="28" y="109"/>
                  </a:lnTo>
                  <a:lnTo>
                    <a:pt x="27" y="102"/>
                  </a:lnTo>
                  <a:lnTo>
                    <a:pt x="0" y="10"/>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92">
              <a:extLst>
                <a:ext uri="{FF2B5EF4-FFF2-40B4-BE49-F238E27FC236}">
                  <a16:creationId xmlns:a16="http://schemas.microsoft.com/office/drawing/2014/main" id="{93DF01FC-98EA-44E3-8330-125822F616C0}"/>
                </a:ext>
              </a:extLst>
            </p:cNvPr>
            <p:cNvSpPr>
              <a:spLocks/>
            </p:cNvSpPr>
            <p:nvPr/>
          </p:nvSpPr>
          <p:spPr bwMode="auto">
            <a:xfrm>
              <a:off x="6083300" y="2273300"/>
              <a:ext cx="582613" cy="727075"/>
            </a:xfrm>
            <a:custGeom>
              <a:avLst/>
              <a:gdLst>
                <a:gd name="T0" fmla="*/ 0 w 205"/>
                <a:gd name="T1" fmla="*/ 709660 h 334"/>
                <a:gd name="T2" fmla="*/ 14210 w 205"/>
                <a:gd name="T3" fmla="*/ 724898 h 334"/>
                <a:gd name="T4" fmla="*/ 34104 w 205"/>
                <a:gd name="T5" fmla="*/ 707483 h 334"/>
                <a:gd name="T6" fmla="*/ 119365 w 205"/>
                <a:gd name="T7" fmla="*/ 694422 h 334"/>
                <a:gd name="T8" fmla="*/ 144943 w 205"/>
                <a:gd name="T9" fmla="*/ 700953 h 334"/>
                <a:gd name="T10" fmla="*/ 235887 w 205"/>
                <a:gd name="T11" fmla="*/ 679184 h 334"/>
                <a:gd name="T12" fmla="*/ 269991 w 205"/>
                <a:gd name="T13" fmla="*/ 700953 h 334"/>
                <a:gd name="T14" fmla="*/ 298412 w 205"/>
                <a:gd name="T15" fmla="*/ 653061 h 334"/>
                <a:gd name="T16" fmla="*/ 326832 w 205"/>
                <a:gd name="T17" fmla="*/ 637823 h 334"/>
                <a:gd name="T18" fmla="*/ 392198 w 205"/>
                <a:gd name="T19" fmla="*/ 666123 h 334"/>
                <a:gd name="T20" fmla="*/ 403566 w 205"/>
                <a:gd name="T21" fmla="*/ 635646 h 334"/>
                <a:gd name="T22" fmla="*/ 471774 w 205"/>
                <a:gd name="T23" fmla="*/ 570340 h 334"/>
                <a:gd name="T24" fmla="*/ 488827 w 205"/>
                <a:gd name="T25" fmla="*/ 531157 h 334"/>
                <a:gd name="T26" fmla="*/ 511563 w 205"/>
                <a:gd name="T27" fmla="*/ 537687 h 334"/>
                <a:gd name="T28" fmla="*/ 579771 w 205"/>
                <a:gd name="T29" fmla="*/ 502857 h 334"/>
                <a:gd name="T30" fmla="*/ 559877 w 205"/>
                <a:gd name="T31" fmla="*/ 474558 h 334"/>
                <a:gd name="T32" fmla="*/ 571245 w 205"/>
                <a:gd name="T33" fmla="*/ 457143 h 334"/>
                <a:gd name="T34" fmla="*/ 503037 w 205"/>
                <a:gd name="T35" fmla="*/ 10884 h 334"/>
                <a:gd name="T36" fmla="*/ 497353 w 205"/>
                <a:gd name="T37" fmla="*/ 0 h 334"/>
                <a:gd name="T38" fmla="*/ 153469 w 205"/>
                <a:gd name="T39" fmla="*/ 28299 h 334"/>
                <a:gd name="T40" fmla="*/ 85260 w 205"/>
                <a:gd name="T41" fmla="*/ 56599 h 334"/>
                <a:gd name="T42" fmla="*/ 25578 w 205"/>
                <a:gd name="T43" fmla="*/ 39184 h 334"/>
                <a:gd name="T44" fmla="*/ 71050 w 205"/>
                <a:gd name="T45" fmla="*/ 407075 h 334"/>
                <a:gd name="T46" fmla="*/ 59682 w 205"/>
                <a:gd name="T47" fmla="*/ 485442 h 334"/>
                <a:gd name="T48" fmla="*/ 85260 w 205"/>
                <a:gd name="T49" fmla="*/ 528980 h 334"/>
                <a:gd name="T50" fmla="*/ 56840 w 205"/>
                <a:gd name="T51" fmla="*/ 611701 h 334"/>
                <a:gd name="T52" fmla="*/ 19894 w 205"/>
                <a:gd name="T53" fmla="*/ 653061 h 334"/>
                <a:gd name="T54" fmla="*/ 0 w 205"/>
                <a:gd name="T55" fmla="*/ 709660 h 33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05" h="334">
                  <a:moveTo>
                    <a:pt x="0" y="326"/>
                  </a:moveTo>
                  <a:lnTo>
                    <a:pt x="5" y="333"/>
                  </a:lnTo>
                  <a:lnTo>
                    <a:pt x="12" y="325"/>
                  </a:lnTo>
                  <a:lnTo>
                    <a:pt x="42" y="319"/>
                  </a:lnTo>
                  <a:lnTo>
                    <a:pt x="51" y="322"/>
                  </a:lnTo>
                  <a:lnTo>
                    <a:pt x="83" y="312"/>
                  </a:lnTo>
                  <a:lnTo>
                    <a:pt x="95" y="322"/>
                  </a:lnTo>
                  <a:lnTo>
                    <a:pt x="105" y="300"/>
                  </a:lnTo>
                  <a:lnTo>
                    <a:pt x="115" y="293"/>
                  </a:lnTo>
                  <a:lnTo>
                    <a:pt x="138" y="306"/>
                  </a:lnTo>
                  <a:lnTo>
                    <a:pt x="142" y="292"/>
                  </a:lnTo>
                  <a:lnTo>
                    <a:pt x="166" y="262"/>
                  </a:lnTo>
                  <a:lnTo>
                    <a:pt x="172" y="244"/>
                  </a:lnTo>
                  <a:lnTo>
                    <a:pt x="180" y="247"/>
                  </a:lnTo>
                  <a:lnTo>
                    <a:pt x="204" y="231"/>
                  </a:lnTo>
                  <a:lnTo>
                    <a:pt x="197" y="218"/>
                  </a:lnTo>
                  <a:lnTo>
                    <a:pt x="201" y="210"/>
                  </a:lnTo>
                  <a:lnTo>
                    <a:pt x="177" y="5"/>
                  </a:lnTo>
                  <a:lnTo>
                    <a:pt x="175" y="0"/>
                  </a:lnTo>
                  <a:lnTo>
                    <a:pt x="54" y="13"/>
                  </a:lnTo>
                  <a:lnTo>
                    <a:pt x="30" y="26"/>
                  </a:lnTo>
                  <a:lnTo>
                    <a:pt x="9" y="18"/>
                  </a:lnTo>
                  <a:lnTo>
                    <a:pt x="25" y="187"/>
                  </a:lnTo>
                  <a:lnTo>
                    <a:pt x="21" y="223"/>
                  </a:lnTo>
                  <a:lnTo>
                    <a:pt x="30" y="243"/>
                  </a:lnTo>
                  <a:lnTo>
                    <a:pt x="20" y="281"/>
                  </a:lnTo>
                  <a:lnTo>
                    <a:pt x="7" y="300"/>
                  </a:lnTo>
                  <a:lnTo>
                    <a:pt x="0" y="326"/>
                  </a:lnTo>
                </a:path>
              </a:pathLst>
            </a:custGeom>
            <a:solidFill>
              <a:schemeClr val="bg1">
                <a:lumMod val="85000"/>
              </a:schemeClr>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93">
              <a:extLst>
                <a:ext uri="{FF2B5EF4-FFF2-40B4-BE49-F238E27FC236}">
                  <a16:creationId xmlns:a16="http://schemas.microsoft.com/office/drawing/2014/main" id="{24C567A4-00E1-4081-B5A0-0922CFC28AF1}"/>
                </a:ext>
              </a:extLst>
            </p:cNvPr>
            <p:cNvSpPr>
              <a:spLocks/>
            </p:cNvSpPr>
            <p:nvPr/>
          </p:nvSpPr>
          <p:spPr bwMode="auto">
            <a:xfrm>
              <a:off x="6519863" y="2176463"/>
              <a:ext cx="606425" cy="642937"/>
            </a:xfrm>
            <a:custGeom>
              <a:avLst/>
              <a:gdLst>
                <a:gd name="T0" fmla="*/ 0 w 278"/>
                <a:gd name="T1" fmla="*/ 116505 h 298"/>
                <a:gd name="T2" fmla="*/ 50172 w 278"/>
                <a:gd name="T3" fmla="*/ 558794 h 298"/>
                <a:gd name="T4" fmla="*/ 95981 w 278"/>
                <a:gd name="T5" fmla="*/ 556637 h 298"/>
                <a:gd name="T6" fmla="*/ 122158 w 278"/>
                <a:gd name="T7" fmla="*/ 567424 h 298"/>
                <a:gd name="T8" fmla="*/ 141790 w 278"/>
                <a:gd name="T9" fmla="*/ 599787 h 298"/>
                <a:gd name="T10" fmla="*/ 187599 w 278"/>
                <a:gd name="T11" fmla="*/ 604102 h 298"/>
                <a:gd name="T12" fmla="*/ 215957 w 278"/>
                <a:gd name="T13" fmla="*/ 619204 h 298"/>
                <a:gd name="T14" fmla="*/ 281399 w 278"/>
                <a:gd name="T15" fmla="*/ 617047 h 298"/>
                <a:gd name="T16" fmla="*/ 309757 w 278"/>
                <a:gd name="T17" fmla="*/ 599787 h 298"/>
                <a:gd name="T18" fmla="*/ 381742 w 278"/>
                <a:gd name="T19" fmla="*/ 640779 h 298"/>
                <a:gd name="T20" fmla="*/ 425370 w 278"/>
                <a:gd name="T21" fmla="*/ 604102 h 298"/>
                <a:gd name="T22" fmla="*/ 436277 w 278"/>
                <a:gd name="T23" fmla="*/ 535062 h 298"/>
                <a:gd name="T24" fmla="*/ 462454 w 278"/>
                <a:gd name="T25" fmla="*/ 552322 h 298"/>
                <a:gd name="T26" fmla="*/ 477723 w 278"/>
                <a:gd name="T27" fmla="*/ 489754 h 298"/>
                <a:gd name="T28" fmla="*/ 551890 w 278"/>
                <a:gd name="T29" fmla="*/ 437974 h 298"/>
                <a:gd name="T30" fmla="*/ 580248 w 278"/>
                <a:gd name="T31" fmla="*/ 407769 h 298"/>
                <a:gd name="T32" fmla="*/ 597699 w 278"/>
                <a:gd name="T33" fmla="*/ 267531 h 298"/>
                <a:gd name="T34" fmla="*/ 584611 w 278"/>
                <a:gd name="T35" fmla="*/ 237326 h 298"/>
                <a:gd name="T36" fmla="*/ 604244 w 278"/>
                <a:gd name="T37" fmla="*/ 224381 h 298"/>
                <a:gd name="T38" fmla="*/ 564979 w 278"/>
                <a:gd name="T39" fmla="*/ 0 h 298"/>
                <a:gd name="T40" fmla="*/ 503900 w 278"/>
                <a:gd name="T41" fmla="*/ 28048 h 298"/>
                <a:gd name="T42" fmla="*/ 462454 w 278"/>
                <a:gd name="T43" fmla="*/ 51780 h 298"/>
                <a:gd name="T44" fmla="*/ 445003 w 278"/>
                <a:gd name="T45" fmla="*/ 75513 h 298"/>
                <a:gd name="T46" fmla="*/ 412282 w 278"/>
                <a:gd name="T47" fmla="*/ 103560 h 298"/>
                <a:gd name="T48" fmla="*/ 375198 w 278"/>
                <a:gd name="T49" fmla="*/ 105718 h 298"/>
                <a:gd name="T50" fmla="*/ 335933 w 278"/>
                <a:gd name="T51" fmla="*/ 127293 h 298"/>
                <a:gd name="T52" fmla="*/ 318482 w 278"/>
                <a:gd name="T53" fmla="*/ 133765 h 298"/>
                <a:gd name="T54" fmla="*/ 292306 w 278"/>
                <a:gd name="T55" fmla="*/ 122978 h 298"/>
                <a:gd name="T56" fmla="*/ 257403 w 278"/>
                <a:gd name="T57" fmla="*/ 135923 h 298"/>
                <a:gd name="T58" fmla="*/ 253041 w 278"/>
                <a:gd name="T59" fmla="*/ 131608 h 298"/>
                <a:gd name="T60" fmla="*/ 283580 w 278"/>
                <a:gd name="T61" fmla="*/ 112190 h 298"/>
                <a:gd name="T62" fmla="*/ 281399 w 278"/>
                <a:gd name="T63" fmla="*/ 112190 h 298"/>
                <a:gd name="T64" fmla="*/ 266129 w 278"/>
                <a:gd name="T65" fmla="*/ 105718 h 298"/>
                <a:gd name="T66" fmla="*/ 255222 w 278"/>
                <a:gd name="T67" fmla="*/ 118663 h 298"/>
                <a:gd name="T68" fmla="*/ 198506 w 278"/>
                <a:gd name="T69" fmla="*/ 94930 h 298"/>
                <a:gd name="T70" fmla="*/ 176692 w 278"/>
                <a:gd name="T71" fmla="*/ 103560 h 298"/>
                <a:gd name="T72" fmla="*/ 181055 w 278"/>
                <a:gd name="T73" fmla="*/ 90615 h 298"/>
                <a:gd name="T74" fmla="*/ 0 w 278"/>
                <a:gd name="T75" fmla="*/ 116505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78" h="298">
                  <a:moveTo>
                    <a:pt x="0" y="54"/>
                  </a:moveTo>
                  <a:lnTo>
                    <a:pt x="23" y="259"/>
                  </a:lnTo>
                  <a:lnTo>
                    <a:pt x="44" y="258"/>
                  </a:lnTo>
                  <a:lnTo>
                    <a:pt x="56" y="263"/>
                  </a:lnTo>
                  <a:lnTo>
                    <a:pt x="65" y="278"/>
                  </a:lnTo>
                  <a:lnTo>
                    <a:pt x="86" y="280"/>
                  </a:lnTo>
                  <a:lnTo>
                    <a:pt x="99" y="287"/>
                  </a:lnTo>
                  <a:lnTo>
                    <a:pt x="129" y="286"/>
                  </a:lnTo>
                  <a:lnTo>
                    <a:pt x="142" y="278"/>
                  </a:lnTo>
                  <a:lnTo>
                    <a:pt x="175" y="297"/>
                  </a:lnTo>
                  <a:lnTo>
                    <a:pt x="195" y="280"/>
                  </a:lnTo>
                  <a:lnTo>
                    <a:pt x="200" y="248"/>
                  </a:lnTo>
                  <a:lnTo>
                    <a:pt x="212" y="256"/>
                  </a:lnTo>
                  <a:lnTo>
                    <a:pt x="219" y="227"/>
                  </a:lnTo>
                  <a:lnTo>
                    <a:pt x="253" y="203"/>
                  </a:lnTo>
                  <a:lnTo>
                    <a:pt x="266" y="189"/>
                  </a:lnTo>
                  <a:lnTo>
                    <a:pt x="274" y="124"/>
                  </a:lnTo>
                  <a:lnTo>
                    <a:pt x="268" y="110"/>
                  </a:lnTo>
                  <a:lnTo>
                    <a:pt x="277" y="104"/>
                  </a:lnTo>
                  <a:lnTo>
                    <a:pt x="259" y="0"/>
                  </a:lnTo>
                  <a:lnTo>
                    <a:pt x="231" y="13"/>
                  </a:lnTo>
                  <a:lnTo>
                    <a:pt x="212" y="24"/>
                  </a:lnTo>
                  <a:lnTo>
                    <a:pt x="204" y="35"/>
                  </a:lnTo>
                  <a:lnTo>
                    <a:pt x="189" y="48"/>
                  </a:lnTo>
                  <a:lnTo>
                    <a:pt x="172" y="49"/>
                  </a:lnTo>
                  <a:lnTo>
                    <a:pt x="154" y="59"/>
                  </a:lnTo>
                  <a:lnTo>
                    <a:pt x="146" y="62"/>
                  </a:lnTo>
                  <a:lnTo>
                    <a:pt x="134" y="57"/>
                  </a:lnTo>
                  <a:lnTo>
                    <a:pt x="118" y="63"/>
                  </a:lnTo>
                  <a:lnTo>
                    <a:pt x="116" y="61"/>
                  </a:lnTo>
                  <a:lnTo>
                    <a:pt x="130" y="52"/>
                  </a:lnTo>
                  <a:lnTo>
                    <a:pt x="129" y="52"/>
                  </a:lnTo>
                  <a:lnTo>
                    <a:pt x="122" y="49"/>
                  </a:lnTo>
                  <a:lnTo>
                    <a:pt x="117" y="55"/>
                  </a:lnTo>
                  <a:lnTo>
                    <a:pt x="91" y="44"/>
                  </a:lnTo>
                  <a:lnTo>
                    <a:pt x="81" y="48"/>
                  </a:lnTo>
                  <a:lnTo>
                    <a:pt x="83" y="42"/>
                  </a:lnTo>
                  <a:lnTo>
                    <a:pt x="0" y="54"/>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95">
              <a:extLst>
                <a:ext uri="{FF2B5EF4-FFF2-40B4-BE49-F238E27FC236}">
                  <a16:creationId xmlns:a16="http://schemas.microsoft.com/office/drawing/2014/main" id="{0306093A-F0E9-4689-9F9A-A5A59FCEB892}"/>
                </a:ext>
              </a:extLst>
            </p:cNvPr>
            <p:cNvSpPr>
              <a:spLocks/>
            </p:cNvSpPr>
            <p:nvPr/>
          </p:nvSpPr>
          <p:spPr bwMode="auto">
            <a:xfrm>
              <a:off x="6908800" y="3327400"/>
              <a:ext cx="750888" cy="533400"/>
            </a:xfrm>
            <a:custGeom>
              <a:avLst/>
              <a:gdLst>
                <a:gd name="T0" fmla="*/ 0 w 338"/>
                <a:gd name="T1" fmla="*/ 126792 h 244"/>
                <a:gd name="T2" fmla="*/ 31102 w 338"/>
                <a:gd name="T3" fmla="*/ 72140 h 244"/>
                <a:gd name="T4" fmla="*/ 137737 w 338"/>
                <a:gd name="T5" fmla="*/ 21861 h 244"/>
                <a:gd name="T6" fmla="*/ 339899 w 338"/>
                <a:gd name="T7" fmla="*/ 0 h 244"/>
                <a:gd name="T8" fmla="*/ 422097 w 338"/>
                <a:gd name="T9" fmla="*/ 48093 h 244"/>
                <a:gd name="T10" fmla="*/ 550947 w 338"/>
                <a:gd name="T11" fmla="*/ 32791 h 244"/>
                <a:gd name="T12" fmla="*/ 748666 w 338"/>
                <a:gd name="T13" fmla="*/ 166141 h 244"/>
                <a:gd name="T14" fmla="*/ 693127 w 338"/>
                <a:gd name="T15" fmla="*/ 225165 h 244"/>
                <a:gd name="T16" fmla="*/ 659804 w 338"/>
                <a:gd name="T17" fmla="*/ 264514 h 244"/>
                <a:gd name="T18" fmla="*/ 664247 w 338"/>
                <a:gd name="T19" fmla="*/ 310421 h 244"/>
                <a:gd name="T20" fmla="*/ 613151 w 338"/>
                <a:gd name="T21" fmla="*/ 349770 h 244"/>
                <a:gd name="T22" fmla="*/ 573163 w 338"/>
                <a:gd name="T23" fmla="*/ 408794 h 244"/>
                <a:gd name="T24" fmla="*/ 517624 w 338"/>
                <a:gd name="T25" fmla="*/ 439399 h 244"/>
                <a:gd name="T26" fmla="*/ 493187 w 338"/>
                <a:gd name="T27" fmla="*/ 443771 h 244"/>
                <a:gd name="T28" fmla="*/ 477636 w 338"/>
                <a:gd name="T29" fmla="*/ 480934 h 244"/>
                <a:gd name="T30" fmla="*/ 448756 w 338"/>
                <a:gd name="T31" fmla="*/ 463446 h 244"/>
                <a:gd name="T32" fmla="*/ 475414 w 338"/>
                <a:gd name="T33" fmla="*/ 498423 h 244"/>
                <a:gd name="T34" fmla="*/ 450977 w 338"/>
                <a:gd name="T35" fmla="*/ 531214 h 244"/>
                <a:gd name="T36" fmla="*/ 422097 w 338"/>
                <a:gd name="T37" fmla="*/ 529028 h 244"/>
                <a:gd name="T38" fmla="*/ 402103 w 338"/>
                <a:gd name="T39" fmla="*/ 507167 h 244"/>
                <a:gd name="T40" fmla="*/ 373222 w 338"/>
                <a:gd name="T41" fmla="*/ 452516 h 244"/>
                <a:gd name="T42" fmla="*/ 355450 w 338"/>
                <a:gd name="T43" fmla="*/ 445957 h 244"/>
                <a:gd name="T44" fmla="*/ 317683 w 338"/>
                <a:gd name="T45" fmla="*/ 376003 h 244"/>
                <a:gd name="T46" fmla="*/ 268809 w 338"/>
                <a:gd name="T47" fmla="*/ 347584 h 244"/>
                <a:gd name="T48" fmla="*/ 231042 w 338"/>
                <a:gd name="T49" fmla="*/ 299491 h 244"/>
                <a:gd name="T50" fmla="*/ 142180 w 338"/>
                <a:gd name="T51" fmla="*/ 236095 h 244"/>
                <a:gd name="T52" fmla="*/ 95527 w 338"/>
                <a:gd name="T53" fmla="*/ 183630 h 244"/>
                <a:gd name="T54" fmla="*/ 0 w 338"/>
                <a:gd name="T55" fmla="*/ 126792 h 2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38" h="244">
                  <a:moveTo>
                    <a:pt x="0" y="58"/>
                  </a:moveTo>
                  <a:lnTo>
                    <a:pt x="14" y="33"/>
                  </a:lnTo>
                  <a:lnTo>
                    <a:pt x="62" y="10"/>
                  </a:lnTo>
                  <a:lnTo>
                    <a:pt x="153" y="0"/>
                  </a:lnTo>
                  <a:lnTo>
                    <a:pt x="190" y="22"/>
                  </a:lnTo>
                  <a:lnTo>
                    <a:pt x="248" y="15"/>
                  </a:lnTo>
                  <a:lnTo>
                    <a:pt x="337" y="76"/>
                  </a:lnTo>
                  <a:lnTo>
                    <a:pt x="312" y="103"/>
                  </a:lnTo>
                  <a:lnTo>
                    <a:pt x="297" y="121"/>
                  </a:lnTo>
                  <a:lnTo>
                    <a:pt x="299" y="142"/>
                  </a:lnTo>
                  <a:lnTo>
                    <a:pt x="276" y="160"/>
                  </a:lnTo>
                  <a:lnTo>
                    <a:pt x="258" y="187"/>
                  </a:lnTo>
                  <a:lnTo>
                    <a:pt x="233" y="201"/>
                  </a:lnTo>
                  <a:lnTo>
                    <a:pt x="222" y="203"/>
                  </a:lnTo>
                  <a:lnTo>
                    <a:pt x="215" y="220"/>
                  </a:lnTo>
                  <a:lnTo>
                    <a:pt x="202" y="212"/>
                  </a:lnTo>
                  <a:lnTo>
                    <a:pt x="214" y="228"/>
                  </a:lnTo>
                  <a:lnTo>
                    <a:pt x="203" y="243"/>
                  </a:lnTo>
                  <a:lnTo>
                    <a:pt x="190" y="242"/>
                  </a:lnTo>
                  <a:lnTo>
                    <a:pt x="181" y="232"/>
                  </a:lnTo>
                  <a:lnTo>
                    <a:pt x="168" y="207"/>
                  </a:lnTo>
                  <a:lnTo>
                    <a:pt x="160" y="204"/>
                  </a:lnTo>
                  <a:lnTo>
                    <a:pt x="143" y="172"/>
                  </a:lnTo>
                  <a:lnTo>
                    <a:pt x="121" y="159"/>
                  </a:lnTo>
                  <a:lnTo>
                    <a:pt x="104" y="137"/>
                  </a:lnTo>
                  <a:lnTo>
                    <a:pt x="64" y="108"/>
                  </a:lnTo>
                  <a:lnTo>
                    <a:pt x="43" y="84"/>
                  </a:lnTo>
                  <a:lnTo>
                    <a:pt x="0" y="58"/>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6">
              <a:extLst>
                <a:ext uri="{FF2B5EF4-FFF2-40B4-BE49-F238E27FC236}">
                  <a16:creationId xmlns:a16="http://schemas.microsoft.com/office/drawing/2014/main" id="{75AB55DE-43D7-4CF5-BD23-045FFF47EC46}"/>
                </a:ext>
              </a:extLst>
            </p:cNvPr>
            <p:cNvSpPr>
              <a:spLocks/>
            </p:cNvSpPr>
            <p:nvPr/>
          </p:nvSpPr>
          <p:spPr bwMode="auto">
            <a:xfrm>
              <a:off x="6908800" y="2393950"/>
              <a:ext cx="666750" cy="569913"/>
            </a:xfrm>
            <a:custGeom>
              <a:avLst/>
              <a:gdLst>
                <a:gd name="T0" fmla="*/ 0 w 298"/>
                <a:gd name="T1" fmla="*/ 392833 h 280"/>
                <a:gd name="T2" fmla="*/ 26849 w 298"/>
                <a:gd name="T3" fmla="*/ 472214 h 280"/>
                <a:gd name="T4" fmla="*/ 55935 w 298"/>
                <a:gd name="T5" fmla="*/ 500709 h 280"/>
                <a:gd name="T6" fmla="*/ 109633 w 298"/>
                <a:gd name="T7" fmla="*/ 527170 h 280"/>
                <a:gd name="T8" fmla="*/ 152144 w 298"/>
                <a:gd name="T9" fmla="*/ 567878 h 280"/>
                <a:gd name="T10" fmla="*/ 205842 w 298"/>
                <a:gd name="T11" fmla="*/ 547524 h 280"/>
                <a:gd name="T12" fmla="*/ 228216 w 298"/>
                <a:gd name="T13" fmla="*/ 561771 h 280"/>
                <a:gd name="T14" fmla="*/ 257303 w 298"/>
                <a:gd name="T15" fmla="*/ 547524 h 280"/>
                <a:gd name="T16" fmla="*/ 277440 w 298"/>
                <a:gd name="T17" fmla="*/ 525134 h 280"/>
                <a:gd name="T18" fmla="*/ 333375 w 298"/>
                <a:gd name="T19" fmla="*/ 514957 h 280"/>
                <a:gd name="T20" fmla="*/ 366936 w 298"/>
                <a:gd name="T21" fmla="*/ 482391 h 280"/>
                <a:gd name="T22" fmla="*/ 349037 w 298"/>
                <a:gd name="T23" fmla="*/ 472214 h 280"/>
                <a:gd name="T24" fmla="*/ 400497 w 298"/>
                <a:gd name="T25" fmla="*/ 366373 h 280"/>
                <a:gd name="T26" fmla="*/ 416159 w 298"/>
                <a:gd name="T27" fmla="*/ 313452 h 280"/>
                <a:gd name="T28" fmla="*/ 467620 w 298"/>
                <a:gd name="T29" fmla="*/ 333806 h 280"/>
                <a:gd name="T30" fmla="*/ 494469 w 298"/>
                <a:gd name="T31" fmla="*/ 270709 h 280"/>
                <a:gd name="T32" fmla="*/ 519081 w 298"/>
                <a:gd name="T33" fmla="*/ 268673 h 280"/>
                <a:gd name="T34" fmla="*/ 559354 w 298"/>
                <a:gd name="T35" fmla="*/ 209647 h 280"/>
                <a:gd name="T36" fmla="*/ 568304 w 298"/>
                <a:gd name="T37" fmla="*/ 148584 h 280"/>
                <a:gd name="T38" fmla="*/ 651088 w 298"/>
                <a:gd name="T39" fmla="*/ 185222 h 280"/>
                <a:gd name="T40" fmla="*/ 664513 w 298"/>
                <a:gd name="T41" fmla="*/ 152655 h 280"/>
                <a:gd name="T42" fmla="*/ 644376 w 298"/>
                <a:gd name="T43" fmla="*/ 128230 h 280"/>
                <a:gd name="T44" fmla="*/ 606340 w 298"/>
                <a:gd name="T45" fmla="*/ 113983 h 280"/>
                <a:gd name="T46" fmla="*/ 563829 w 298"/>
                <a:gd name="T47" fmla="*/ 118053 h 280"/>
                <a:gd name="T48" fmla="*/ 548167 w 298"/>
                <a:gd name="T49" fmla="*/ 140443 h 280"/>
                <a:gd name="T50" fmla="*/ 467620 w 298"/>
                <a:gd name="T51" fmla="*/ 158761 h 280"/>
                <a:gd name="T52" fmla="*/ 416159 w 298"/>
                <a:gd name="T53" fmla="*/ 211682 h 280"/>
                <a:gd name="T54" fmla="*/ 400497 w 298"/>
                <a:gd name="T55" fmla="*/ 128230 h 280"/>
                <a:gd name="T56" fmla="*/ 257303 w 298"/>
                <a:gd name="T57" fmla="*/ 148584 h 280"/>
                <a:gd name="T58" fmla="*/ 228216 w 298"/>
                <a:gd name="T59" fmla="*/ 0 h 280"/>
                <a:gd name="T60" fmla="*/ 208080 w 298"/>
                <a:gd name="T61" fmla="*/ 12212 h 280"/>
                <a:gd name="T62" fmla="*/ 221504 w 298"/>
                <a:gd name="T63" fmla="*/ 40708 h 280"/>
                <a:gd name="T64" fmla="*/ 203605 w 298"/>
                <a:gd name="T65" fmla="*/ 173009 h 280"/>
                <a:gd name="T66" fmla="*/ 176756 w 298"/>
                <a:gd name="T67" fmla="*/ 201505 h 280"/>
                <a:gd name="T68" fmla="*/ 100684 w 298"/>
                <a:gd name="T69" fmla="*/ 250355 h 280"/>
                <a:gd name="T70" fmla="*/ 82784 w 298"/>
                <a:gd name="T71" fmla="*/ 309381 h 280"/>
                <a:gd name="T72" fmla="*/ 55935 w 298"/>
                <a:gd name="T73" fmla="*/ 293098 h 280"/>
                <a:gd name="T74" fmla="*/ 44748 w 298"/>
                <a:gd name="T75" fmla="*/ 360266 h 280"/>
                <a:gd name="T76" fmla="*/ 0 w 298"/>
                <a:gd name="T77" fmla="*/ 392833 h 2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98" h="280">
                  <a:moveTo>
                    <a:pt x="0" y="193"/>
                  </a:moveTo>
                  <a:lnTo>
                    <a:pt x="12" y="232"/>
                  </a:lnTo>
                  <a:lnTo>
                    <a:pt x="25" y="246"/>
                  </a:lnTo>
                  <a:lnTo>
                    <a:pt x="49" y="259"/>
                  </a:lnTo>
                  <a:lnTo>
                    <a:pt x="68" y="279"/>
                  </a:lnTo>
                  <a:lnTo>
                    <a:pt x="92" y="269"/>
                  </a:lnTo>
                  <a:lnTo>
                    <a:pt x="102" y="276"/>
                  </a:lnTo>
                  <a:lnTo>
                    <a:pt x="115" y="269"/>
                  </a:lnTo>
                  <a:lnTo>
                    <a:pt x="124" y="258"/>
                  </a:lnTo>
                  <a:lnTo>
                    <a:pt x="149" y="253"/>
                  </a:lnTo>
                  <a:lnTo>
                    <a:pt x="164" y="237"/>
                  </a:lnTo>
                  <a:lnTo>
                    <a:pt x="156" y="232"/>
                  </a:lnTo>
                  <a:lnTo>
                    <a:pt x="179" y="180"/>
                  </a:lnTo>
                  <a:lnTo>
                    <a:pt x="186" y="154"/>
                  </a:lnTo>
                  <a:lnTo>
                    <a:pt x="209" y="164"/>
                  </a:lnTo>
                  <a:lnTo>
                    <a:pt x="221" y="133"/>
                  </a:lnTo>
                  <a:lnTo>
                    <a:pt x="232" y="132"/>
                  </a:lnTo>
                  <a:lnTo>
                    <a:pt x="250" y="103"/>
                  </a:lnTo>
                  <a:lnTo>
                    <a:pt x="254" y="73"/>
                  </a:lnTo>
                  <a:lnTo>
                    <a:pt x="291" y="91"/>
                  </a:lnTo>
                  <a:lnTo>
                    <a:pt x="297" y="75"/>
                  </a:lnTo>
                  <a:lnTo>
                    <a:pt x="288" y="63"/>
                  </a:lnTo>
                  <a:lnTo>
                    <a:pt x="271" y="56"/>
                  </a:lnTo>
                  <a:lnTo>
                    <a:pt x="252" y="58"/>
                  </a:lnTo>
                  <a:lnTo>
                    <a:pt x="245" y="69"/>
                  </a:lnTo>
                  <a:lnTo>
                    <a:pt x="209" y="78"/>
                  </a:lnTo>
                  <a:lnTo>
                    <a:pt x="186" y="104"/>
                  </a:lnTo>
                  <a:lnTo>
                    <a:pt x="179" y="63"/>
                  </a:lnTo>
                  <a:lnTo>
                    <a:pt x="115" y="73"/>
                  </a:lnTo>
                  <a:lnTo>
                    <a:pt x="102" y="0"/>
                  </a:lnTo>
                  <a:lnTo>
                    <a:pt x="93" y="6"/>
                  </a:lnTo>
                  <a:lnTo>
                    <a:pt x="99" y="20"/>
                  </a:lnTo>
                  <a:lnTo>
                    <a:pt x="91" y="85"/>
                  </a:lnTo>
                  <a:lnTo>
                    <a:pt x="79" y="99"/>
                  </a:lnTo>
                  <a:lnTo>
                    <a:pt x="45" y="123"/>
                  </a:lnTo>
                  <a:lnTo>
                    <a:pt x="37" y="152"/>
                  </a:lnTo>
                  <a:lnTo>
                    <a:pt x="25" y="144"/>
                  </a:lnTo>
                  <a:lnTo>
                    <a:pt x="20" y="177"/>
                  </a:lnTo>
                  <a:lnTo>
                    <a:pt x="0" y="193"/>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197">
              <a:extLst>
                <a:ext uri="{FF2B5EF4-FFF2-40B4-BE49-F238E27FC236}">
                  <a16:creationId xmlns:a16="http://schemas.microsoft.com/office/drawing/2014/main" id="{7F4CD7D8-E3D6-4C6D-A608-28DF6132BE44}"/>
                </a:ext>
              </a:extLst>
            </p:cNvPr>
            <p:cNvSpPr>
              <a:spLocks/>
            </p:cNvSpPr>
            <p:nvPr/>
          </p:nvSpPr>
          <p:spPr bwMode="auto">
            <a:xfrm>
              <a:off x="5345113" y="1449388"/>
              <a:ext cx="823912" cy="763587"/>
            </a:xfrm>
            <a:custGeom>
              <a:avLst/>
              <a:gdLst>
                <a:gd name="T0" fmla="*/ 0 w 352"/>
                <a:gd name="T1" fmla="*/ 504530293 h 350"/>
                <a:gd name="T2" fmla="*/ 49308324 w 352"/>
                <a:gd name="T3" fmla="*/ 633041985 h 350"/>
                <a:gd name="T4" fmla="*/ 49308324 w 352"/>
                <a:gd name="T5" fmla="*/ 837711663 h 350"/>
                <a:gd name="T6" fmla="*/ 279413838 w 352"/>
                <a:gd name="T7" fmla="*/ 956704697 h 350"/>
                <a:gd name="T8" fmla="*/ 372551004 w 352"/>
                <a:gd name="T9" fmla="*/ 1042379159 h 350"/>
                <a:gd name="T10" fmla="*/ 504039869 w 352"/>
                <a:gd name="T11" fmla="*/ 1113774543 h 350"/>
                <a:gd name="T12" fmla="*/ 553348194 w 352"/>
                <a:gd name="T13" fmla="*/ 1156611774 h 350"/>
                <a:gd name="T14" fmla="*/ 586220410 w 352"/>
                <a:gd name="T15" fmla="*/ 1294644305 h 350"/>
                <a:gd name="T16" fmla="*/ 619090286 w 352"/>
                <a:gd name="T17" fmla="*/ 1485032724 h 350"/>
                <a:gd name="T18" fmla="*/ 799887475 w 352"/>
                <a:gd name="T19" fmla="*/ 1661142067 h 350"/>
                <a:gd name="T20" fmla="*/ 1747699923 w 352"/>
                <a:gd name="T21" fmla="*/ 1613546598 h 350"/>
                <a:gd name="T22" fmla="*/ 1698391599 w 352"/>
                <a:gd name="T23" fmla="*/ 1351760613 h 350"/>
                <a:gd name="T24" fmla="*/ 1731263815 w 352"/>
                <a:gd name="T25" fmla="*/ 1085216389 h 350"/>
                <a:gd name="T26" fmla="*/ 1786051623 w 352"/>
                <a:gd name="T27" fmla="*/ 970983774 h 350"/>
                <a:gd name="T28" fmla="*/ 1780572140 w 352"/>
                <a:gd name="T29" fmla="*/ 861509397 h 350"/>
                <a:gd name="T30" fmla="*/ 1901104380 w 352"/>
                <a:gd name="T31" fmla="*/ 623523327 h 350"/>
                <a:gd name="T32" fmla="*/ 1923017630 w 352"/>
                <a:gd name="T33" fmla="*/ 561646600 h 350"/>
                <a:gd name="T34" fmla="*/ 1884668271 w 352"/>
                <a:gd name="T35" fmla="*/ 542609286 h 350"/>
                <a:gd name="T36" fmla="*/ 1835359947 w 352"/>
                <a:gd name="T37" fmla="*/ 594965174 h 350"/>
                <a:gd name="T38" fmla="*/ 1797008248 w 352"/>
                <a:gd name="T39" fmla="*/ 718718628 h 350"/>
                <a:gd name="T40" fmla="*/ 1720307190 w 352"/>
                <a:gd name="T41" fmla="*/ 737755943 h 350"/>
                <a:gd name="T42" fmla="*/ 1681955491 w 352"/>
                <a:gd name="T43" fmla="*/ 809153509 h 350"/>
                <a:gd name="T44" fmla="*/ 1599774950 w 352"/>
                <a:gd name="T45" fmla="*/ 856748977 h 350"/>
                <a:gd name="T46" fmla="*/ 1605254433 w 352"/>
                <a:gd name="T47" fmla="*/ 775834935 h 350"/>
                <a:gd name="T48" fmla="*/ 1654562758 w 352"/>
                <a:gd name="T49" fmla="*/ 694918712 h 350"/>
                <a:gd name="T50" fmla="*/ 1709350565 w 352"/>
                <a:gd name="T51" fmla="*/ 661602320 h 350"/>
                <a:gd name="T52" fmla="*/ 1720307190 w 352"/>
                <a:gd name="T53" fmla="*/ 633041985 h 350"/>
                <a:gd name="T54" fmla="*/ 1621690541 w 352"/>
                <a:gd name="T55" fmla="*/ 404576754 h 350"/>
                <a:gd name="T56" fmla="*/ 1544989484 w 352"/>
                <a:gd name="T57" fmla="*/ 385537258 h 350"/>
                <a:gd name="T58" fmla="*/ 1517596750 w 352"/>
                <a:gd name="T59" fmla="*/ 328420950 h 350"/>
                <a:gd name="T60" fmla="*/ 1336799561 w 352"/>
                <a:gd name="T61" fmla="*/ 314141873 h 350"/>
                <a:gd name="T62" fmla="*/ 931376340 w 352"/>
                <a:gd name="T63" fmla="*/ 228467412 h 350"/>
                <a:gd name="T64" fmla="*/ 777974225 w 352"/>
                <a:gd name="T65" fmla="*/ 133272112 h 350"/>
                <a:gd name="T66" fmla="*/ 684834718 w 352"/>
                <a:gd name="T67" fmla="*/ 99953538 h 350"/>
                <a:gd name="T68" fmla="*/ 630049251 w 352"/>
                <a:gd name="T69" fmla="*/ 133272112 h 350"/>
                <a:gd name="T70" fmla="*/ 613613143 w 352"/>
                <a:gd name="T71" fmla="*/ 123753454 h 350"/>
                <a:gd name="T72" fmla="*/ 641005877 w 352"/>
                <a:gd name="T73" fmla="*/ 99953538 h 350"/>
                <a:gd name="T74" fmla="*/ 641005877 w 352"/>
                <a:gd name="T75" fmla="*/ 57116308 h 350"/>
                <a:gd name="T76" fmla="*/ 662921468 w 352"/>
                <a:gd name="T77" fmla="*/ 42837231 h 350"/>
                <a:gd name="T78" fmla="*/ 662921468 w 352"/>
                <a:gd name="T79" fmla="*/ 14279077 h 350"/>
                <a:gd name="T80" fmla="*/ 635526394 w 352"/>
                <a:gd name="T81" fmla="*/ 0 h 350"/>
                <a:gd name="T82" fmla="*/ 410900363 w 352"/>
                <a:gd name="T83" fmla="*/ 80916224 h 350"/>
                <a:gd name="T84" fmla="*/ 328722163 w 352"/>
                <a:gd name="T85" fmla="*/ 104713958 h 350"/>
                <a:gd name="T86" fmla="*/ 295849946 w 352"/>
                <a:gd name="T87" fmla="*/ 114232615 h 350"/>
                <a:gd name="T88" fmla="*/ 235582656 w 352"/>
                <a:gd name="T89" fmla="*/ 90434881 h 350"/>
                <a:gd name="T90" fmla="*/ 230105514 w 352"/>
                <a:gd name="T91" fmla="*/ 104713958 h 350"/>
                <a:gd name="T92" fmla="*/ 224626031 w 352"/>
                <a:gd name="T93" fmla="*/ 90434881 h 350"/>
                <a:gd name="T94" fmla="*/ 175317707 w 352"/>
                <a:gd name="T95" fmla="*/ 118993035 h 350"/>
                <a:gd name="T96" fmla="*/ 191753815 w 352"/>
                <a:gd name="T97" fmla="*/ 309381454 h 350"/>
                <a:gd name="T98" fmla="*/ 0 w 352"/>
                <a:gd name="T99" fmla="*/ 504530293 h 3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2"/>
                <a:gd name="T151" fmla="*/ 0 h 350"/>
                <a:gd name="T152" fmla="*/ 352 w 352"/>
                <a:gd name="T153" fmla="*/ 350 h 3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2" h="350">
                  <a:moveTo>
                    <a:pt x="0" y="106"/>
                  </a:moveTo>
                  <a:lnTo>
                    <a:pt x="9" y="133"/>
                  </a:lnTo>
                  <a:lnTo>
                    <a:pt x="9" y="176"/>
                  </a:lnTo>
                  <a:lnTo>
                    <a:pt x="51" y="201"/>
                  </a:lnTo>
                  <a:lnTo>
                    <a:pt x="68" y="219"/>
                  </a:lnTo>
                  <a:lnTo>
                    <a:pt x="92" y="234"/>
                  </a:lnTo>
                  <a:lnTo>
                    <a:pt x="101" y="243"/>
                  </a:lnTo>
                  <a:lnTo>
                    <a:pt x="107" y="272"/>
                  </a:lnTo>
                  <a:lnTo>
                    <a:pt x="113" y="312"/>
                  </a:lnTo>
                  <a:lnTo>
                    <a:pt x="146" y="349"/>
                  </a:lnTo>
                  <a:lnTo>
                    <a:pt x="319" y="339"/>
                  </a:lnTo>
                  <a:lnTo>
                    <a:pt x="310" y="284"/>
                  </a:lnTo>
                  <a:lnTo>
                    <a:pt x="316" y="228"/>
                  </a:lnTo>
                  <a:lnTo>
                    <a:pt x="326" y="204"/>
                  </a:lnTo>
                  <a:lnTo>
                    <a:pt x="325" y="181"/>
                  </a:lnTo>
                  <a:lnTo>
                    <a:pt x="347" y="131"/>
                  </a:lnTo>
                  <a:lnTo>
                    <a:pt x="351" y="118"/>
                  </a:lnTo>
                  <a:lnTo>
                    <a:pt x="344" y="114"/>
                  </a:lnTo>
                  <a:lnTo>
                    <a:pt x="335" y="125"/>
                  </a:lnTo>
                  <a:lnTo>
                    <a:pt x="328" y="151"/>
                  </a:lnTo>
                  <a:lnTo>
                    <a:pt x="314" y="155"/>
                  </a:lnTo>
                  <a:lnTo>
                    <a:pt x="307" y="170"/>
                  </a:lnTo>
                  <a:lnTo>
                    <a:pt x="292" y="180"/>
                  </a:lnTo>
                  <a:lnTo>
                    <a:pt x="293" y="163"/>
                  </a:lnTo>
                  <a:lnTo>
                    <a:pt x="302" y="146"/>
                  </a:lnTo>
                  <a:lnTo>
                    <a:pt x="312" y="139"/>
                  </a:lnTo>
                  <a:lnTo>
                    <a:pt x="314" y="133"/>
                  </a:lnTo>
                  <a:lnTo>
                    <a:pt x="296" y="85"/>
                  </a:lnTo>
                  <a:lnTo>
                    <a:pt x="282" y="81"/>
                  </a:lnTo>
                  <a:lnTo>
                    <a:pt x="277" y="69"/>
                  </a:lnTo>
                  <a:lnTo>
                    <a:pt x="244" y="66"/>
                  </a:lnTo>
                  <a:lnTo>
                    <a:pt x="170" y="48"/>
                  </a:lnTo>
                  <a:lnTo>
                    <a:pt x="142" y="28"/>
                  </a:lnTo>
                  <a:lnTo>
                    <a:pt x="125" y="21"/>
                  </a:lnTo>
                  <a:lnTo>
                    <a:pt x="115" y="28"/>
                  </a:lnTo>
                  <a:lnTo>
                    <a:pt x="112" y="26"/>
                  </a:lnTo>
                  <a:lnTo>
                    <a:pt x="117" y="21"/>
                  </a:lnTo>
                  <a:lnTo>
                    <a:pt x="117" y="12"/>
                  </a:lnTo>
                  <a:lnTo>
                    <a:pt x="121" y="9"/>
                  </a:lnTo>
                  <a:lnTo>
                    <a:pt x="121" y="3"/>
                  </a:lnTo>
                  <a:lnTo>
                    <a:pt x="116" y="0"/>
                  </a:lnTo>
                  <a:lnTo>
                    <a:pt x="75" y="17"/>
                  </a:lnTo>
                  <a:lnTo>
                    <a:pt x="60" y="22"/>
                  </a:lnTo>
                  <a:lnTo>
                    <a:pt x="54" y="24"/>
                  </a:lnTo>
                  <a:lnTo>
                    <a:pt x="43" y="19"/>
                  </a:lnTo>
                  <a:lnTo>
                    <a:pt x="42" y="22"/>
                  </a:lnTo>
                  <a:lnTo>
                    <a:pt x="41" y="19"/>
                  </a:lnTo>
                  <a:lnTo>
                    <a:pt x="32" y="25"/>
                  </a:lnTo>
                  <a:lnTo>
                    <a:pt x="35" y="65"/>
                  </a:lnTo>
                  <a:lnTo>
                    <a:pt x="0" y="106"/>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98">
              <a:extLst>
                <a:ext uri="{FF2B5EF4-FFF2-40B4-BE49-F238E27FC236}">
                  <a16:creationId xmlns:a16="http://schemas.microsoft.com/office/drawing/2014/main" id="{89A12675-0FC9-4158-B589-011961C44D5C}"/>
                </a:ext>
              </a:extLst>
            </p:cNvPr>
            <p:cNvSpPr>
              <a:spLocks/>
            </p:cNvSpPr>
            <p:nvPr/>
          </p:nvSpPr>
          <p:spPr bwMode="auto">
            <a:xfrm>
              <a:off x="3041650" y="2322513"/>
              <a:ext cx="1103313" cy="860425"/>
            </a:xfrm>
            <a:custGeom>
              <a:avLst/>
              <a:gdLst>
                <a:gd name="T0" fmla="*/ 0 w 483"/>
                <a:gd name="T1" fmla="*/ 1789459956 h 361"/>
                <a:gd name="T2" fmla="*/ 245246150 w 483"/>
                <a:gd name="T3" fmla="*/ 0 h 361"/>
                <a:gd name="T4" fmla="*/ 1857604468 w 483"/>
                <a:gd name="T5" fmla="*/ 193147537 h 361"/>
                <a:gd name="T6" fmla="*/ 2147483646 w 483"/>
                <a:gd name="T7" fmla="*/ 244274896 h 361"/>
                <a:gd name="T8" fmla="*/ 2147483646 w 483"/>
                <a:gd name="T9" fmla="*/ 698741370 h 361"/>
                <a:gd name="T10" fmla="*/ 2147483646 w 483"/>
                <a:gd name="T11" fmla="*/ 2045099135 h 361"/>
                <a:gd name="T12" fmla="*/ 2071542113 w 483"/>
                <a:gd name="T13" fmla="*/ 2022375335 h 361"/>
                <a:gd name="T14" fmla="*/ 1033162395 w 483"/>
                <a:gd name="T15" fmla="*/ 1931482517 h 361"/>
                <a:gd name="T16" fmla="*/ 0 w 483"/>
                <a:gd name="T17" fmla="*/ 1789459956 h 3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3"/>
                <a:gd name="T28" fmla="*/ 0 h 361"/>
                <a:gd name="T29" fmla="*/ 483 w 483"/>
                <a:gd name="T30" fmla="*/ 361 h 3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3" h="361">
                  <a:moveTo>
                    <a:pt x="0" y="315"/>
                  </a:moveTo>
                  <a:lnTo>
                    <a:pt x="47" y="0"/>
                  </a:lnTo>
                  <a:lnTo>
                    <a:pt x="356" y="34"/>
                  </a:lnTo>
                  <a:lnTo>
                    <a:pt x="482" y="43"/>
                  </a:lnTo>
                  <a:lnTo>
                    <a:pt x="477" y="123"/>
                  </a:lnTo>
                  <a:lnTo>
                    <a:pt x="460" y="360"/>
                  </a:lnTo>
                  <a:lnTo>
                    <a:pt x="397" y="356"/>
                  </a:lnTo>
                  <a:lnTo>
                    <a:pt x="198" y="340"/>
                  </a:lnTo>
                  <a:lnTo>
                    <a:pt x="0" y="315"/>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99">
              <a:extLst>
                <a:ext uri="{FF2B5EF4-FFF2-40B4-BE49-F238E27FC236}">
                  <a16:creationId xmlns:a16="http://schemas.microsoft.com/office/drawing/2014/main" id="{F20F47E9-67A8-4A95-B906-9AACD031B785}"/>
                </a:ext>
              </a:extLst>
            </p:cNvPr>
            <p:cNvSpPr>
              <a:spLocks/>
            </p:cNvSpPr>
            <p:nvPr/>
          </p:nvSpPr>
          <p:spPr bwMode="auto">
            <a:xfrm>
              <a:off x="2071688" y="2879725"/>
              <a:ext cx="1006475" cy="1103313"/>
            </a:xfrm>
            <a:custGeom>
              <a:avLst/>
              <a:gdLst>
                <a:gd name="T0" fmla="*/ 0 w 453"/>
                <a:gd name="T1" fmla="*/ 1672440105 h 496"/>
                <a:gd name="T2" fmla="*/ 138218123 w 453"/>
                <a:gd name="T3" fmla="*/ 1558634259 h 496"/>
                <a:gd name="T4" fmla="*/ 83919574 w 453"/>
                <a:gd name="T5" fmla="*/ 1459674201 h 496"/>
                <a:gd name="T6" fmla="*/ 108601541 w 453"/>
                <a:gd name="T7" fmla="*/ 1331024791 h 496"/>
                <a:gd name="T8" fmla="*/ 261627955 w 453"/>
                <a:gd name="T9" fmla="*/ 1098465986 h 496"/>
                <a:gd name="T10" fmla="*/ 365292658 w 453"/>
                <a:gd name="T11" fmla="*/ 1034142393 h 496"/>
                <a:gd name="T12" fmla="*/ 306057272 w 453"/>
                <a:gd name="T13" fmla="*/ 950025899 h 496"/>
                <a:gd name="T14" fmla="*/ 261627955 w 453"/>
                <a:gd name="T15" fmla="*/ 722414207 h 496"/>
                <a:gd name="T16" fmla="*/ 310991888 w 453"/>
                <a:gd name="T17" fmla="*/ 311725962 h 496"/>
                <a:gd name="T18" fmla="*/ 385037787 w 453"/>
                <a:gd name="T19" fmla="*/ 291935285 h 496"/>
                <a:gd name="T20" fmla="*/ 508447619 w 453"/>
                <a:gd name="T21" fmla="*/ 361208215 h 496"/>
                <a:gd name="T22" fmla="*/ 617049160 w 453"/>
                <a:gd name="T23" fmla="*/ 0 h 496"/>
                <a:gd name="T24" fmla="*/ 2147483646 w 453"/>
                <a:gd name="T25" fmla="*/ 257298820 h 496"/>
                <a:gd name="T26" fmla="*/ 1895574574 w 453"/>
                <a:gd name="T27" fmla="*/ 2147483646 h 496"/>
                <a:gd name="T28" fmla="*/ 1396998409 w 453"/>
                <a:gd name="T29" fmla="*/ 2147483646 h 496"/>
                <a:gd name="T30" fmla="*/ 1090943359 w 453"/>
                <a:gd name="T31" fmla="*/ 2147483646 h 496"/>
                <a:gd name="T32" fmla="*/ 459083686 w 453"/>
                <a:gd name="T33" fmla="*/ 1939633152 h 496"/>
                <a:gd name="T34" fmla="*/ 0 w 453"/>
                <a:gd name="T35" fmla="*/ 1672440105 h 4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3"/>
                <a:gd name="T55" fmla="*/ 0 h 496"/>
                <a:gd name="T56" fmla="*/ 453 w 453"/>
                <a:gd name="T57" fmla="*/ 496 h 4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3" h="496">
                  <a:moveTo>
                    <a:pt x="0" y="338"/>
                  </a:moveTo>
                  <a:lnTo>
                    <a:pt x="28" y="315"/>
                  </a:lnTo>
                  <a:lnTo>
                    <a:pt x="17" y="295"/>
                  </a:lnTo>
                  <a:lnTo>
                    <a:pt x="22" y="269"/>
                  </a:lnTo>
                  <a:lnTo>
                    <a:pt x="53" y="222"/>
                  </a:lnTo>
                  <a:lnTo>
                    <a:pt x="74" y="209"/>
                  </a:lnTo>
                  <a:lnTo>
                    <a:pt x="62" y="192"/>
                  </a:lnTo>
                  <a:lnTo>
                    <a:pt x="53" y="146"/>
                  </a:lnTo>
                  <a:lnTo>
                    <a:pt x="63" y="63"/>
                  </a:lnTo>
                  <a:lnTo>
                    <a:pt x="78" y="59"/>
                  </a:lnTo>
                  <a:lnTo>
                    <a:pt x="103" y="73"/>
                  </a:lnTo>
                  <a:lnTo>
                    <a:pt x="125" y="0"/>
                  </a:lnTo>
                  <a:lnTo>
                    <a:pt x="452" y="52"/>
                  </a:lnTo>
                  <a:lnTo>
                    <a:pt x="384" y="495"/>
                  </a:lnTo>
                  <a:lnTo>
                    <a:pt x="283" y="480"/>
                  </a:lnTo>
                  <a:lnTo>
                    <a:pt x="221" y="465"/>
                  </a:lnTo>
                  <a:lnTo>
                    <a:pt x="93" y="392"/>
                  </a:lnTo>
                  <a:lnTo>
                    <a:pt x="0" y="338"/>
                  </a:lnTo>
                </a:path>
              </a:pathLst>
            </a:custGeom>
            <a:solidFill>
              <a:srgbClr val="EBAB21"/>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3" name="Group 200">
              <a:extLst>
                <a:ext uri="{FF2B5EF4-FFF2-40B4-BE49-F238E27FC236}">
                  <a16:creationId xmlns:a16="http://schemas.microsoft.com/office/drawing/2014/main" id="{425EE559-D205-4D9A-A45E-D24BA1033F19}"/>
                </a:ext>
              </a:extLst>
            </p:cNvPr>
            <p:cNvGrpSpPr>
              <a:grpSpLocks/>
            </p:cNvGrpSpPr>
            <p:nvPr/>
          </p:nvGrpSpPr>
          <p:grpSpPr bwMode="auto">
            <a:xfrm>
              <a:off x="2622549" y="4259184"/>
              <a:ext cx="593725" cy="411163"/>
              <a:chOff x="192" y="1262"/>
              <a:chExt cx="395" cy="278"/>
            </a:xfrm>
            <a:solidFill>
              <a:srgbClr val="E56B1F"/>
            </a:solidFill>
          </p:grpSpPr>
          <p:sp>
            <p:nvSpPr>
              <p:cNvPr id="75" name="Freeform 201">
                <a:extLst>
                  <a:ext uri="{FF2B5EF4-FFF2-40B4-BE49-F238E27FC236}">
                    <a16:creationId xmlns:a16="http://schemas.microsoft.com/office/drawing/2014/main" id="{F99BCF1A-3559-4100-9DDD-7A7EB0550366}"/>
                  </a:ext>
                </a:extLst>
              </p:cNvPr>
              <p:cNvSpPr>
                <a:spLocks/>
              </p:cNvSpPr>
              <p:nvPr/>
            </p:nvSpPr>
            <p:spPr bwMode="auto">
              <a:xfrm>
                <a:off x="192" y="1262"/>
                <a:ext cx="39" cy="33"/>
              </a:xfrm>
              <a:custGeom>
                <a:avLst/>
                <a:gdLst/>
                <a:ahLst/>
                <a:cxnLst>
                  <a:cxn ang="0">
                    <a:pos x="0" y="22"/>
                  </a:cxn>
                  <a:cxn ang="0">
                    <a:pos x="17" y="39"/>
                  </a:cxn>
                  <a:cxn ang="0">
                    <a:pos x="27" y="37"/>
                  </a:cxn>
                  <a:cxn ang="0">
                    <a:pos x="42" y="29"/>
                  </a:cxn>
                  <a:cxn ang="0">
                    <a:pos x="47" y="6"/>
                  </a:cxn>
                  <a:cxn ang="0">
                    <a:pos x="37" y="0"/>
                  </a:cxn>
                  <a:cxn ang="0">
                    <a:pos x="22" y="1"/>
                  </a:cxn>
                  <a:cxn ang="0">
                    <a:pos x="0" y="22"/>
                  </a:cxn>
                </a:cxnLst>
                <a:rect l="0" t="0" r="r" b="b"/>
                <a:pathLst>
                  <a:path w="48" h="40">
                    <a:moveTo>
                      <a:pt x="0" y="22"/>
                    </a:moveTo>
                    <a:lnTo>
                      <a:pt x="17" y="39"/>
                    </a:lnTo>
                    <a:lnTo>
                      <a:pt x="27" y="37"/>
                    </a:lnTo>
                    <a:lnTo>
                      <a:pt x="42" y="29"/>
                    </a:lnTo>
                    <a:lnTo>
                      <a:pt x="47" y="6"/>
                    </a:lnTo>
                    <a:lnTo>
                      <a:pt x="37" y="0"/>
                    </a:lnTo>
                    <a:lnTo>
                      <a:pt x="22" y="1"/>
                    </a:lnTo>
                    <a:lnTo>
                      <a:pt x="0" y="22"/>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6" name="Freeform 202">
                <a:extLst>
                  <a:ext uri="{FF2B5EF4-FFF2-40B4-BE49-F238E27FC236}">
                    <a16:creationId xmlns:a16="http://schemas.microsoft.com/office/drawing/2014/main" id="{8324D035-7074-4D00-8C3A-2BC9CFBD3A8E}"/>
                  </a:ext>
                </a:extLst>
              </p:cNvPr>
              <p:cNvSpPr>
                <a:spLocks/>
              </p:cNvSpPr>
              <p:nvPr/>
            </p:nvSpPr>
            <p:spPr bwMode="auto">
              <a:xfrm>
                <a:off x="313" y="1308"/>
                <a:ext cx="44" cy="40"/>
              </a:xfrm>
              <a:custGeom>
                <a:avLst/>
                <a:gdLst/>
                <a:ahLst/>
                <a:cxnLst>
                  <a:cxn ang="0">
                    <a:pos x="0" y="12"/>
                  </a:cxn>
                  <a:cxn ang="0">
                    <a:pos x="12" y="39"/>
                  </a:cxn>
                  <a:cxn ang="0">
                    <a:pos x="25" y="39"/>
                  </a:cxn>
                  <a:cxn ang="0">
                    <a:pos x="26" y="32"/>
                  </a:cxn>
                  <a:cxn ang="0">
                    <a:pos x="43" y="48"/>
                  </a:cxn>
                  <a:cxn ang="0">
                    <a:pos x="56" y="45"/>
                  </a:cxn>
                  <a:cxn ang="0">
                    <a:pos x="53" y="29"/>
                  </a:cxn>
                  <a:cxn ang="0">
                    <a:pos x="40" y="25"/>
                  </a:cxn>
                  <a:cxn ang="0">
                    <a:pos x="29" y="0"/>
                  </a:cxn>
                  <a:cxn ang="0">
                    <a:pos x="0" y="12"/>
                  </a:cxn>
                </a:cxnLst>
                <a:rect l="0" t="0" r="r" b="b"/>
                <a:pathLst>
                  <a:path w="57" h="49">
                    <a:moveTo>
                      <a:pt x="0" y="12"/>
                    </a:moveTo>
                    <a:lnTo>
                      <a:pt x="12" y="39"/>
                    </a:lnTo>
                    <a:lnTo>
                      <a:pt x="25" y="39"/>
                    </a:lnTo>
                    <a:lnTo>
                      <a:pt x="26" y="32"/>
                    </a:lnTo>
                    <a:lnTo>
                      <a:pt x="43" y="48"/>
                    </a:lnTo>
                    <a:lnTo>
                      <a:pt x="56" y="45"/>
                    </a:lnTo>
                    <a:lnTo>
                      <a:pt x="53" y="29"/>
                    </a:lnTo>
                    <a:lnTo>
                      <a:pt x="40" y="25"/>
                    </a:lnTo>
                    <a:lnTo>
                      <a:pt x="29" y="0"/>
                    </a:lnTo>
                    <a:lnTo>
                      <a:pt x="0" y="12"/>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7" name="Freeform 203">
                <a:extLst>
                  <a:ext uri="{FF2B5EF4-FFF2-40B4-BE49-F238E27FC236}">
                    <a16:creationId xmlns:a16="http://schemas.microsoft.com/office/drawing/2014/main" id="{5EA83E0F-A0D6-4458-8834-4E18F9449B69}"/>
                  </a:ext>
                </a:extLst>
              </p:cNvPr>
              <p:cNvSpPr>
                <a:spLocks/>
              </p:cNvSpPr>
              <p:nvPr/>
            </p:nvSpPr>
            <p:spPr bwMode="auto">
              <a:xfrm>
                <a:off x="387" y="1349"/>
                <a:ext cx="48" cy="20"/>
              </a:xfrm>
              <a:custGeom>
                <a:avLst/>
                <a:gdLst/>
                <a:ahLst/>
                <a:cxnLst>
                  <a:cxn ang="0">
                    <a:pos x="0" y="16"/>
                  </a:cxn>
                  <a:cxn ang="0">
                    <a:pos x="7" y="0"/>
                  </a:cxn>
                  <a:cxn ang="0">
                    <a:pos x="58" y="6"/>
                  </a:cxn>
                  <a:cxn ang="0">
                    <a:pos x="46" y="23"/>
                  </a:cxn>
                  <a:cxn ang="0">
                    <a:pos x="0" y="16"/>
                  </a:cxn>
                </a:cxnLst>
                <a:rect l="0" t="0" r="r" b="b"/>
                <a:pathLst>
                  <a:path w="59" h="24">
                    <a:moveTo>
                      <a:pt x="0" y="16"/>
                    </a:moveTo>
                    <a:lnTo>
                      <a:pt x="7" y="0"/>
                    </a:lnTo>
                    <a:lnTo>
                      <a:pt x="58" y="6"/>
                    </a:lnTo>
                    <a:lnTo>
                      <a:pt x="46" y="23"/>
                    </a:lnTo>
                    <a:lnTo>
                      <a:pt x="0" y="16"/>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8" name="Freeform 204">
                <a:extLst>
                  <a:ext uri="{FF2B5EF4-FFF2-40B4-BE49-F238E27FC236}">
                    <a16:creationId xmlns:a16="http://schemas.microsoft.com/office/drawing/2014/main" id="{E9069C61-3097-4C8B-AFEA-75C3BCB4782D}"/>
                  </a:ext>
                </a:extLst>
              </p:cNvPr>
              <p:cNvSpPr>
                <a:spLocks/>
              </p:cNvSpPr>
              <p:nvPr/>
            </p:nvSpPr>
            <p:spPr bwMode="auto">
              <a:xfrm>
                <a:off x="407" y="1375"/>
                <a:ext cx="20" cy="19"/>
              </a:xfrm>
              <a:custGeom>
                <a:avLst/>
                <a:gdLst/>
                <a:ahLst/>
                <a:cxnLst>
                  <a:cxn ang="0">
                    <a:pos x="0" y="0"/>
                  </a:cxn>
                  <a:cxn ang="0">
                    <a:pos x="8" y="22"/>
                  </a:cxn>
                  <a:cxn ang="0">
                    <a:pos x="24" y="14"/>
                  </a:cxn>
                  <a:cxn ang="0">
                    <a:pos x="16" y="0"/>
                  </a:cxn>
                  <a:cxn ang="0">
                    <a:pos x="0" y="0"/>
                  </a:cxn>
                </a:cxnLst>
                <a:rect l="0" t="0" r="r" b="b"/>
                <a:pathLst>
                  <a:path w="25" h="23">
                    <a:moveTo>
                      <a:pt x="0" y="0"/>
                    </a:moveTo>
                    <a:lnTo>
                      <a:pt x="8" y="22"/>
                    </a:lnTo>
                    <a:lnTo>
                      <a:pt x="24" y="14"/>
                    </a:lnTo>
                    <a:lnTo>
                      <a:pt x="16" y="0"/>
                    </a:lnTo>
                    <a:lnTo>
                      <a:pt x="0" y="0"/>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Freeform 205">
                <a:extLst>
                  <a:ext uri="{FF2B5EF4-FFF2-40B4-BE49-F238E27FC236}">
                    <a16:creationId xmlns:a16="http://schemas.microsoft.com/office/drawing/2014/main" id="{0021B6E7-FA92-4D03-AED8-5D72B6842060}"/>
                  </a:ext>
                </a:extLst>
              </p:cNvPr>
              <p:cNvSpPr>
                <a:spLocks/>
              </p:cNvSpPr>
              <p:nvPr/>
            </p:nvSpPr>
            <p:spPr bwMode="auto">
              <a:xfrm>
                <a:off x="436" y="1364"/>
                <a:ext cx="60" cy="38"/>
              </a:xfrm>
              <a:custGeom>
                <a:avLst/>
                <a:gdLst/>
                <a:ahLst/>
                <a:cxnLst>
                  <a:cxn ang="0">
                    <a:pos x="0" y="11"/>
                  </a:cxn>
                  <a:cxn ang="0">
                    <a:pos x="8" y="0"/>
                  </a:cxn>
                  <a:cxn ang="0">
                    <a:pos x="18" y="11"/>
                  </a:cxn>
                  <a:cxn ang="0">
                    <a:pos x="42" y="8"/>
                  </a:cxn>
                  <a:cxn ang="0">
                    <a:pos x="73" y="28"/>
                  </a:cxn>
                  <a:cxn ang="0">
                    <a:pos x="61" y="36"/>
                  </a:cxn>
                  <a:cxn ang="0">
                    <a:pos x="28" y="44"/>
                  </a:cxn>
                  <a:cxn ang="0">
                    <a:pos x="21" y="24"/>
                  </a:cxn>
                  <a:cxn ang="0">
                    <a:pos x="8" y="24"/>
                  </a:cxn>
                  <a:cxn ang="0">
                    <a:pos x="0" y="11"/>
                  </a:cxn>
                </a:cxnLst>
                <a:rect l="0" t="0" r="r" b="b"/>
                <a:pathLst>
                  <a:path w="74" h="45">
                    <a:moveTo>
                      <a:pt x="0" y="11"/>
                    </a:moveTo>
                    <a:lnTo>
                      <a:pt x="8" y="0"/>
                    </a:lnTo>
                    <a:lnTo>
                      <a:pt x="18" y="11"/>
                    </a:lnTo>
                    <a:lnTo>
                      <a:pt x="42" y="8"/>
                    </a:lnTo>
                    <a:lnTo>
                      <a:pt x="73" y="28"/>
                    </a:lnTo>
                    <a:lnTo>
                      <a:pt x="61" y="36"/>
                    </a:lnTo>
                    <a:lnTo>
                      <a:pt x="28" y="44"/>
                    </a:lnTo>
                    <a:lnTo>
                      <a:pt x="21" y="24"/>
                    </a:lnTo>
                    <a:lnTo>
                      <a:pt x="8" y="24"/>
                    </a:lnTo>
                    <a:lnTo>
                      <a:pt x="0" y="11"/>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0" name="Freeform 206">
                <a:extLst>
                  <a:ext uri="{FF2B5EF4-FFF2-40B4-BE49-F238E27FC236}">
                    <a16:creationId xmlns:a16="http://schemas.microsoft.com/office/drawing/2014/main" id="{E8B4BCC8-DF0E-4F33-80B4-B17A8FFA473F}"/>
                  </a:ext>
                </a:extLst>
              </p:cNvPr>
              <p:cNvSpPr>
                <a:spLocks/>
              </p:cNvSpPr>
              <p:nvPr/>
            </p:nvSpPr>
            <p:spPr bwMode="auto">
              <a:xfrm>
                <a:off x="488" y="1428"/>
                <a:ext cx="99" cy="112"/>
              </a:xfrm>
              <a:custGeom>
                <a:avLst/>
                <a:gdLst/>
                <a:ahLst/>
                <a:cxnLst>
                  <a:cxn ang="0">
                    <a:pos x="0" y="52"/>
                  </a:cxn>
                  <a:cxn ang="0">
                    <a:pos x="15" y="90"/>
                  </a:cxn>
                  <a:cxn ang="0">
                    <a:pos x="14" y="121"/>
                  </a:cxn>
                  <a:cxn ang="0">
                    <a:pos x="38" y="136"/>
                  </a:cxn>
                  <a:cxn ang="0">
                    <a:pos x="52" y="113"/>
                  </a:cxn>
                  <a:cxn ang="0">
                    <a:pos x="105" y="92"/>
                  </a:cxn>
                  <a:cxn ang="0">
                    <a:pos x="121" y="75"/>
                  </a:cxn>
                  <a:cxn ang="0">
                    <a:pos x="79" y="26"/>
                  </a:cxn>
                  <a:cxn ang="0">
                    <a:pos x="19" y="0"/>
                  </a:cxn>
                  <a:cxn ang="0">
                    <a:pos x="14" y="7"/>
                  </a:cxn>
                  <a:cxn ang="0">
                    <a:pos x="21" y="28"/>
                  </a:cxn>
                  <a:cxn ang="0">
                    <a:pos x="0" y="52"/>
                  </a:cxn>
                </a:cxnLst>
                <a:rect l="0" t="0" r="r" b="b"/>
                <a:pathLst>
                  <a:path w="122" h="137">
                    <a:moveTo>
                      <a:pt x="0" y="52"/>
                    </a:moveTo>
                    <a:lnTo>
                      <a:pt x="15" y="90"/>
                    </a:lnTo>
                    <a:lnTo>
                      <a:pt x="14" y="121"/>
                    </a:lnTo>
                    <a:lnTo>
                      <a:pt x="38" y="136"/>
                    </a:lnTo>
                    <a:lnTo>
                      <a:pt x="52" y="113"/>
                    </a:lnTo>
                    <a:lnTo>
                      <a:pt x="105" y="92"/>
                    </a:lnTo>
                    <a:lnTo>
                      <a:pt x="121" y="75"/>
                    </a:lnTo>
                    <a:lnTo>
                      <a:pt x="79" y="26"/>
                    </a:lnTo>
                    <a:lnTo>
                      <a:pt x="19" y="0"/>
                    </a:lnTo>
                    <a:lnTo>
                      <a:pt x="14" y="7"/>
                    </a:lnTo>
                    <a:lnTo>
                      <a:pt x="21" y="28"/>
                    </a:lnTo>
                    <a:lnTo>
                      <a:pt x="0" y="52"/>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07">
              <a:extLst>
                <a:ext uri="{FF2B5EF4-FFF2-40B4-BE49-F238E27FC236}">
                  <a16:creationId xmlns:a16="http://schemas.microsoft.com/office/drawing/2014/main" id="{B1DE76A3-AF61-4301-9C28-E716C8D064FC}"/>
                </a:ext>
              </a:extLst>
            </p:cNvPr>
            <p:cNvGrpSpPr>
              <a:grpSpLocks/>
            </p:cNvGrpSpPr>
            <p:nvPr/>
          </p:nvGrpSpPr>
          <p:grpSpPr bwMode="auto">
            <a:xfrm>
              <a:off x="457200" y="3505200"/>
              <a:ext cx="1646238" cy="1166167"/>
              <a:chOff x="0" y="2865"/>
              <a:chExt cx="956" cy="691"/>
            </a:xfrm>
            <a:solidFill>
              <a:srgbClr val="E56B1F"/>
            </a:solidFill>
          </p:grpSpPr>
          <p:grpSp>
            <p:nvGrpSpPr>
              <p:cNvPr id="67" name="Group 208">
                <a:extLst>
                  <a:ext uri="{FF2B5EF4-FFF2-40B4-BE49-F238E27FC236}">
                    <a16:creationId xmlns:a16="http://schemas.microsoft.com/office/drawing/2014/main" id="{0B8AA5E1-5D7C-4193-A19C-52983C507C89}"/>
                  </a:ext>
                </a:extLst>
              </p:cNvPr>
              <p:cNvGrpSpPr>
                <a:grpSpLocks/>
              </p:cNvGrpSpPr>
              <p:nvPr/>
            </p:nvGrpSpPr>
            <p:grpSpPr bwMode="auto">
              <a:xfrm>
                <a:off x="0" y="2865"/>
                <a:ext cx="956" cy="691"/>
                <a:chOff x="0" y="2865"/>
                <a:chExt cx="956" cy="691"/>
              </a:xfrm>
              <a:grpFill/>
            </p:grpSpPr>
            <p:sp>
              <p:nvSpPr>
                <p:cNvPr id="69" name="Freeform 209">
                  <a:extLst>
                    <a:ext uri="{FF2B5EF4-FFF2-40B4-BE49-F238E27FC236}">
                      <a16:creationId xmlns:a16="http://schemas.microsoft.com/office/drawing/2014/main" id="{386410AF-A7C9-4093-AADF-FC5935AB2D3C}"/>
                    </a:ext>
                  </a:extLst>
                </p:cNvPr>
                <p:cNvSpPr>
                  <a:spLocks/>
                </p:cNvSpPr>
                <p:nvPr/>
              </p:nvSpPr>
              <p:spPr bwMode="auto">
                <a:xfrm>
                  <a:off x="0" y="3531"/>
                  <a:ext cx="40" cy="25"/>
                </a:xfrm>
                <a:custGeom>
                  <a:avLst/>
                  <a:gdLst/>
                  <a:ahLst/>
                  <a:cxnLst>
                    <a:cxn ang="0">
                      <a:pos x="0" y="23"/>
                    </a:cxn>
                    <a:cxn ang="0">
                      <a:pos x="9" y="11"/>
                    </a:cxn>
                    <a:cxn ang="0">
                      <a:pos x="37" y="0"/>
                    </a:cxn>
                    <a:cxn ang="0">
                      <a:pos x="39" y="4"/>
                    </a:cxn>
                    <a:cxn ang="0">
                      <a:pos x="0" y="23"/>
                    </a:cxn>
                  </a:cxnLst>
                  <a:rect l="0" t="0" r="r" b="b"/>
                  <a:pathLst>
                    <a:path w="40" h="24">
                      <a:moveTo>
                        <a:pt x="0" y="23"/>
                      </a:moveTo>
                      <a:lnTo>
                        <a:pt x="9" y="11"/>
                      </a:lnTo>
                      <a:lnTo>
                        <a:pt x="37" y="0"/>
                      </a:lnTo>
                      <a:lnTo>
                        <a:pt x="39" y="4"/>
                      </a:lnTo>
                      <a:lnTo>
                        <a:pt x="0" y="23"/>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0" name="Freeform 210">
                  <a:extLst>
                    <a:ext uri="{FF2B5EF4-FFF2-40B4-BE49-F238E27FC236}">
                      <a16:creationId xmlns:a16="http://schemas.microsoft.com/office/drawing/2014/main" id="{1418BF2D-C8F7-4789-B1D1-E2B7EF82A56B}"/>
                    </a:ext>
                  </a:extLst>
                </p:cNvPr>
                <p:cNvSpPr>
                  <a:spLocks/>
                </p:cNvSpPr>
                <p:nvPr/>
              </p:nvSpPr>
              <p:spPr bwMode="auto">
                <a:xfrm>
                  <a:off x="59" y="3525"/>
                  <a:ext cx="24" cy="23"/>
                </a:xfrm>
                <a:custGeom>
                  <a:avLst/>
                  <a:gdLst/>
                  <a:ahLst/>
                  <a:cxnLst>
                    <a:cxn ang="0">
                      <a:pos x="0" y="23"/>
                    </a:cxn>
                    <a:cxn ang="0">
                      <a:pos x="4" y="0"/>
                    </a:cxn>
                    <a:cxn ang="0">
                      <a:pos x="22" y="4"/>
                    </a:cxn>
                    <a:cxn ang="0">
                      <a:pos x="20" y="18"/>
                    </a:cxn>
                    <a:cxn ang="0">
                      <a:pos x="0" y="23"/>
                    </a:cxn>
                  </a:cxnLst>
                  <a:rect l="0" t="0" r="r" b="b"/>
                  <a:pathLst>
                    <a:path w="23" h="24">
                      <a:moveTo>
                        <a:pt x="0" y="23"/>
                      </a:moveTo>
                      <a:lnTo>
                        <a:pt x="4" y="0"/>
                      </a:lnTo>
                      <a:lnTo>
                        <a:pt x="22" y="4"/>
                      </a:lnTo>
                      <a:lnTo>
                        <a:pt x="20" y="18"/>
                      </a:lnTo>
                      <a:lnTo>
                        <a:pt x="0" y="23"/>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1" name="Freeform 211">
                  <a:extLst>
                    <a:ext uri="{FF2B5EF4-FFF2-40B4-BE49-F238E27FC236}">
                      <a16:creationId xmlns:a16="http://schemas.microsoft.com/office/drawing/2014/main" id="{2213AC26-419C-4A5F-980B-F8EF25970941}"/>
                    </a:ext>
                  </a:extLst>
                </p:cNvPr>
                <p:cNvSpPr>
                  <a:spLocks/>
                </p:cNvSpPr>
                <p:nvPr/>
              </p:nvSpPr>
              <p:spPr bwMode="auto">
                <a:xfrm>
                  <a:off x="156" y="2865"/>
                  <a:ext cx="800" cy="676"/>
                </a:xfrm>
                <a:custGeom>
                  <a:avLst/>
                  <a:gdLst/>
                  <a:ahLst/>
                  <a:cxnLst>
                    <a:cxn ang="0">
                      <a:pos x="65" y="617"/>
                    </a:cxn>
                    <a:cxn ang="0">
                      <a:pos x="151" y="568"/>
                    </a:cxn>
                    <a:cxn ang="0">
                      <a:pos x="154" y="507"/>
                    </a:cxn>
                    <a:cxn ang="0">
                      <a:pos x="123" y="504"/>
                    </a:cxn>
                    <a:cxn ang="0">
                      <a:pos x="62" y="500"/>
                    </a:cxn>
                    <a:cxn ang="0">
                      <a:pos x="89" y="420"/>
                    </a:cxn>
                    <a:cxn ang="0">
                      <a:pos x="34" y="419"/>
                    </a:cxn>
                    <a:cxn ang="0">
                      <a:pos x="39" y="392"/>
                    </a:cxn>
                    <a:cxn ang="0">
                      <a:pos x="18" y="362"/>
                    </a:cxn>
                    <a:cxn ang="0">
                      <a:pos x="95" y="314"/>
                    </a:cxn>
                    <a:cxn ang="0">
                      <a:pos x="139" y="269"/>
                    </a:cxn>
                    <a:cxn ang="0">
                      <a:pos x="75" y="252"/>
                    </a:cxn>
                    <a:cxn ang="0">
                      <a:pos x="113" y="170"/>
                    </a:cxn>
                    <a:cxn ang="0">
                      <a:pos x="167" y="192"/>
                    </a:cxn>
                    <a:cxn ang="0">
                      <a:pos x="177" y="195"/>
                    </a:cxn>
                    <a:cxn ang="0">
                      <a:pos x="134" y="151"/>
                    </a:cxn>
                    <a:cxn ang="0">
                      <a:pos x="120" y="65"/>
                    </a:cxn>
                    <a:cxn ang="0">
                      <a:pos x="226" y="21"/>
                    </a:cxn>
                    <a:cxn ang="0">
                      <a:pos x="282" y="0"/>
                    </a:cxn>
                    <a:cxn ang="0">
                      <a:pos x="317" y="32"/>
                    </a:cxn>
                    <a:cxn ang="0">
                      <a:pos x="394" y="56"/>
                    </a:cxn>
                    <a:cxn ang="0">
                      <a:pos x="468" y="70"/>
                    </a:cxn>
                    <a:cxn ang="0">
                      <a:pos x="571" y="486"/>
                    </a:cxn>
                    <a:cxn ang="0">
                      <a:pos x="636" y="497"/>
                    </a:cxn>
                    <a:cxn ang="0">
                      <a:pos x="672" y="508"/>
                    </a:cxn>
                    <a:cxn ang="0">
                      <a:pos x="768" y="612"/>
                    </a:cxn>
                    <a:cxn ang="0">
                      <a:pos x="790" y="676"/>
                    </a:cxn>
                    <a:cxn ang="0">
                      <a:pos x="777" y="651"/>
                    </a:cxn>
                    <a:cxn ang="0">
                      <a:pos x="751" y="644"/>
                    </a:cxn>
                    <a:cxn ang="0">
                      <a:pos x="744" y="627"/>
                    </a:cxn>
                    <a:cxn ang="0">
                      <a:pos x="734" y="610"/>
                    </a:cxn>
                    <a:cxn ang="0">
                      <a:pos x="706" y="589"/>
                    </a:cxn>
                    <a:cxn ang="0">
                      <a:pos x="690" y="555"/>
                    </a:cxn>
                    <a:cxn ang="0">
                      <a:pos x="679" y="547"/>
                    </a:cxn>
                    <a:cxn ang="0">
                      <a:pos x="656" y="508"/>
                    </a:cxn>
                    <a:cxn ang="0">
                      <a:pos x="696" y="565"/>
                    </a:cxn>
                    <a:cxn ang="0">
                      <a:pos x="696" y="588"/>
                    </a:cxn>
                    <a:cxn ang="0">
                      <a:pos x="686" y="600"/>
                    </a:cxn>
                    <a:cxn ang="0">
                      <a:pos x="660" y="549"/>
                    </a:cxn>
                    <a:cxn ang="0">
                      <a:pos x="641" y="530"/>
                    </a:cxn>
                    <a:cxn ang="0">
                      <a:pos x="632" y="551"/>
                    </a:cxn>
                    <a:cxn ang="0">
                      <a:pos x="564" y="493"/>
                    </a:cxn>
                    <a:cxn ang="0">
                      <a:pos x="534" y="500"/>
                    </a:cxn>
                    <a:cxn ang="0">
                      <a:pos x="438" y="480"/>
                    </a:cxn>
                    <a:cxn ang="0">
                      <a:pos x="417" y="462"/>
                    </a:cxn>
                    <a:cxn ang="0">
                      <a:pos x="384" y="452"/>
                    </a:cxn>
                    <a:cxn ang="0">
                      <a:pos x="381" y="457"/>
                    </a:cxn>
                    <a:cxn ang="0">
                      <a:pos x="405" y="498"/>
                    </a:cxn>
                    <a:cxn ang="0">
                      <a:pos x="361" y="488"/>
                    </a:cxn>
                    <a:cxn ang="0">
                      <a:pos x="348" y="503"/>
                    </a:cxn>
                    <a:cxn ang="0">
                      <a:pos x="309" y="517"/>
                    </a:cxn>
                    <a:cxn ang="0">
                      <a:pos x="314" y="500"/>
                    </a:cxn>
                    <a:cxn ang="0">
                      <a:pos x="360" y="426"/>
                    </a:cxn>
                    <a:cxn ang="0">
                      <a:pos x="286" y="471"/>
                    </a:cxn>
                    <a:cxn ang="0">
                      <a:pos x="256" y="534"/>
                    </a:cxn>
                    <a:cxn ang="0">
                      <a:pos x="92" y="629"/>
                    </a:cxn>
                    <a:cxn ang="0">
                      <a:pos x="19" y="647"/>
                    </a:cxn>
                  </a:cxnLst>
                  <a:rect l="0" t="0" r="r" b="b"/>
                  <a:pathLst>
                    <a:path w="801" h="677">
                      <a:moveTo>
                        <a:pt x="0" y="646"/>
                      </a:moveTo>
                      <a:lnTo>
                        <a:pt x="7" y="634"/>
                      </a:lnTo>
                      <a:lnTo>
                        <a:pt x="12" y="636"/>
                      </a:lnTo>
                      <a:lnTo>
                        <a:pt x="45" y="612"/>
                      </a:lnTo>
                      <a:lnTo>
                        <a:pt x="65" y="617"/>
                      </a:lnTo>
                      <a:lnTo>
                        <a:pt x="69" y="626"/>
                      </a:lnTo>
                      <a:lnTo>
                        <a:pt x="72" y="616"/>
                      </a:lnTo>
                      <a:lnTo>
                        <a:pt x="92" y="602"/>
                      </a:lnTo>
                      <a:lnTo>
                        <a:pt x="123" y="590"/>
                      </a:lnTo>
                      <a:lnTo>
                        <a:pt x="151" y="568"/>
                      </a:lnTo>
                      <a:lnTo>
                        <a:pt x="158" y="569"/>
                      </a:lnTo>
                      <a:lnTo>
                        <a:pt x="163" y="539"/>
                      </a:lnTo>
                      <a:lnTo>
                        <a:pt x="180" y="517"/>
                      </a:lnTo>
                      <a:lnTo>
                        <a:pt x="151" y="518"/>
                      </a:lnTo>
                      <a:lnTo>
                        <a:pt x="154" y="507"/>
                      </a:lnTo>
                      <a:lnTo>
                        <a:pt x="164" y="507"/>
                      </a:lnTo>
                      <a:lnTo>
                        <a:pt x="154" y="503"/>
                      </a:lnTo>
                      <a:lnTo>
                        <a:pt x="140" y="517"/>
                      </a:lnTo>
                      <a:lnTo>
                        <a:pt x="139" y="525"/>
                      </a:lnTo>
                      <a:lnTo>
                        <a:pt x="123" y="504"/>
                      </a:lnTo>
                      <a:lnTo>
                        <a:pt x="117" y="507"/>
                      </a:lnTo>
                      <a:lnTo>
                        <a:pt x="109" y="496"/>
                      </a:lnTo>
                      <a:lnTo>
                        <a:pt x="86" y="505"/>
                      </a:lnTo>
                      <a:lnTo>
                        <a:pt x="80" y="505"/>
                      </a:lnTo>
                      <a:lnTo>
                        <a:pt x="62" y="500"/>
                      </a:lnTo>
                      <a:lnTo>
                        <a:pt x="80" y="484"/>
                      </a:lnTo>
                      <a:lnTo>
                        <a:pt x="76" y="480"/>
                      </a:lnTo>
                      <a:lnTo>
                        <a:pt x="82" y="470"/>
                      </a:lnTo>
                      <a:lnTo>
                        <a:pt x="79" y="436"/>
                      </a:lnTo>
                      <a:lnTo>
                        <a:pt x="89" y="420"/>
                      </a:lnTo>
                      <a:lnTo>
                        <a:pt x="72" y="432"/>
                      </a:lnTo>
                      <a:lnTo>
                        <a:pt x="73" y="442"/>
                      </a:lnTo>
                      <a:lnTo>
                        <a:pt x="59" y="452"/>
                      </a:lnTo>
                      <a:lnTo>
                        <a:pt x="41" y="446"/>
                      </a:lnTo>
                      <a:lnTo>
                        <a:pt x="34" y="419"/>
                      </a:lnTo>
                      <a:lnTo>
                        <a:pt x="21" y="408"/>
                      </a:lnTo>
                      <a:lnTo>
                        <a:pt x="22" y="401"/>
                      </a:lnTo>
                      <a:lnTo>
                        <a:pt x="29" y="401"/>
                      </a:lnTo>
                      <a:lnTo>
                        <a:pt x="34" y="395"/>
                      </a:lnTo>
                      <a:lnTo>
                        <a:pt x="39" y="392"/>
                      </a:lnTo>
                      <a:lnTo>
                        <a:pt x="34" y="392"/>
                      </a:lnTo>
                      <a:lnTo>
                        <a:pt x="38" y="386"/>
                      </a:lnTo>
                      <a:lnTo>
                        <a:pt x="31" y="378"/>
                      </a:lnTo>
                      <a:lnTo>
                        <a:pt x="28" y="382"/>
                      </a:lnTo>
                      <a:lnTo>
                        <a:pt x="18" y="362"/>
                      </a:lnTo>
                      <a:lnTo>
                        <a:pt x="24" y="348"/>
                      </a:lnTo>
                      <a:lnTo>
                        <a:pt x="60" y="324"/>
                      </a:lnTo>
                      <a:lnTo>
                        <a:pt x="69" y="306"/>
                      </a:lnTo>
                      <a:lnTo>
                        <a:pt x="78" y="303"/>
                      </a:lnTo>
                      <a:lnTo>
                        <a:pt x="95" y="314"/>
                      </a:lnTo>
                      <a:lnTo>
                        <a:pt x="109" y="310"/>
                      </a:lnTo>
                      <a:lnTo>
                        <a:pt x="114" y="303"/>
                      </a:lnTo>
                      <a:lnTo>
                        <a:pt x="141" y="306"/>
                      </a:lnTo>
                      <a:lnTo>
                        <a:pt x="146" y="279"/>
                      </a:lnTo>
                      <a:lnTo>
                        <a:pt x="139" y="269"/>
                      </a:lnTo>
                      <a:lnTo>
                        <a:pt x="157" y="259"/>
                      </a:lnTo>
                      <a:lnTo>
                        <a:pt x="140" y="253"/>
                      </a:lnTo>
                      <a:lnTo>
                        <a:pt x="117" y="269"/>
                      </a:lnTo>
                      <a:lnTo>
                        <a:pt x="116" y="255"/>
                      </a:lnTo>
                      <a:lnTo>
                        <a:pt x="75" y="252"/>
                      </a:lnTo>
                      <a:lnTo>
                        <a:pt x="58" y="236"/>
                      </a:lnTo>
                      <a:lnTo>
                        <a:pt x="55" y="209"/>
                      </a:lnTo>
                      <a:lnTo>
                        <a:pt x="68" y="213"/>
                      </a:lnTo>
                      <a:lnTo>
                        <a:pt x="39" y="185"/>
                      </a:lnTo>
                      <a:lnTo>
                        <a:pt x="113" y="170"/>
                      </a:lnTo>
                      <a:lnTo>
                        <a:pt x="124" y="172"/>
                      </a:lnTo>
                      <a:lnTo>
                        <a:pt x="114" y="185"/>
                      </a:lnTo>
                      <a:lnTo>
                        <a:pt x="151" y="204"/>
                      </a:lnTo>
                      <a:lnTo>
                        <a:pt x="168" y="198"/>
                      </a:lnTo>
                      <a:lnTo>
                        <a:pt x="167" y="192"/>
                      </a:lnTo>
                      <a:lnTo>
                        <a:pt x="153" y="188"/>
                      </a:lnTo>
                      <a:lnTo>
                        <a:pt x="146" y="162"/>
                      </a:lnTo>
                      <a:lnTo>
                        <a:pt x="156" y="171"/>
                      </a:lnTo>
                      <a:lnTo>
                        <a:pt x="160" y="185"/>
                      </a:lnTo>
                      <a:lnTo>
                        <a:pt x="177" y="195"/>
                      </a:lnTo>
                      <a:lnTo>
                        <a:pt x="192" y="194"/>
                      </a:lnTo>
                      <a:lnTo>
                        <a:pt x="188" y="184"/>
                      </a:lnTo>
                      <a:lnTo>
                        <a:pt x="161" y="178"/>
                      </a:lnTo>
                      <a:lnTo>
                        <a:pt x="167" y="162"/>
                      </a:lnTo>
                      <a:lnTo>
                        <a:pt x="134" y="151"/>
                      </a:lnTo>
                      <a:lnTo>
                        <a:pt x="133" y="130"/>
                      </a:lnTo>
                      <a:lnTo>
                        <a:pt x="124" y="116"/>
                      </a:lnTo>
                      <a:lnTo>
                        <a:pt x="99" y="87"/>
                      </a:lnTo>
                      <a:lnTo>
                        <a:pt x="109" y="86"/>
                      </a:lnTo>
                      <a:lnTo>
                        <a:pt x="120" y="65"/>
                      </a:lnTo>
                      <a:lnTo>
                        <a:pt x="147" y="75"/>
                      </a:lnTo>
                      <a:lnTo>
                        <a:pt x="167" y="65"/>
                      </a:lnTo>
                      <a:lnTo>
                        <a:pt x="198" y="28"/>
                      </a:lnTo>
                      <a:lnTo>
                        <a:pt x="207" y="34"/>
                      </a:lnTo>
                      <a:lnTo>
                        <a:pt x="226" y="21"/>
                      </a:lnTo>
                      <a:lnTo>
                        <a:pt x="228" y="32"/>
                      </a:lnTo>
                      <a:lnTo>
                        <a:pt x="238" y="28"/>
                      </a:lnTo>
                      <a:lnTo>
                        <a:pt x="232" y="22"/>
                      </a:lnTo>
                      <a:lnTo>
                        <a:pt x="260" y="18"/>
                      </a:lnTo>
                      <a:lnTo>
                        <a:pt x="282" y="0"/>
                      </a:lnTo>
                      <a:lnTo>
                        <a:pt x="295" y="12"/>
                      </a:lnTo>
                      <a:lnTo>
                        <a:pt x="290" y="28"/>
                      </a:lnTo>
                      <a:lnTo>
                        <a:pt x="300" y="28"/>
                      </a:lnTo>
                      <a:lnTo>
                        <a:pt x="303" y="14"/>
                      </a:lnTo>
                      <a:lnTo>
                        <a:pt x="317" y="32"/>
                      </a:lnTo>
                      <a:lnTo>
                        <a:pt x="340" y="32"/>
                      </a:lnTo>
                      <a:lnTo>
                        <a:pt x="343" y="48"/>
                      </a:lnTo>
                      <a:lnTo>
                        <a:pt x="384" y="53"/>
                      </a:lnTo>
                      <a:lnTo>
                        <a:pt x="384" y="60"/>
                      </a:lnTo>
                      <a:lnTo>
                        <a:pt x="394" y="56"/>
                      </a:lnTo>
                      <a:lnTo>
                        <a:pt x="405" y="69"/>
                      </a:lnTo>
                      <a:lnTo>
                        <a:pt x="426" y="65"/>
                      </a:lnTo>
                      <a:lnTo>
                        <a:pt x="446" y="75"/>
                      </a:lnTo>
                      <a:lnTo>
                        <a:pt x="468" y="65"/>
                      </a:lnTo>
                      <a:lnTo>
                        <a:pt x="468" y="70"/>
                      </a:lnTo>
                      <a:lnTo>
                        <a:pt x="473" y="68"/>
                      </a:lnTo>
                      <a:lnTo>
                        <a:pt x="507" y="85"/>
                      </a:lnTo>
                      <a:lnTo>
                        <a:pt x="534" y="477"/>
                      </a:lnTo>
                      <a:lnTo>
                        <a:pt x="573" y="474"/>
                      </a:lnTo>
                      <a:lnTo>
                        <a:pt x="571" y="486"/>
                      </a:lnTo>
                      <a:lnTo>
                        <a:pt x="584" y="496"/>
                      </a:lnTo>
                      <a:lnTo>
                        <a:pt x="608" y="514"/>
                      </a:lnTo>
                      <a:lnTo>
                        <a:pt x="612" y="525"/>
                      </a:lnTo>
                      <a:lnTo>
                        <a:pt x="631" y="513"/>
                      </a:lnTo>
                      <a:lnTo>
                        <a:pt x="636" y="497"/>
                      </a:lnTo>
                      <a:lnTo>
                        <a:pt x="648" y="491"/>
                      </a:lnTo>
                      <a:lnTo>
                        <a:pt x="651" y="488"/>
                      </a:lnTo>
                      <a:lnTo>
                        <a:pt x="663" y="497"/>
                      </a:lnTo>
                      <a:lnTo>
                        <a:pt x="662" y="507"/>
                      </a:lnTo>
                      <a:lnTo>
                        <a:pt x="672" y="508"/>
                      </a:lnTo>
                      <a:lnTo>
                        <a:pt x="676" y="513"/>
                      </a:lnTo>
                      <a:lnTo>
                        <a:pt x="679" y="521"/>
                      </a:lnTo>
                      <a:lnTo>
                        <a:pt x="693" y="527"/>
                      </a:lnTo>
                      <a:lnTo>
                        <a:pt x="750" y="607"/>
                      </a:lnTo>
                      <a:lnTo>
                        <a:pt x="768" y="612"/>
                      </a:lnTo>
                      <a:lnTo>
                        <a:pt x="797" y="623"/>
                      </a:lnTo>
                      <a:lnTo>
                        <a:pt x="800" y="629"/>
                      </a:lnTo>
                      <a:lnTo>
                        <a:pt x="792" y="634"/>
                      </a:lnTo>
                      <a:lnTo>
                        <a:pt x="795" y="647"/>
                      </a:lnTo>
                      <a:lnTo>
                        <a:pt x="790" y="676"/>
                      </a:lnTo>
                      <a:lnTo>
                        <a:pt x="787" y="670"/>
                      </a:lnTo>
                      <a:lnTo>
                        <a:pt x="781" y="674"/>
                      </a:lnTo>
                      <a:lnTo>
                        <a:pt x="774" y="668"/>
                      </a:lnTo>
                      <a:lnTo>
                        <a:pt x="784" y="661"/>
                      </a:lnTo>
                      <a:lnTo>
                        <a:pt x="777" y="651"/>
                      </a:lnTo>
                      <a:lnTo>
                        <a:pt x="777" y="646"/>
                      </a:lnTo>
                      <a:lnTo>
                        <a:pt x="768" y="627"/>
                      </a:lnTo>
                      <a:lnTo>
                        <a:pt x="763" y="627"/>
                      </a:lnTo>
                      <a:lnTo>
                        <a:pt x="753" y="634"/>
                      </a:lnTo>
                      <a:lnTo>
                        <a:pt x="751" y="644"/>
                      </a:lnTo>
                      <a:lnTo>
                        <a:pt x="743" y="646"/>
                      </a:lnTo>
                      <a:lnTo>
                        <a:pt x="741" y="644"/>
                      </a:lnTo>
                      <a:lnTo>
                        <a:pt x="748" y="633"/>
                      </a:lnTo>
                      <a:lnTo>
                        <a:pt x="750" y="623"/>
                      </a:lnTo>
                      <a:lnTo>
                        <a:pt x="744" y="627"/>
                      </a:lnTo>
                      <a:lnTo>
                        <a:pt x="741" y="634"/>
                      </a:lnTo>
                      <a:lnTo>
                        <a:pt x="720" y="622"/>
                      </a:lnTo>
                      <a:lnTo>
                        <a:pt x="721" y="617"/>
                      </a:lnTo>
                      <a:lnTo>
                        <a:pt x="733" y="617"/>
                      </a:lnTo>
                      <a:lnTo>
                        <a:pt x="734" y="610"/>
                      </a:lnTo>
                      <a:lnTo>
                        <a:pt x="741" y="606"/>
                      </a:lnTo>
                      <a:lnTo>
                        <a:pt x="740" y="603"/>
                      </a:lnTo>
                      <a:lnTo>
                        <a:pt x="730" y="605"/>
                      </a:lnTo>
                      <a:lnTo>
                        <a:pt x="727" y="590"/>
                      </a:lnTo>
                      <a:lnTo>
                        <a:pt x="706" y="589"/>
                      </a:lnTo>
                      <a:lnTo>
                        <a:pt x="700" y="573"/>
                      </a:lnTo>
                      <a:lnTo>
                        <a:pt x="706" y="559"/>
                      </a:lnTo>
                      <a:lnTo>
                        <a:pt x="699" y="561"/>
                      </a:lnTo>
                      <a:lnTo>
                        <a:pt x="695" y="552"/>
                      </a:lnTo>
                      <a:lnTo>
                        <a:pt x="690" y="555"/>
                      </a:lnTo>
                      <a:lnTo>
                        <a:pt x="687" y="551"/>
                      </a:lnTo>
                      <a:lnTo>
                        <a:pt x="693" y="538"/>
                      </a:lnTo>
                      <a:lnTo>
                        <a:pt x="687" y="538"/>
                      </a:lnTo>
                      <a:lnTo>
                        <a:pt x="686" y="544"/>
                      </a:lnTo>
                      <a:lnTo>
                        <a:pt x="679" y="547"/>
                      </a:lnTo>
                      <a:lnTo>
                        <a:pt x="672" y="542"/>
                      </a:lnTo>
                      <a:lnTo>
                        <a:pt x="669" y="532"/>
                      </a:lnTo>
                      <a:lnTo>
                        <a:pt x="660" y="518"/>
                      </a:lnTo>
                      <a:lnTo>
                        <a:pt x="660" y="510"/>
                      </a:lnTo>
                      <a:lnTo>
                        <a:pt x="656" y="508"/>
                      </a:lnTo>
                      <a:lnTo>
                        <a:pt x="655" y="498"/>
                      </a:lnTo>
                      <a:lnTo>
                        <a:pt x="653" y="503"/>
                      </a:lnTo>
                      <a:lnTo>
                        <a:pt x="658" y="525"/>
                      </a:lnTo>
                      <a:lnTo>
                        <a:pt x="666" y="542"/>
                      </a:lnTo>
                      <a:lnTo>
                        <a:pt x="696" y="565"/>
                      </a:lnTo>
                      <a:lnTo>
                        <a:pt x="696" y="569"/>
                      </a:lnTo>
                      <a:lnTo>
                        <a:pt x="689" y="568"/>
                      </a:lnTo>
                      <a:lnTo>
                        <a:pt x="689" y="573"/>
                      </a:lnTo>
                      <a:lnTo>
                        <a:pt x="693" y="572"/>
                      </a:lnTo>
                      <a:lnTo>
                        <a:pt x="696" y="588"/>
                      </a:lnTo>
                      <a:lnTo>
                        <a:pt x="714" y="596"/>
                      </a:lnTo>
                      <a:lnTo>
                        <a:pt x="726" y="612"/>
                      </a:lnTo>
                      <a:lnTo>
                        <a:pt x="703" y="617"/>
                      </a:lnTo>
                      <a:lnTo>
                        <a:pt x="693" y="646"/>
                      </a:lnTo>
                      <a:lnTo>
                        <a:pt x="686" y="600"/>
                      </a:lnTo>
                      <a:lnTo>
                        <a:pt x="682" y="596"/>
                      </a:lnTo>
                      <a:lnTo>
                        <a:pt x="682" y="586"/>
                      </a:lnTo>
                      <a:lnTo>
                        <a:pt x="685" y="585"/>
                      </a:lnTo>
                      <a:lnTo>
                        <a:pt x="668" y="549"/>
                      </a:lnTo>
                      <a:lnTo>
                        <a:pt x="660" y="549"/>
                      </a:lnTo>
                      <a:lnTo>
                        <a:pt x="658" y="542"/>
                      </a:lnTo>
                      <a:lnTo>
                        <a:pt x="651" y="544"/>
                      </a:lnTo>
                      <a:lnTo>
                        <a:pt x="648" y="539"/>
                      </a:lnTo>
                      <a:lnTo>
                        <a:pt x="643" y="521"/>
                      </a:lnTo>
                      <a:lnTo>
                        <a:pt x="641" y="530"/>
                      </a:lnTo>
                      <a:lnTo>
                        <a:pt x="625" y="524"/>
                      </a:lnTo>
                      <a:lnTo>
                        <a:pt x="622" y="528"/>
                      </a:lnTo>
                      <a:lnTo>
                        <a:pt x="641" y="538"/>
                      </a:lnTo>
                      <a:lnTo>
                        <a:pt x="631" y="542"/>
                      </a:lnTo>
                      <a:lnTo>
                        <a:pt x="632" y="551"/>
                      </a:lnTo>
                      <a:lnTo>
                        <a:pt x="618" y="545"/>
                      </a:lnTo>
                      <a:lnTo>
                        <a:pt x="598" y="525"/>
                      </a:lnTo>
                      <a:lnTo>
                        <a:pt x="570" y="513"/>
                      </a:lnTo>
                      <a:lnTo>
                        <a:pt x="550" y="511"/>
                      </a:lnTo>
                      <a:lnTo>
                        <a:pt x="564" y="493"/>
                      </a:lnTo>
                      <a:lnTo>
                        <a:pt x="571" y="503"/>
                      </a:lnTo>
                      <a:lnTo>
                        <a:pt x="571" y="493"/>
                      </a:lnTo>
                      <a:lnTo>
                        <a:pt x="560" y="484"/>
                      </a:lnTo>
                      <a:lnTo>
                        <a:pt x="551" y="500"/>
                      </a:lnTo>
                      <a:lnTo>
                        <a:pt x="534" y="500"/>
                      </a:lnTo>
                      <a:lnTo>
                        <a:pt x="462" y="493"/>
                      </a:lnTo>
                      <a:lnTo>
                        <a:pt x="465" y="481"/>
                      </a:lnTo>
                      <a:lnTo>
                        <a:pt x="458" y="486"/>
                      </a:lnTo>
                      <a:lnTo>
                        <a:pt x="448" y="474"/>
                      </a:lnTo>
                      <a:lnTo>
                        <a:pt x="438" y="480"/>
                      </a:lnTo>
                      <a:lnTo>
                        <a:pt x="434" y="473"/>
                      </a:lnTo>
                      <a:lnTo>
                        <a:pt x="414" y="480"/>
                      </a:lnTo>
                      <a:lnTo>
                        <a:pt x="412" y="474"/>
                      </a:lnTo>
                      <a:lnTo>
                        <a:pt x="422" y="463"/>
                      </a:lnTo>
                      <a:lnTo>
                        <a:pt x="417" y="462"/>
                      </a:lnTo>
                      <a:lnTo>
                        <a:pt x="422" y="457"/>
                      </a:lnTo>
                      <a:lnTo>
                        <a:pt x="401" y="460"/>
                      </a:lnTo>
                      <a:lnTo>
                        <a:pt x="394" y="453"/>
                      </a:lnTo>
                      <a:lnTo>
                        <a:pt x="387" y="457"/>
                      </a:lnTo>
                      <a:lnTo>
                        <a:pt x="384" y="452"/>
                      </a:lnTo>
                      <a:lnTo>
                        <a:pt x="390" y="446"/>
                      </a:lnTo>
                      <a:lnTo>
                        <a:pt x="377" y="449"/>
                      </a:lnTo>
                      <a:lnTo>
                        <a:pt x="378" y="453"/>
                      </a:lnTo>
                      <a:lnTo>
                        <a:pt x="373" y="457"/>
                      </a:lnTo>
                      <a:lnTo>
                        <a:pt x="381" y="457"/>
                      </a:lnTo>
                      <a:lnTo>
                        <a:pt x="377" y="469"/>
                      </a:lnTo>
                      <a:lnTo>
                        <a:pt x="387" y="473"/>
                      </a:lnTo>
                      <a:lnTo>
                        <a:pt x="395" y="479"/>
                      </a:lnTo>
                      <a:lnTo>
                        <a:pt x="408" y="473"/>
                      </a:lnTo>
                      <a:lnTo>
                        <a:pt x="405" y="498"/>
                      </a:lnTo>
                      <a:lnTo>
                        <a:pt x="384" y="500"/>
                      </a:lnTo>
                      <a:lnTo>
                        <a:pt x="384" y="491"/>
                      </a:lnTo>
                      <a:lnTo>
                        <a:pt x="377" y="488"/>
                      </a:lnTo>
                      <a:lnTo>
                        <a:pt x="361" y="494"/>
                      </a:lnTo>
                      <a:lnTo>
                        <a:pt x="361" y="488"/>
                      </a:lnTo>
                      <a:lnTo>
                        <a:pt x="354" y="493"/>
                      </a:lnTo>
                      <a:lnTo>
                        <a:pt x="353" y="486"/>
                      </a:lnTo>
                      <a:lnTo>
                        <a:pt x="340" y="484"/>
                      </a:lnTo>
                      <a:lnTo>
                        <a:pt x="350" y="498"/>
                      </a:lnTo>
                      <a:lnTo>
                        <a:pt x="348" y="503"/>
                      </a:lnTo>
                      <a:lnTo>
                        <a:pt x="343" y="500"/>
                      </a:lnTo>
                      <a:lnTo>
                        <a:pt x="329" y="507"/>
                      </a:lnTo>
                      <a:lnTo>
                        <a:pt x="326" y="505"/>
                      </a:lnTo>
                      <a:lnTo>
                        <a:pt x="314" y="524"/>
                      </a:lnTo>
                      <a:lnTo>
                        <a:pt x="309" y="517"/>
                      </a:lnTo>
                      <a:lnTo>
                        <a:pt x="306" y="521"/>
                      </a:lnTo>
                      <a:lnTo>
                        <a:pt x="295" y="518"/>
                      </a:lnTo>
                      <a:lnTo>
                        <a:pt x="293" y="510"/>
                      </a:lnTo>
                      <a:lnTo>
                        <a:pt x="307" y="510"/>
                      </a:lnTo>
                      <a:lnTo>
                        <a:pt x="314" y="500"/>
                      </a:lnTo>
                      <a:lnTo>
                        <a:pt x="293" y="500"/>
                      </a:lnTo>
                      <a:lnTo>
                        <a:pt x="312" y="456"/>
                      </a:lnTo>
                      <a:lnTo>
                        <a:pt x="344" y="447"/>
                      </a:lnTo>
                      <a:lnTo>
                        <a:pt x="340" y="437"/>
                      </a:lnTo>
                      <a:lnTo>
                        <a:pt x="360" y="426"/>
                      </a:lnTo>
                      <a:lnTo>
                        <a:pt x="333" y="433"/>
                      </a:lnTo>
                      <a:lnTo>
                        <a:pt x="337" y="410"/>
                      </a:lnTo>
                      <a:lnTo>
                        <a:pt x="324" y="437"/>
                      </a:lnTo>
                      <a:lnTo>
                        <a:pt x="307" y="446"/>
                      </a:lnTo>
                      <a:lnTo>
                        <a:pt x="286" y="471"/>
                      </a:lnTo>
                      <a:lnTo>
                        <a:pt x="272" y="471"/>
                      </a:lnTo>
                      <a:lnTo>
                        <a:pt x="279" y="486"/>
                      </a:lnTo>
                      <a:lnTo>
                        <a:pt x="243" y="515"/>
                      </a:lnTo>
                      <a:lnTo>
                        <a:pt x="259" y="521"/>
                      </a:lnTo>
                      <a:lnTo>
                        <a:pt x="256" y="534"/>
                      </a:lnTo>
                      <a:lnTo>
                        <a:pt x="174" y="596"/>
                      </a:lnTo>
                      <a:lnTo>
                        <a:pt x="116" y="612"/>
                      </a:lnTo>
                      <a:lnTo>
                        <a:pt x="133" y="619"/>
                      </a:lnTo>
                      <a:lnTo>
                        <a:pt x="97" y="639"/>
                      </a:lnTo>
                      <a:lnTo>
                        <a:pt x="92" y="629"/>
                      </a:lnTo>
                      <a:lnTo>
                        <a:pt x="66" y="639"/>
                      </a:lnTo>
                      <a:lnTo>
                        <a:pt x="49" y="639"/>
                      </a:lnTo>
                      <a:lnTo>
                        <a:pt x="49" y="627"/>
                      </a:lnTo>
                      <a:lnTo>
                        <a:pt x="26" y="650"/>
                      </a:lnTo>
                      <a:lnTo>
                        <a:pt x="19" y="647"/>
                      </a:lnTo>
                      <a:lnTo>
                        <a:pt x="19" y="637"/>
                      </a:lnTo>
                      <a:lnTo>
                        <a:pt x="15" y="647"/>
                      </a:lnTo>
                      <a:lnTo>
                        <a:pt x="0" y="646"/>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2" name="Freeform 212">
                  <a:extLst>
                    <a:ext uri="{FF2B5EF4-FFF2-40B4-BE49-F238E27FC236}">
                      <a16:creationId xmlns:a16="http://schemas.microsoft.com/office/drawing/2014/main" id="{F5862F0B-779E-40B5-A8B9-8DEE5B3A794C}"/>
                    </a:ext>
                  </a:extLst>
                </p:cNvPr>
                <p:cNvSpPr>
                  <a:spLocks/>
                </p:cNvSpPr>
                <p:nvPr/>
              </p:nvSpPr>
              <p:spPr bwMode="auto">
                <a:xfrm>
                  <a:off x="791" y="3410"/>
                  <a:ext cx="48" cy="92"/>
                </a:xfrm>
                <a:custGeom>
                  <a:avLst/>
                  <a:gdLst/>
                  <a:ahLst/>
                  <a:cxnLst>
                    <a:cxn ang="0">
                      <a:pos x="0" y="24"/>
                    </a:cxn>
                    <a:cxn ang="0">
                      <a:pos x="9" y="0"/>
                    </a:cxn>
                    <a:cxn ang="0">
                      <a:pos x="34" y="24"/>
                    </a:cxn>
                    <a:cxn ang="0">
                      <a:pos x="47" y="91"/>
                    </a:cxn>
                    <a:cxn ang="0">
                      <a:pos x="0" y="24"/>
                    </a:cxn>
                  </a:cxnLst>
                  <a:rect l="0" t="0" r="r" b="b"/>
                  <a:pathLst>
                    <a:path w="48" h="92">
                      <a:moveTo>
                        <a:pt x="0" y="24"/>
                      </a:moveTo>
                      <a:lnTo>
                        <a:pt x="9" y="0"/>
                      </a:lnTo>
                      <a:lnTo>
                        <a:pt x="34" y="24"/>
                      </a:lnTo>
                      <a:lnTo>
                        <a:pt x="47" y="91"/>
                      </a:lnTo>
                      <a:lnTo>
                        <a:pt x="0" y="24"/>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3" name="Freeform 213">
                  <a:extLst>
                    <a:ext uri="{FF2B5EF4-FFF2-40B4-BE49-F238E27FC236}">
                      <a16:creationId xmlns:a16="http://schemas.microsoft.com/office/drawing/2014/main" id="{1B1ADD6B-0CB9-442A-96D4-4D2FE729F102}"/>
                    </a:ext>
                  </a:extLst>
                </p:cNvPr>
                <p:cNvSpPr>
                  <a:spLocks/>
                </p:cNvSpPr>
                <p:nvPr/>
              </p:nvSpPr>
              <p:spPr bwMode="auto">
                <a:xfrm>
                  <a:off x="863" y="3500"/>
                  <a:ext cx="45" cy="49"/>
                </a:xfrm>
                <a:custGeom>
                  <a:avLst/>
                  <a:gdLst/>
                  <a:ahLst/>
                  <a:cxnLst>
                    <a:cxn ang="0">
                      <a:pos x="0" y="0"/>
                    </a:cxn>
                    <a:cxn ang="0">
                      <a:pos x="4" y="32"/>
                    </a:cxn>
                    <a:cxn ang="0">
                      <a:pos x="44" y="49"/>
                    </a:cxn>
                    <a:cxn ang="0">
                      <a:pos x="21" y="0"/>
                    </a:cxn>
                    <a:cxn ang="0">
                      <a:pos x="0" y="0"/>
                    </a:cxn>
                  </a:cxnLst>
                  <a:rect l="0" t="0" r="r" b="b"/>
                  <a:pathLst>
                    <a:path w="45" h="50">
                      <a:moveTo>
                        <a:pt x="0" y="0"/>
                      </a:moveTo>
                      <a:lnTo>
                        <a:pt x="4" y="32"/>
                      </a:lnTo>
                      <a:lnTo>
                        <a:pt x="44" y="49"/>
                      </a:lnTo>
                      <a:lnTo>
                        <a:pt x="21" y="0"/>
                      </a:lnTo>
                      <a:lnTo>
                        <a:pt x="0" y="0"/>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4" name="Freeform 214">
                  <a:extLst>
                    <a:ext uri="{FF2B5EF4-FFF2-40B4-BE49-F238E27FC236}">
                      <a16:creationId xmlns:a16="http://schemas.microsoft.com/office/drawing/2014/main" id="{9CCFA7AA-6AD0-4857-8EF1-17F66C2E48F4}"/>
                    </a:ext>
                  </a:extLst>
                </p:cNvPr>
                <p:cNvSpPr>
                  <a:spLocks/>
                </p:cNvSpPr>
                <p:nvPr/>
              </p:nvSpPr>
              <p:spPr bwMode="auto">
                <a:xfrm>
                  <a:off x="913" y="3500"/>
                  <a:ext cx="24" cy="26"/>
                </a:xfrm>
                <a:custGeom>
                  <a:avLst/>
                  <a:gdLst/>
                  <a:ahLst/>
                  <a:cxnLst>
                    <a:cxn ang="0">
                      <a:pos x="0" y="26"/>
                    </a:cxn>
                    <a:cxn ang="0">
                      <a:pos x="4" y="0"/>
                    </a:cxn>
                    <a:cxn ang="0">
                      <a:pos x="22" y="21"/>
                    </a:cxn>
                    <a:cxn ang="0">
                      <a:pos x="0" y="26"/>
                    </a:cxn>
                  </a:cxnLst>
                  <a:rect l="0" t="0" r="r" b="b"/>
                  <a:pathLst>
                    <a:path w="23" h="27">
                      <a:moveTo>
                        <a:pt x="0" y="26"/>
                      </a:moveTo>
                      <a:lnTo>
                        <a:pt x="4" y="0"/>
                      </a:lnTo>
                      <a:lnTo>
                        <a:pt x="22" y="21"/>
                      </a:lnTo>
                      <a:lnTo>
                        <a:pt x="0" y="26"/>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8" name="Freeform 215">
                <a:extLst>
                  <a:ext uri="{FF2B5EF4-FFF2-40B4-BE49-F238E27FC236}">
                    <a16:creationId xmlns:a16="http://schemas.microsoft.com/office/drawing/2014/main" id="{C6C5D6B9-919E-4DE4-BC7F-3D9563EF5056}"/>
                  </a:ext>
                </a:extLst>
              </p:cNvPr>
              <p:cNvSpPr>
                <a:spLocks/>
              </p:cNvSpPr>
              <p:nvPr/>
            </p:nvSpPr>
            <p:spPr bwMode="auto">
              <a:xfrm>
                <a:off x="112" y="3505"/>
                <a:ext cx="47" cy="25"/>
              </a:xfrm>
              <a:custGeom>
                <a:avLst/>
                <a:gdLst/>
                <a:ahLst/>
                <a:cxnLst>
                  <a:cxn ang="0">
                    <a:pos x="0" y="23"/>
                  </a:cxn>
                  <a:cxn ang="0">
                    <a:pos x="11" y="0"/>
                  </a:cxn>
                  <a:cxn ang="0">
                    <a:pos x="37" y="0"/>
                  </a:cxn>
                  <a:cxn ang="0">
                    <a:pos x="45" y="23"/>
                  </a:cxn>
                  <a:cxn ang="0">
                    <a:pos x="15" y="15"/>
                  </a:cxn>
                  <a:cxn ang="0">
                    <a:pos x="0" y="23"/>
                  </a:cxn>
                </a:cxnLst>
                <a:rect l="0" t="0" r="r" b="b"/>
                <a:pathLst>
                  <a:path w="46" h="24">
                    <a:moveTo>
                      <a:pt x="0" y="23"/>
                    </a:moveTo>
                    <a:lnTo>
                      <a:pt x="11" y="0"/>
                    </a:lnTo>
                    <a:lnTo>
                      <a:pt x="37" y="0"/>
                    </a:lnTo>
                    <a:lnTo>
                      <a:pt x="45" y="23"/>
                    </a:lnTo>
                    <a:lnTo>
                      <a:pt x="15" y="15"/>
                    </a:lnTo>
                    <a:lnTo>
                      <a:pt x="0" y="23"/>
                    </a:lnTo>
                  </a:path>
                </a:pathLst>
              </a:custGeom>
              <a:grp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Freeform 217">
              <a:extLst>
                <a:ext uri="{FF2B5EF4-FFF2-40B4-BE49-F238E27FC236}">
                  <a16:creationId xmlns:a16="http://schemas.microsoft.com/office/drawing/2014/main" id="{BCF93728-5C3B-490D-AC90-E56366A8057E}"/>
                </a:ext>
              </a:extLst>
            </p:cNvPr>
            <p:cNvSpPr>
              <a:spLocks/>
            </p:cNvSpPr>
            <p:nvPr/>
          </p:nvSpPr>
          <p:spPr bwMode="auto">
            <a:xfrm>
              <a:off x="5005388" y="2540000"/>
              <a:ext cx="993775" cy="776288"/>
            </a:xfrm>
            <a:custGeom>
              <a:avLst/>
              <a:gdLst>
                <a:gd name="T0" fmla="*/ 0 w 442"/>
                <a:gd name="T1" fmla="*/ 22867349 h 363"/>
                <a:gd name="T2" fmla="*/ 131432365 w 442"/>
                <a:gd name="T3" fmla="*/ 237813583 h 363"/>
                <a:gd name="T4" fmla="*/ 197149671 w 442"/>
                <a:gd name="T5" fmla="*/ 288118329 h 363"/>
                <a:gd name="T6" fmla="*/ 242645230 w 442"/>
                <a:gd name="T7" fmla="*/ 278971817 h 363"/>
                <a:gd name="T8" fmla="*/ 278032164 w 442"/>
                <a:gd name="T9" fmla="*/ 306413491 h 363"/>
                <a:gd name="T10" fmla="*/ 283086477 w 442"/>
                <a:gd name="T11" fmla="*/ 333853026 h 363"/>
                <a:gd name="T12" fmla="*/ 247701791 w 442"/>
                <a:gd name="T13" fmla="*/ 333853026 h 363"/>
                <a:gd name="T14" fmla="*/ 202203984 w 442"/>
                <a:gd name="T15" fmla="*/ 407025121 h 363"/>
                <a:gd name="T16" fmla="*/ 303308224 w 442"/>
                <a:gd name="T17" fmla="*/ 530506237 h 363"/>
                <a:gd name="T18" fmla="*/ 384188469 w 442"/>
                <a:gd name="T19" fmla="*/ 553371448 h 363"/>
                <a:gd name="T20" fmla="*/ 369023282 w 442"/>
                <a:gd name="T21" fmla="*/ 1321691268 h 363"/>
                <a:gd name="T22" fmla="*/ 374079843 w 442"/>
                <a:gd name="T23" fmla="*/ 1513770154 h 363"/>
                <a:gd name="T24" fmla="*/ 1855229533 w 442"/>
                <a:gd name="T25" fmla="*/ 1472609782 h 363"/>
                <a:gd name="T26" fmla="*/ 1875449032 w 442"/>
                <a:gd name="T27" fmla="*/ 1577795737 h 363"/>
                <a:gd name="T28" fmla="*/ 1819844848 w 442"/>
                <a:gd name="T29" fmla="*/ 1655542156 h 363"/>
                <a:gd name="T30" fmla="*/ 2042268331 w 442"/>
                <a:gd name="T31" fmla="*/ 1646395644 h 363"/>
                <a:gd name="T32" fmla="*/ 2077655264 w 442"/>
                <a:gd name="T33" fmla="*/ 1577795737 h 363"/>
                <a:gd name="T34" fmla="*/ 2087766138 w 442"/>
                <a:gd name="T35" fmla="*/ 1513770154 h 363"/>
                <a:gd name="T36" fmla="*/ 2133261697 w 442"/>
                <a:gd name="T37" fmla="*/ 1458891083 h 363"/>
                <a:gd name="T38" fmla="*/ 2147483646 w 442"/>
                <a:gd name="T39" fmla="*/ 1408584199 h 363"/>
                <a:gd name="T40" fmla="*/ 2147483646 w 442"/>
                <a:gd name="T41" fmla="*/ 1399437688 h 363"/>
                <a:gd name="T42" fmla="*/ 2147483646 w 442"/>
                <a:gd name="T43" fmla="*/ 1285103083 h 363"/>
                <a:gd name="T44" fmla="*/ 2147483646 w 442"/>
                <a:gd name="T45" fmla="*/ 1275956571 h 363"/>
                <a:gd name="T46" fmla="*/ 2138316010 w 442"/>
                <a:gd name="T47" fmla="*/ 1275956571 h 363"/>
                <a:gd name="T48" fmla="*/ 2092820451 w 442"/>
                <a:gd name="T49" fmla="*/ 1189063640 h 363"/>
                <a:gd name="T50" fmla="*/ 2072598703 w 442"/>
                <a:gd name="T51" fmla="*/ 1070156848 h 363"/>
                <a:gd name="T52" fmla="*/ 2006883645 w 442"/>
                <a:gd name="T53" fmla="*/ 992410429 h 363"/>
                <a:gd name="T54" fmla="*/ 1915890279 w 442"/>
                <a:gd name="T55" fmla="*/ 955824381 h 363"/>
                <a:gd name="T56" fmla="*/ 1809733974 w 442"/>
                <a:gd name="T57" fmla="*/ 887224474 h 363"/>
                <a:gd name="T58" fmla="*/ 1774347040 w 442"/>
                <a:gd name="T59" fmla="*/ 782038519 h 363"/>
                <a:gd name="T60" fmla="*/ 1835010034 w 442"/>
                <a:gd name="T61" fmla="*/ 631117867 h 363"/>
                <a:gd name="T62" fmla="*/ 1784457914 w 442"/>
                <a:gd name="T63" fmla="*/ 594531820 h 363"/>
                <a:gd name="T64" fmla="*/ 1653025549 w 442"/>
                <a:gd name="T65" fmla="*/ 599106145 h 363"/>
                <a:gd name="T66" fmla="*/ 1627749489 w 442"/>
                <a:gd name="T67" fmla="*/ 498492377 h 363"/>
                <a:gd name="T68" fmla="*/ 1415434632 w 442"/>
                <a:gd name="T69" fmla="*/ 310985678 h 363"/>
                <a:gd name="T70" fmla="*/ 1359828199 w 442"/>
                <a:gd name="T71" fmla="*/ 141772002 h 363"/>
                <a:gd name="T72" fmla="*/ 1390158572 w 442"/>
                <a:gd name="T73" fmla="*/ 86892931 h 363"/>
                <a:gd name="T74" fmla="*/ 1289056580 w 442"/>
                <a:gd name="T75" fmla="*/ 0 h 363"/>
                <a:gd name="T76" fmla="*/ 0 w 442"/>
                <a:gd name="T77" fmla="*/ 22867349 h 36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42"/>
                <a:gd name="T118" fmla="*/ 0 h 363"/>
                <a:gd name="T119" fmla="*/ 442 w 442"/>
                <a:gd name="T120" fmla="*/ 363 h 36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42" h="363">
                  <a:moveTo>
                    <a:pt x="0" y="5"/>
                  </a:moveTo>
                  <a:lnTo>
                    <a:pt x="26" y="52"/>
                  </a:lnTo>
                  <a:lnTo>
                    <a:pt x="39" y="63"/>
                  </a:lnTo>
                  <a:lnTo>
                    <a:pt x="48" y="61"/>
                  </a:lnTo>
                  <a:lnTo>
                    <a:pt x="55" y="67"/>
                  </a:lnTo>
                  <a:lnTo>
                    <a:pt x="56" y="73"/>
                  </a:lnTo>
                  <a:lnTo>
                    <a:pt x="49" y="73"/>
                  </a:lnTo>
                  <a:lnTo>
                    <a:pt x="40" y="89"/>
                  </a:lnTo>
                  <a:lnTo>
                    <a:pt x="60" y="116"/>
                  </a:lnTo>
                  <a:lnTo>
                    <a:pt x="76" y="121"/>
                  </a:lnTo>
                  <a:lnTo>
                    <a:pt x="73" y="289"/>
                  </a:lnTo>
                  <a:lnTo>
                    <a:pt x="74" y="331"/>
                  </a:lnTo>
                  <a:lnTo>
                    <a:pt x="367" y="322"/>
                  </a:lnTo>
                  <a:lnTo>
                    <a:pt x="371" y="345"/>
                  </a:lnTo>
                  <a:lnTo>
                    <a:pt x="360" y="362"/>
                  </a:lnTo>
                  <a:lnTo>
                    <a:pt x="404" y="360"/>
                  </a:lnTo>
                  <a:lnTo>
                    <a:pt x="411" y="345"/>
                  </a:lnTo>
                  <a:lnTo>
                    <a:pt x="413" y="331"/>
                  </a:lnTo>
                  <a:lnTo>
                    <a:pt x="422" y="319"/>
                  </a:lnTo>
                  <a:lnTo>
                    <a:pt x="427" y="308"/>
                  </a:lnTo>
                  <a:lnTo>
                    <a:pt x="437" y="306"/>
                  </a:lnTo>
                  <a:lnTo>
                    <a:pt x="441" y="281"/>
                  </a:lnTo>
                  <a:lnTo>
                    <a:pt x="434" y="279"/>
                  </a:lnTo>
                  <a:lnTo>
                    <a:pt x="423" y="279"/>
                  </a:lnTo>
                  <a:lnTo>
                    <a:pt x="414" y="260"/>
                  </a:lnTo>
                  <a:lnTo>
                    <a:pt x="410" y="234"/>
                  </a:lnTo>
                  <a:lnTo>
                    <a:pt x="397" y="217"/>
                  </a:lnTo>
                  <a:lnTo>
                    <a:pt x="379" y="209"/>
                  </a:lnTo>
                  <a:lnTo>
                    <a:pt x="358" y="194"/>
                  </a:lnTo>
                  <a:lnTo>
                    <a:pt x="351" y="171"/>
                  </a:lnTo>
                  <a:lnTo>
                    <a:pt x="363" y="138"/>
                  </a:lnTo>
                  <a:lnTo>
                    <a:pt x="353" y="130"/>
                  </a:lnTo>
                  <a:lnTo>
                    <a:pt x="327" y="131"/>
                  </a:lnTo>
                  <a:lnTo>
                    <a:pt x="322" y="109"/>
                  </a:lnTo>
                  <a:lnTo>
                    <a:pt x="280" y="68"/>
                  </a:lnTo>
                  <a:lnTo>
                    <a:pt x="269" y="31"/>
                  </a:lnTo>
                  <a:lnTo>
                    <a:pt x="275" y="19"/>
                  </a:lnTo>
                  <a:lnTo>
                    <a:pt x="255" y="0"/>
                  </a:lnTo>
                  <a:lnTo>
                    <a:pt x="0" y="5"/>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18">
              <a:extLst>
                <a:ext uri="{FF2B5EF4-FFF2-40B4-BE49-F238E27FC236}">
                  <a16:creationId xmlns:a16="http://schemas.microsoft.com/office/drawing/2014/main" id="{B2C29885-5848-47D0-B181-F4D3CA40CDF6}"/>
                </a:ext>
              </a:extLst>
            </p:cNvPr>
            <p:cNvSpPr>
              <a:spLocks/>
            </p:cNvSpPr>
            <p:nvPr/>
          </p:nvSpPr>
          <p:spPr bwMode="auto">
            <a:xfrm>
              <a:off x="2071688" y="846138"/>
              <a:ext cx="1066800" cy="1293812"/>
            </a:xfrm>
            <a:custGeom>
              <a:avLst/>
              <a:gdLst>
                <a:gd name="T0" fmla="*/ 0 w 397"/>
                <a:gd name="T1" fmla="*/ 2147483646 h 605"/>
                <a:gd name="T2" fmla="*/ 223845274 w 397"/>
                <a:gd name="T3" fmla="*/ 1856769917 h 605"/>
                <a:gd name="T4" fmla="*/ 346597140 w 397"/>
                <a:gd name="T5" fmla="*/ 1705849421 h 605"/>
                <a:gd name="T6" fmla="*/ 245506419 w 397"/>
                <a:gd name="T7" fmla="*/ 1628103081 h 605"/>
                <a:gd name="T8" fmla="*/ 274390634 w 397"/>
                <a:gd name="T9" fmla="*/ 1559503244 h 605"/>
                <a:gd name="T10" fmla="*/ 440467478 w 397"/>
                <a:gd name="T11" fmla="*/ 1458889580 h 605"/>
                <a:gd name="T12" fmla="*/ 592106246 w 397"/>
                <a:gd name="T13" fmla="*/ 1317117724 h 605"/>
                <a:gd name="T14" fmla="*/ 722078494 w 397"/>
                <a:gd name="T15" fmla="*/ 1198211055 h 605"/>
                <a:gd name="T16" fmla="*/ 628208155 w 397"/>
                <a:gd name="T17" fmla="*/ 1106743893 h 605"/>
                <a:gd name="T18" fmla="*/ 584883177 w 397"/>
                <a:gd name="T19" fmla="*/ 1047290558 h 605"/>
                <a:gd name="T20" fmla="*/ 599326628 w 397"/>
                <a:gd name="T21" fmla="*/ 891797880 h 605"/>
                <a:gd name="T22" fmla="*/ 953144149 w 397"/>
                <a:gd name="T23" fmla="*/ 0 h 605"/>
                <a:gd name="T24" fmla="*/ 1335845885 w 397"/>
                <a:gd name="T25" fmla="*/ 50306832 h 605"/>
                <a:gd name="T26" fmla="*/ 1205873637 w 397"/>
                <a:gd name="T27" fmla="*/ 397878199 h 605"/>
                <a:gd name="T28" fmla="*/ 1285300525 w 397"/>
                <a:gd name="T29" fmla="*/ 521359188 h 605"/>
                <a:gd name="T30" fmla="*/ 1292523594 w 397"/>
                <a:gd name="T31" fmla="*/ 603677709 h 605"/>
                <a:gd name="T32" fmla="*/ 1249198616 w 397"/>
                <a:gd name="T33" fmla="*/ 612826350 h 605"/>
                <a:gd name="T34" fmla="*/ 1393614314 w 397"/>
                <a:gd name="T35" fmla="*/ 699719192 h 605"/>
                <a:gd name="T36" fmla="*/ 1545250395 w 397"/>
                <a:gd name="T37" fmla="*/ 919237387 h 605"/>
                <a:gd name="T38" fmla="*/ 1603016137 w 397"/>
                <a:gd name="T39" fmla="*/ 905518703 h 605"/>
                <a:gd name="T40" fmla="*/ 1603016137 w 397"/>
                <a:gd name="T41" fmla="*/ 942104712 h 605"/>
                <a:gd name="T42" fmla="*/ 1675225330 w 397"/>
                <a:gd name="T43" fmla="*/ 955825535 h 605"/>
                <a:gd name="T44" fmla="*/ 1732991072 w 397"/>
                <a:gd name="T45" fmla="*/ 960397717 h 605"/>
                <a:gd name="T46" fmla="*/ 1595795755 w 397"/>
                <a:gd name="T47" fmla="*/ 1120464716 h 605"/>
                <a:gd name="T48" fmla="*/ 1617456901 w 397"/>
                <a:gd name="T49" fmla="*/ 1230224883 h 605"/>
                <a:gd name="T50" fmla="*/ 1516366180 w 397"/>
                <a:gd name="T51" fmla="*/ 1330836409 h 605"/>
                <a:gd name="T52" fmla="*/ 1588575373 w 397"/>
                <a:gd name="T53" fmla="*/ 1381143241 h 605"/>
                <a:gd name="T54" fmla="*/ 1776316050 w 397"/>
                <a:gd name="T55" fmla="*/ 1307971222 h 605"/>
                <a:gd name="T56" fmla="*/ 1927952131 w 397"/>
                <a:gd name="T57" fmla="*/ 1664689091 h 605"/>
                <a:gd name="T58" fmla="*/ 2007381706 w 397"/>
                <a:gd name="T59" fmla="*/ 1682982095 h 605"/>
                <a:gd name="T60" fmla="*/ 2021822470 w 397"/>
                <a:gd name="T61" fmla="*/ 1788170080 h 605"/>
                <a:gd name="T62" fmla="*/ 2094031662 w 397"/>
                <a:gd name="T63" fmla="*/ 1833902592 h 605"/>
                <a:gd name="T64" fmla="*/ 2147483646 w 397"/>
                <a:gd name="T65" fmla="*/ 1792742262 h 605"/>
                <a:gd name="T66" fmla="*/ 2147483646 w 397"/>
                <a:gd name="T67" fmla="*/ 1829330410 h 605"/>
                <a:gd name="T68" fmla="*/ 2147483646 w 397"/>
                <a:gd name="T69" fmla="*/ 1788170080 h 605"/>
                <a:gd name="T70" fmla="*/ 2147483646 w 397"/>
                <a:gd name="T71" fmla="*/ 1824756090 h 605"/>
                <a:gd name="T72" fmla="*/ 2147483646 w 397"/>
                <a:gd name="T73" fmla="*/ 1829330410 h 605"/>
                <a:gd name="T74" fmla="*/ 2147483646 w 397"/>
                <a:gd name="T75" fmla="*/ 1760730573 h 605"/>
                <a:gd name="T76" fmla="*/ 2147483646 w 397"/>
                <a:gd name="T77" fmla="*/ 1870488602 h 605"/>
                <a:gd name="T78" fmla="*/ 2147483646 w 397"/>
                <a:gd name="T79" fmla="*/ 2147483646 h 605"/>
                <a:gd name="T80" fmla="*/ 1299743976 w 397"/>
                <a:gd name="T81" fmla="*/ 2147483646 h 605"/>
                <a:gd name="T82" fmla="*/ 0 w 397"/>
                <a:gd name="T83" fmla="*/ 2147483646 h 6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97"/>
                <a:gd name="T127" fmla="*/ 0 h 605"/>
                <a:gd name="T128" fmla="*/ 397 w 397"/>
                <a:gd name="T129" fmla="*/ 605 h 6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97" h="605">
                  <a:moveTo>
                    <a:pt x="0" y="537"/>
                  </a:moveTo>
                  <a:lnTo>
                    <a:pt x="31" y="406"/>
                  </a:lnTo>
                  <a:lnTo>
                    <a:pt x="48" y="373"/>
                  </a:lnTo>
                  <a:lnTo>
                    <a:pt x="34" y="356"/>
                  </a:lnTo>
                  <a:lnTo>
                    <a:pt x="38" y="341"/>
                  </a:lnTo>
                  <a:lnTo>
                    <a:pt x="61" y="319"/>
                  </a:lnTo>
                  <a:lnTo>
                    <a:pt x="82" y="288"/>
                  </a:lnTo>
                  <a:lnTo>
                    <a:pt x="100" y="262"/>
                  </a:lnTo>
                  <a:lnTo>
                    <a:pt x="87" y="242"/>
                  </a:lnTo>
                  <a:lnTo>
                    <a:pt x="81" y="229"/>
                  </a:lnTo>
                  <a:lnTo>
                    <a:pt x="83" y="195"/>
                  </a:lnTo>
                  <a:lnTo>
                    <a:pt x="132" y="0"/>
                  </a:lnTo>
                  <a:lnTo>
                    <a:pt x="185" y="11"/>
                  </a:lnTo>
                  <a:lnTo>
                    <a:pt x="167" y="87"/>
                  </a:lnTo>
                  <a:lnTo>
                    <a:pt x="178" y="114"/>
                  </a:lnTo>
                  <a:lnTo>
                    <a:pt x="179" y="132"/>
                  </a:lnTo>
                  <a:lnTo>
                    <a:pt x="173" y="134"/>
                  </a:lnTo>
                  <a:lnTo>
                    <a:pt x="193" y="153"/>
                  </a:lnTo>
                  <a:lnTo>
                    <a:pt x="214" y="201"/>
                  </a:lnTo>
                  <a:lnTo>
                    <a:pt x="222" y="198"/>
                  </a:lnTo>
                  <a:lnTo>
                    <a:pt x="222" y="206"/>
                  </a:lnTo>
                  <a:lnTo>
                    <a:pt x="232" y="209"/>
                  </a:lnTo>
                  <a:lnTo>
                    <a:pt x="240" y="210"/>
                  </a:lnTo>
                  <a:lnTo>
                    <a:pt x="221" y="245"/>
                  </a:lnTo>
                  <a:lnTo>
                    <a:pt x="224" y="269"/>
                  </a:lnTo>
                  <a:lnTo>
                    <a:pt x="210" y="291"/>
                  </a:lnTo>
                  <a:lnTo>
                    <a:pt x="220" y="302"/>
                  </a:lnTo>
                  <a:lnTo>
                    <a:pt x="246" y="286"/>
                  </a:lnTo>
                  <a:lnTo>
                    <a:pt x="267" y="364"/>
                  </a:lnTo>
                  <a:lnTo>
                    <a:pt x="278" y="368"/>
                  </a:lnTo>
                  <a:lnTo>
                    <a:pt x="280" y="391"/>
                  </a:lnTo>
                  <a:lnTo>
                    <a:pt x="290" y="401"/>
                  </a:lnTo>
                  <a:lnTo>
                    <a:pt x="299" y="392"/>
                  </a:lnTo>
                  <a:lnTo>
                    <a:pt x="316" y="400"/>
                  </a:lnTo>
                  <a:lnTo>
                    <a:pt x="328" y="391"/>
                  </a:lnTo>
                  <a:lnTo>
                    <a:pt x="364" y="399"/>
                  </a:lnTo>
                  <a:lnTo>
                    <a:pt x="373" y="400"/>
                  </a:lnTo>
                  <a:lnTo>
                    <a:pt x="381" y="385"/>
                  </a:lnTo>
                  <a:lnTo>
                    <a:pt x="396" y="409"/>
                  </a:lnTo>
                  <a:lnTo>
                    <a:pt x="361" y="604"/>
                  </a:lnTo>
                  <a:lnTo>
                    <a:pt x="180" y="574"/>
                  </a:lnTo>
                  <a:lnTo>
                    <a:pt x="0" y="537"/>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19">
              <a:extLst>
                <a:ext uri="{FF2B5EF4-FFF2-40B4-BE49-F238E27FC236}">
                  <a16:creationId xmlns:a16="http://schemas.microsoft.com/office/drawing/2014/main" id="{CD5EBE8C-E93B-4B6C-8667-1F153757983E}"/>
                </a:ext>
              </a:extLst>
            </p:cNvPr>
            <p:cNvSpPr>
              <a:spLocks/>
            </p:cNvSpPr>
            <p:nvPr/>
          </p:nvSpPr>
          <p:spPr bwMode="auto">
            <a:xfrm>
              <a:off x="1198563" y="1085850"/>
              <a:ext cx="1163637" cy="981075"/>
            </a:xfrm>
            <a:custGeom>
              <a:avLst/>
              <a:gdLst>
                <a:gd name="T0" fmla="*/ 0 w 528"/>
                <a:gd name="T1" fmla="*/ 1673431345 h 427"/>
                <a:gd name="T2" fmla="*/ 43713523 w 528"/>
                <a:gd name="T3" fmla="*/ 1266951524 h 427"/>
                <a:gd name="T4" fmla="*/ 242849720 w 528"/>
                <a:gd name="T5" fmla="*/ 939656173 h 427"/>
                <a:gd name="T6" fmla="*/ 553697273 w 528"/>
                <a:gd name="T7" fmla="*/ 0 h 427"/>
                <a:gd name="T8" fmla="*/ 718834553 w 528"/>
                <a:gd name="T9" fmla="*/ 52789647 h 427"/>
                <a:gd name="T10" fmla="*/ 723691856 w 528"/>
                <a:gd name="T11" fmla="*/ 95021824 h 427"/>
                <a:gd name="T12" fmla="*/ 767405378 w 528"/>
                <a:gd name="T13" fmla="*/ 95021824 h 427"/>
                <a:gd name="T14" fmla="*/ 849972917 w 528"/>
                <a:gd name="T15" fmla="*/ 258668350 h 427"/>
                <a:gd name="T16" fmla="*/ 825688606 w 528"/>
                <a:gd name="T17" fmla="*/ 316737881 h 427"/>
                <a:gd name="T18" fmla="*/ 956826970 w 528"/>
                <a:gd name="T19" fmla="*/ 422317175 h 427"/>
                <a:gd name="T20" fmla="*/ 1180247477 w 528"/>
                <a:gd name="T21" fmla="*/ 411759705 h 427"/>
                <a:gd name="T22" fmla="*/ 1340529659 w 528"/>
                <a:gd name="T23" fmla="*/ 490944175 h 427"/>
                <a:gd name="T24" fmla="*/ 1418242098 w 528"/>
                <a:gd name="T25" fmla="*/ 475106822 h 427"/>
                <a:gd name="T26" fmla="*/ 1903939333 w 528"/>
                <a:gd name="T27" fmla="*/ 490944175 h 427"/>
                <a:gd name="T28" fmla="*/ 2147483646 w 528"/>
                <a:gd name="T29" fmla="*/ 628195878 h 427"/>
                <a:gd name="T30" fmla="*/ 2147483646 w 528"/>
                <a:gd name="T31" fmla="*/ 696822879 h 427"/>
                <a:gd name="T32" fmla="*/ 2147483646 w 528"/>
                <a:gd name="T33" fmla="*/ 802402172 h 427"/>
                <a:gd name="T34" fmla="*/ 2147483646 w 528"/>
                <a:gd name="T35" fmla="*/ 939656173 h 427"/>
                <a:gd name="T36" fmla="*/ 2147483646 w 528"/>
                <a:gd name="T37" fmla="*/ 1103302700 h 427"/>
                <a:gd name="T38" fmla="*/ 2147483646 w 528"/>
                <a:gd name="T39" fmla="*/ 1219439463 h 427"/>
                <a:gd name="T40" fmla="*/ 2147483646 w 528"/>
                <a:gd name="T41" fmla="*/ 1298623934 h 427"/>
                <a:gd name="T42" fmla="*/ 2147483646 w 528"/>
                <a:gd name="T43" fmla="*/ 1383088288 h 427"/>
                <a:gd name="T44" fmla="*/ 2147483646 w 528"/>
                <a:gd name="T45" fmla="*/ 1562572168 h 427"/>
                <a:gd name="T46" fmla="*/ 2073933917 w 528"/>
                <a:gd name="T47" fmla="*/ 2147483646 h 427"/>
                <a:gd name="T48" fmla="*/ 1209391295 w 528"/>
                <a:gd name="T49" fmla="*/ 2021843933 h 427"/>
                <a:gd name="T50" fmla="*/ 0 w 528"/>
                <a:gd name="T51" fmla="*/ 1673431345 h 4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28"/>
                <a:gd name="T79" fmla="*/ 0 h 427"/>
                <a:gd name="T80" fmla="*/ 528 w 528"/>
                <a:gd name="T81" fmla="*/ 427 h 4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28" h="427">
                  <a:moveTo>
                    <a:pt x="0" y="317"/>
                  </a:moveTo>
                  <a:lnTo>
                    <a:pt x="9" y="240"/>
                  </a:lnTo>
                  <a:lnTo>
                    <a:pt x="50" y="178"/>
                  </a:lnTo>
                  <a:lnTo>
                    <a:pt x="114" y="0"/>
                  </a:lnTo>
                  <a:lnTo>
                    <a:pt x="148" y="10"/>
                  </a:lnTo>
                  <a:lnTo>
                    <a:pt x="149" y="18"/>
                  </a:lnTo>
                  <a:lnTo>
                    <a:pt x="158" y="18"/>
                  </a:lnTo>
                  <a:lnTo>
                    <a:pt x="175" y="49"/>
                  </a:lnTo>
                  <a:lnTo>
                    <a:pt x="170" y="60"/>
                  </a:lnTo>
                  <a:lnTo>
                    <a:pt x="197" y="80"/>
                  </a:lnTo>
                  <a:lnTo>
                    <a:pt x="243" y="78"/>
                  </a:lnTo>
                  <a:lnTo>
                    <a:pt x="276" y="93"/>
                  </a:lnTo>
                  <a:lnTo>
                    <a:pt x="292" y="90"/>
                  </a:lnTo>
                  <a:lnTo>
                    <a:pt x="392" y="93"/>
                  </a:lnTo>
                  <a:lnTo>
                    <a:pt x="508" y="119"/>
                  </a:lnTo>
                  <a:lnTo>
                    <a:pt x="514" y="132"/>
                  </a:lnTo>
                  <a:lnTo>
                    <a:pt x="527" y="152"/>
                  </a:lnTo>
                  <a:lnTo>
                    <a:pt x="509" y="178"/>
                  </a:lnTo>
                  <a:lnTo>
                    <a:pt x="488" y="209"/>
                  </a:lnTo>
                  <a:lnTo>
                    <a:pt x="464" y="231"/>
                  </a:lnTo>
                  <a:lnTo>
                    <a:pt x="461" y="246"/>
                  </a:lnTo>
                  <a:lnTo>
                    <a:pt x="474" y="262"/>
                  </a:lnTo>
                  <a:lnTo>
                    <a:pt x="458" y="296"/>
                  </a:lnTo>
                  <a:lnTo>
                    <a:pt x="427" y="426"/>
                  </a:lnTo>
                  <a:lnTo>
                    <a:pt x="249" y="383"/>
                  </a:lnTo>
                  <a:lnTo>
                    <a:pt x="0" y="317"/>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20">
              <a:extLst>
                <a:ext uri="{FF2B5EF4-FFF2-40B4-BE49-F238E27FC236}">
                  <a16:creationId xmlns:a16="http://schemas.microsoft.com/office/drawing/2014/main" id="{CB5996D4-1CDC-496A-8EA9-23CEF8AC36EA}"/>
                </a:ext>
              </a:extLst>
            </p:cNvPr>
            <p:cNvSpPr>
              <a:spLocks/>
            </p:cNvSpPr>
            <p:nvPr/>
          </p:nvSpPr>
          <p:spPr bwMode="auto">
            <a:xfrm>
              <a:off x="1077913" y="1763713"/>
              <a:ext cx="1163637" cy="1830387"/>
            </a:xfrm>
            <a:custGeom>
              <a:avLst/>
              <a:gdLst>
                <a:gd name="T0" fmla="*/ 58728273 w 526"/>
                <a:gd name="T1" fmla="*/ 710768060 h 852"/>
                <a:gd name="T2" fmla="*/ 92986985 w 526"/>
                <a:gd name="T3" fmla="*/ 793844428 h 852"/>
                <a:gd name="T4" fmla="*/ 14682621 w 526"/>
                <a:gd name="T5" fmla="*/ 1103074562 h 852"/>
                <a:gd name="T6" fmla="*/ 58728273 w 526"/>
                <a:gd name="T7" fmla="*/ 1195382353 h 852"/>
                <a:gd name="T8" fmla="*/ 264276121 w 526"/>
                <a:gd name="T9" fmla="*/ 1601534916 h 852"/>
                <a:gd name="T10" fmla="*/ 288745682 w 526"/>
                <a:gd name="T11" fmla="*/ 1587688855 h 852"/>
                <a:gd name="T12" fmla="*/ 293639151 w 526"/>
                <a:gd name="T13" fmla="*/ 1499995701 h 852"/>
                <a:gd name="T14" fmla="*/ 332791333 w 526"/>
                <a:gd name="T15" fmla="*/ 1486149640 h 852"/>
                <a:gd name="T16" fmla="*/ 367050045 w 526"/>
                <a:gd name="T17" fmla="*/ 1509227125 h 852"/>
                <a:gd name="T18" fmla="*/ 303428303 w 526"/>
                <a:gd name="T19" fmla="*/ 1564611370 h 852"/>
                <a:gd name="T20" fmla="*/ 327897863 w 526"/>
                <a:gd name="T21" fmla="*/ 1592303493 h 852"/>
                <a:gd name="T22" fmla="*/ 381732666 w 526"/>
                <a:gd name="T23" fmla="*/ 1767687652 h 852"/>
                <a:gd name="T24" fmla="*/ 347473954 w 526"/>
                <a:gd name="T25" fmla="*/ 1753841591 h 852"/>
                <a:gd name="T26" fmla="*/ 278958742 w 526"/>
                <a:gd name="T27" fmla="*/ 1689225922 h 852"/>
                <a:gd name="T28" fmla="*/ 293639151 w 526"/>
                <a:gd name="T29" fmla="*/ 1619995615 h 852"/>
                <a:gd name="T30" fmla="*/ 264276121 w 526"/>
                <a:gd name="T31" fmla="*/ 1624612401 h 852"/>
                <a:gd name="T32" fmla="*/ 220230470 w 526"/>
                <a:gd name="T33" fmla="*/ 1698457345 h 852"/>
                <a:gd name="T34" fmla="*/ 239806560 w 526"/>
                <a:gd name="T35" fmla="*/ 1855380806 h 852"/>
                <a:gd name="T36" fmla="*/ 278958742 w 526"/>
                <a:gd name="T37" fmla="*/ 1929225750 h 852"/>
                <a:gd name="T38" fmla="*/ 371943515 w 526"/>
                <a:gd name="T39" fmla="*/ 1993841418 h 852"/>
                <a:gd name="T40" fmla="*/ 337684803 w 526"/>
                <a:gd name="T41" fmla="*/ 2067688511 h 852"/>
                <a:gd name="T42" fmla="*/ 288745682 w 526"/>
                <a:gd name="T43" fmla="*/ 2081534572 h 852"/>
                <a:gd name="T44" fmla="*/ 278958742 w 526"/>
                <a:gd name="T45" fmla="*/ 2147483646 h 852"/>
                <a:gd name="T46" fmla="*/ 401306545 w 526"/>
                <a:gd name="T47" fmla="*/ 2147483646 h 852"/>
                <a:gd name="T48" fmla="*/ 504080469 w 526"/>
                <a:gd name="T49" fmla="*/ 2147483646 h 852"/>
                <a:gd name="T50" fmla="*/ 489400060 w 526"/>
                <a:gd name="T51" fmla="*/ 2147483646 h 852"/>
                <a:gd name="T52" fmla="*/ 548128333 w 526"/>
                <a:gd name="T53" fmla="*/ 2147483646 h 852"/>
                <a:gd name="T54" fmla="*/ 523656560 w 526"/>
                <a:gd name="T55" fmla="*/ 2147483646 h 852"/>
                <a:gd name="T56" fmla="*/ 489400060 w 526"/>
                <a:gd name="T57" fmla="*/ 2147483646 h 852"/>
                <a:gd name="T58" fmla="*/ 533445712 w 526"/>
                <a:gd name="T59" fmla="*/ 2147483646 h 852"/>
                <a:gd name="T60" fmla="*/ 846660954 w 526"/>
                <a:gd name="T61" fmla="*/ 2147483646 h 852"/>
                <a:gd name="T62" fmla="*/ 973904439 w 526"/>
                <a:gd name="T63" fmla="*/ 2147483646 h 852"/>
                <a:gd name="T64" fmla="*/ 1120724014 w 526"/>
                <a:gd name="T65" fmla="*/ 2147483646 h 852"/>
                <a:gd name="T66" fmla="*/ 1125619696 w 526"/>
                <a:gd name="T67" fmla="*/ 2147483646 h 852"/>
                <a:gd name="T68" fmla="*/ 1223497938 w 526"/>
                <a:gd name="T69" fmla="*/ 2147483646 h 852"/>
                <a:gd name="T70" fmla="*/ 1355637105 w 526"/>
                <a:gd name="T71" fmla="*/ 2147483646 h 852"/>
                <a:gd name="T72" fmla="*/ 1433941469 w 526"/>
                <a:gd name="T73" fmla="*/ 2147483646 h 852"/>
                <a:gd name="T74" fmla="*/ 1433941469 w 526"/>
                <a:gd name="T75" fmla="*/ 2147483646 h 852"/>
                <a:gd name="T76" fmla="*/ 2147483646 w 526"/>
                <a:gd name="T77" fmla="*/ 2147483646 h 852"/>
                <a:gd name="T78" fmla="*/ 2147483646 w 526"/>
                <a:gd name="T79" fmla="*/ 2147483646 h 852"/>
                <a:gd name="T80" fmla="*/ 2147483646 w 526"/>
                <a:gd name="T81" fmla="*/ 2147483646 h 852"/>
                <a:gd name="T82" fmla="*/ 2147483646 w 526"/>
                <a:gd name="T83" fmla="*/ 2147483646 h 852"/>
                <a:gd name="T84" fmla="*/ 2147483646 w 526"/>
                <a:gd name="T85" fmla="*/ 2147483646 h 852"/>
                <a:gd name="T86" fmla="*/ 2147483646 w 526"/>
                <a:gd name="T87" fmla="*/ 2147483646 h 852"/>
                <a:gd name="T88" fmla="*/ 2147483646 w 526"/>
                <a:gd name="T89" fmla="*/ 2147483646 h 852"/>
                <a:gd name="T90" fmla="*/ 1252863181 w 526"/>
                <a:gd name="T91" fmla="*/ 1518458549 h 852"/>
                <a:gd name="T92" fmla="*/ 1159876196 w 526"/>
                <a:gd name="T93" fmla="*/ 1347689027 h 852"/>
                <a:gd name="T94" fmla="*/ 1463304499 w 526"/>
                <a:gd name="T95" fmla="*/ 304615497 h 852"/>
                <a:gd name="T96" fmla="*/ 244700030 w 526"/>
                <a:gd name="T97" fmla="*/ 0 h 852"/>
                <a:gd name="T98" fmla="*/ 210441318 w 526"/>
                <a:gd name="T99" fmla="*/ 59998883 h 852"/>
                <a:gd name="T100" fmla="*/ 220230470 w 526"/>
                <a:gd name="T101" fmla="*/ 198461644 h 852"/>
                <a:gd name="T102" fmla="*/ 0 w 526"/>
                <a:gd name="T103" fmla="*/ 521537840 h 852"/>
                <a:gd name="T104" fmla="*/ 58728273 w 526"/>
                <a:gd name="T105" fmla="*/ 710768060 h 8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26"/>
                <a:gd name="T160" fmla="*/ 0 h 852"/>
                <a:gd name="T161" fmla="*/ 526 w 526"/>
                <a:gd name="T162" fmla="*/ 852 h 8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26" h="852">
                  <a:moveTo>
                    <a:pt x="12" y="154"/>
                  </a:moveTo>
                  <a:lnTo>
                    <a:pt x="19" y="172"/>
                  </a:lnTo>
                  <a:lnTo>
                    <a:pt x="3" y="239"/>
                  </a:lnTo>
                  <a:lnTo>
                    <a:pt x="12" y="259"/>
                  </a:lnTo>
                  <a:lnTo>
                    <a:pt x="54" y="347"/>
                  </a:lnTo>
                  <a:lnTo>
                    <a:pt x="59" y="344"/>
                  </a:lnTo>
                  <a:lnTo>
                    <a:pt x="60" y="325"/>
                  </a:lnTo>
                  <a:lnTo>
                    <a:pt x="68" y="322"/>
                  </a:lnTo>
                  <a:lnTo>
                    <a:pt x="75" y="327"/>
                  </a:lnTo>
                  <a:lnTo>
                    <a:pt x="62" y="339"/>
                  </a:lnTo>
                  <a:lnTo>
                    <a:pt x="67" y="345"/>
                  </a:lnTo>
                  <a:lnTo>
                    <a:pt x="78" y="383"/>
                  </a:lnTo>
                  <a:lnTo>
                    <a:pt x="71" y="380"/>
                  </a:lnTo>
                  <a:lnTo>
                    <a:pt x="57" y="366"/>
                  </a:lnTo>
                  <a:lnTo>
                    <a:pt x="60" y="351"/>
                  </a:lnTo>
                  <a:lnTo>
                    <a:pt x="54" y="352"/>
                  </a:lnTo>
                  <a:lnTo>
                    <a:pt x="45" y="368"/>
                  </a:lnTo>
                  <a:lnTo>
                    <a:pt x="49" y="402"/>
                  </a:lnTo>
                  <a:lnTo>
                    <a:pt x="57" y="418"/>
                  </a:lnTo>
                  <a:lnTo>
                    <a:pt x="76" y="432"/>
                  </a:lnTo>
                  <a:lnTo>
                    <a:pt x="69" y="448"/>
                  </a:lnTo>
                  <a:lnTo>
                    <a:pt x="59" y="451"/>
                  </a:lnTo>
                  <a:lnTo>
                    <a:pt x="57" y="473"/>
                  </a:lnTo>
                  <a:lnTo>
                    <a:pt x="82" y="524"/>
                  </a:lnTo>
                  <a:lnTo>
                    <a:pt x="103" y="555"/>
                  </a:lnTo>
                  <a:lnTo>
                    <a:pt x="100" y="574"/>
                  </a:lnTo>
                  <a:lnTo>
                    <a:pt x="112" y="586"/>
                  </a:lnTo>
                  <a:lnTo>
                    <a:pt x="107" y="599"/>
                  </a:lnTo>
                  <a:lnTo>
                    <a:pt x="100" y="627"/>
                  </a:lnTo>
                  <a:lnTo>
                    <a:pt x="109" y="639"/>
                  </a:lnTo>
                  <a:lnTo>
                    <a:pt x="173" y="659"/>
                  </a:lnTo>
                  <a:lnTo>
                    <a:pt x="199" y="693"/>
                  </a:lnTo>
                  <a:lnTo>
                    <a:pt x="229" y="705"/>
                  </a:lnTo>
                  <a:lnTo>
                    <a:pt x="230" y="724"/>
                  </a:lnTo>
                  <a:lnTo>
                    <a:pt x="250" y="730"/>
                  </a:lnTo>
                  <a:lnTo>
                    <a:pt x="277" y="764"/>
                  </a:lnTo>
                  <a:lnTo>
                    <a:pt x="293" y="794"/>
                  </a:lnTo>
                  <a:lnTo>
                    <a:pt x="293" y="839"/>
                  </a:lnTo>
                  <a:lnTo>
                    <a:pt x="479" y="851"/>
                  </a:lnTo>
                  <a:lnTo>
                    <a:pt x="468" y="832"/>
                  </a:lnTo>
                  <a:lnTo>
                    <a:pt x="473" y="805"/>
                  </a:lnTo>
                  <a:lnTo>
                    <a:pt x="504" y="758"/>
                  </a:lnTo>
                  <a:lnTo>
                    <a:pt x="525" y="745"/>
                  </a:lnTo>
                  <a:lnTo>
                    <a:pt x="513" y="729"/>
                  </a:lnTo>
                  <a:lnTo>
                    <a:pt x="504" y="683"/>
                  </a:lnTo>
                  <a:lnTo>
                    <a:pt x="256" y="329"/>
                  </a:lnTo>
                  <a:lnTo>
                    <a:pt x="237" y="292"/>
                  </a:lnTo>
                  <a:lnTo>
                    <a:pt x="299" y="66"/>
                  </a:lnTo>
                  <a:lnTo>
                    <a:pt x="50" y="0"/>
                  </a:lnTo>
                  <a:lnTo>
                    <a:pt x="43" y="13"/>
                  </a:lnTo>
                  <a:lnTo>
                    <a:pt x="45" y="43"/>
                  </a:lnTo>
                  <a:lnTo>
                    <a:pt x="0" y="113"/>
                  </a:lnTo>
                  <a:lnTo>
                    <a:pt x="12" y="154"/>
                  </a:lnTo>
                </a:path>
              </a:pathLst>
            </a:custGeom>
            <a:solidFill>
              <a:srgbClr val="EBAB21"/>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21">
              <a:extLst>
                <a:ext uri="{FF2B5EF4-FFF2-40B4-BE49-F238E27FC236}">
                  <a16:creationId xmlns:a16="http://schemas.microsoft.com/office/drawing/2014/main" id="{D0B143F3-1220-4B27-AAE1-86D4E7DD8EF5}"/>
                </a:ext>
              </a:extLst>
            </p:cNvPr>
            <p:cNvSpPr>
              <a:spLocks/>
            </p:cNvSpPr>
            <p:nvPr/>
          </p:nvSpPr>
          <p:spPr bwMode="auto">
            <a:xfrm>
              <a:off x="5586413" y="2176463"/>
              <a:ext cx="606425" cy="1017587"/>
            </a:xfrm>
            <a:custGeom>
              <a:avLst/>
              <a:gdLst>
                <a:gd name="T0" fmla="*/ 0 w 261"/>
                <a:gd name="T1" fmla="*/ 1028893012 h 443"/>
                <a:gd name="T2" fmla="*/ 32391459 w 261"/>
                <a:gd name="T3" fmla="*/ 960301216 h 443"/>
                <a:gd name="T4" fmla="*/ 124166100 w 261"/>
                <a:gd name="T5" fmla="*/ 812562744 h 443"/>
                <a:gd name="T6" fmla="*/ 172752127 w 261"/>
                <a:gd name="T7" fmla="*/ 659547980 h 443"/>
                <a:gd name="T8" fmla="*/ 124166100 w 261"/>
                <a:gd name="T9" fmla="*/ 543467260 h 443"/>
                <a:gd name="T10" fmla="*/ 367098561 w 261"/>
                <a:gd name="T11" fmla="*/ 379899912 h 443"/>
                <a:gd name="T12" fmla="*/ 415684588 w 261"/>
                <a:gd name="T13" fmla="*/ 284924360 h 443"/>
                <a:gd name="T14" fmla="*/ 415684588 w 261"/>
                <a:gd name="T15" fmla="*/ 242714024 h 443"/>
                <a:gd name="T16" fmla="*/ 242932461 w 261"/>
                <a:gd name="T17" fmla="*/ 52762920 h 443"/>
                <a:gd name="T18" fmla="*/ 1176873430 w 261"/>
                <a:gd name="T19" fmla="*/ 0 h 443"/>
                <a:gd name="T20" fmla="*/ 1203865151 w 261"/>
                <a:gd name="T21" fmla="*/ 142462180 h 443"/>
                <a:gd name="T22" fmla="*/ 1290242377 w 261"/>
                <a:gd name="T23" fmla="*/ 311305820 h 443"/>
                <a:gd name="T24" fmla="*/ 1376617279 w 261"/>
                <a:gd name="T25" fmla="*/ 1203015241 h 443"/>
                <a:gd name="T26" fmla="*/ 1355022972 w 261"/>
                <a:gd name="T27" fmla="*/ 1387687756 h 443"/>
                <a:gd name="T28" fmla="*/ 1403611323 w 261"/>
                <a:gd name="T29" fmla="*/ 1493215893 h 443"/>
                <a:gd name="T30" fmla="*/ 1349625557 w 261"/>
                <a:gd name="T31" fmla="*/ 1693717284 h 443"/>
                <a:gd name="T32" fmla="*/ 1279445224 w 261"/>
                <a:gd name="T33" fmla="*/ 1793969128 h 443"/>
                <a:gd name="T34" fmla="*/ 1241656349 w 261"/>
                <a:gd name="T35" fmla="*/ 1931155016 h 443"/>
                <a:gd name="T36" fmla="*/ 1268648070 w 261"/>
                <a:gd name="T37" fmla="*/ 1968089060 h 443"/>
                <a:gd name="T38" fmla="*/ 1247053764 w 261"/>
                <a:gd name="T39" fmla="*/ 2063064613 h 443"/>
                <a:gd name="T40" fmla="*/ 1257850917 w 261"/>
                <a:gd name="T41" fmla="*/ 2094722364 h 443"/>
                <a:gd name="T42" fmla="*/ 1149881709 w 261"/>
                <a:gd name="T43" fmla="*/ 2136934997 h 443"/>
                <a:gd name="T44" fmla="*/ 1128287403 w 261"/>
                <a:gd name="T45" fmla="*/ 2147483646 h 443"/>
                <a:gd name="T46" fmla="*/ 971729844 w 261"/>
                <a:gd name="T47" fmla="*/ 2147483646 h 443"/>
                <a:gd name="T48" fmla="*/ 885354942 w 261"/>
                <a:gd name="T49" fmla="*/ 2147483646 h 443"/>
                <a:gd name="T50" fmla="*/ 885354942 w 261"/>
                <a:gd name="T51" fmla="*/ 2147483646 h 443"/>
                <a:gd name="T52" fmla="*/ 831369176 w 261"/>
                <a:gd name="T53" fmla="*/ 2147483646 h 443"/>
                <a:gd name="T54" fmla="*/ 782783149 w 261"/>
                <a:gd name="T55" fmla="*/ 2147483646 h 443"/>
                <a:gd name="T56" fmla="*/ 755789104 w 261"/>
                <a:gd name="T57" fmla="*/ 2094722364 h 443"/>
                <a:gd name="T58" fmla="*/ 691008508 w 261"/>
                <a:gd name="T59" fmla="*/ 2010301693 h 443"/>
                <a:gd name="T60" fmla="*/ 593834130 w 261"/>
                <a:gd name="T61" fmla="*/ 1968089060 h 443"/>
                <a:gd name="T62" fmla="*/ 480467507 w 261"/>
                <a:gd name="T63" fmla="*/ 1888944681 h 443"/>
                <a:gd name="T64" fmla="*/ 442676309 w 261"/>
                <a:gd name="T65" fmla="*/ 1767587669 h 443"/>
                <a:gd name="T66" fmla="*/ 502059490 w 261"/>
                <a:gd name="T67" fmla="*/ 1588191445 h 443"/>
                <a:gd name="T68" fmla="*/ 453473462 w 261"/>
                <a:gd name="T69" fmla="*/ 1545978812 h 443"/>
                <a:gd name="T70" fmla="*/ 307715380 w 261"/>
                <a:gd name="T71" fmla="*/ 1551255104 h 443"/>
                <a:gd name="T72" fmla="*/ 286121074 w 261"/>
                <a:gd name="T73" fmla="*/ 1435174384 h 443"/>
                <a:gd name="T74" fmla="*/ 59383181 w 261"/>
                <a:gd name="T75" fmla="*/ 1218844116 h 443"/>
                <a:gd name="T76" fmla="*/ 0 w 261"/>
                <a:gd name="T77" fmla="*/ 1028893012 h 4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61"/>
                <a:gd name="T118" fmla="*/ 0 h 443"/>
                <a:gd name="T119" fmla="*/ 261 w 261"/>
                <a:gd name="T120" fmla="*/ 443 h 44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61" h="443">
                  <a:moveTo>
                    <a:pt x="0" y="195"/>
                  </a:moveTo>
                  <a:lnTo>
                    <a:pt x="6" y="182"/>
                  </a:lnTo>
                  <a:lnTo>
                    <a:pt x="23" y="154"/>
                  </a:lnTo>
                  <a:lnTo>
                    <a:pt x="32" y="125"/>
                  </a:lnTo>
                  <a:lnTo>
                    <a:pt x="23" y="103"/>
                  </a:lnTo>
                  <a:lnTo>
                    <a:pt x="68" y="72"/>
                  </a:lnTo>
                  <a:lnTo>
                    <a:pt x="77" y="54"/>
                  </a:lnTo>
                  <a:lnTo>
                    <a:pt x="77" y="46"/>
                  </a:lnTo>
                  <a:lnTo>
                    <a:pt x="45" y="10"/>
                  </a:lnTo>
                  <a:lnTo>
                    <a:pt x="218" y="0"/>
                  </a:lnTo>
                  <a:lnTo>
                    <a:pt x="223" y="27"/>
                  </a:lnTo>
                  <a:lnTo>
                    <a:pt x="239" y="59"/>
                  </a:lnTo>
                  <a:lnTo>
                    <a:pt x="255" y="228"/>
                  </a:lnTo>
                  <a:lnTo>
                    <a:pt x="251" y="263"/>
                  </a:lnTo>
                  <a:lnTo>
                    <a:pt x="260" y="283"/>
                  </a:lnTo>
                  <a:lnTo>
                    <a:pt x="250" y="321"/>
                  </a:lnTo>
                  <a:lnTo>
                    <a:pt x="237" y="340"/>
                  </a:lnTo>
                  <a:lnTo>
                    <a:pt x="230" y="366"/>
                  </a:lnTo>
                  <a:lnTo>
                    <a:pt x="235" y="373"/>
                  </a:lnTo>
                  <a:lnTo>
                    <a:pt x="231" y="391"/>
                  </a:lnTo>
                  <a:lnTo>
                    <a:pt x="233" y="397"/>
                  </a:lnTo>
                  <a:lnTo>
                    <a:pt x="213" y="405"/>
                  </a:lnTo>
                  <a:lnTo>
                    <a:pt x="209" y="432"/>
                  </a:lnTo>
                  <a:lnTo>
                    <a:pt x="180" y="422"/>
                  </a:lnTo>
                  <a:lnTo>
                    <a:pt x="164" y="437"/>
                  </a:lnTo>
                  <a:lnTo>
                    <a:pt x="164" y="442"/>
                  </a:lnTo>
                  <a:lnTo>
                    <a:pt x="154" y="442"/>
                  </a:lnTo>
                  <a:lnTo>
                    <a:pt x="145" y="423"/>
                  </a:lnTo>
                  <a:lnTo>
                    <a:pt x="140" y="397"/>
                  </a:lnTo>
                  <a:lnTo>
                    <a:pt x="128" y="381"/>
                  </a:lnTo>
                  <a:lnTo>
                    <a:pt x="110" y="373"/>
                  </a:lnTo>
                  <a:lnTo>
                    <a:pt x="89" y="358"/>
                  </a:lnTo>
                  <a:lnTo>
                    <a:pt x="82" y="335"/>
                  </a:lnTo>
                  <a:lnTo>
                    <a:pt x="93" y="301"/>
                  </a:lnTo>
                  <a:lnTo>
                    <a:pt x="84" y="293"/>
                  </a:lnTo>
                  <a:lnTo>
                    <a:pt x="57" y="294"/>
                  </a:lnTo>
                  <a:lnTo>
                    <a:pt x="53" y="272"/>
                  </a:lnTo>
                  <a:lnTo>
                    <a:pt x="11" y="231"/>
                  </a:lnTo>
                  <a:lnTo>
                    <a:pt x="0" y="195"/>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222">
              <a:extLst>
                <a:ext uri="{FF2B5EF4-FFF2-40B4-BE49-F238E27FC236}">
                  <a16:creationId xmlns:a16="http://schemas.microsoft.com/office/drawing/2014/main" id="{11387009-AA70-4042-9B50-69C1E02FE56E}"/>
                </a:ext>
              </a:extLst>
            </p:cNvPr>
            <p:cNvSpPr>
              <a:spLocks/>
            </p:cNvSpPr>
            <p:nvPr/>
          </p:nvSpPr>
          <p:spPr bwMode="auto">
            <a:xfrm>
              <a:off x="4908550" y="2043113"/>
              <a:ext cx="896938" cy="533400"/>
            </a:xfrm>
            <a:custGeom>
              <a:avLst/>
              <a:gdLst>
                <a:gd name="T0" fmla="*/ 0 w 396"/>
                <a:gd name="T1" fmla="*/ 22579183 h 251"/>
                <a:gd name="T2" fmla="*/ 0 w 396"/>
                <a:gd name="T3" fmla="*/ 112900167 h 251"/>
                <a:gd name="T4" fmla="*/ 41041708 w 396"/>
                <a:gd name="T5" fmla="*/ 180641967 h 251"/>
                <a:gd name="T6" fmla="*/ 15390641 w 396"/>
                <a:gd name="T7" fmla="*/ 239349968 h 251"/>
                <a:gd name="T8" fmla="*/ 41041708 w 396"/>
                <a:gd name="T9" fmla="*/ 392896915 h 251"/>
                <a:gd name="T10" fmla="*/ 138515766 w 396"/>
                <a:gd name="T11" fmla="*/ 614183536 h 251"/>
                <a:gd name="T12" fmla="*/ 138515766 w 396"/>
                <a:gd name="T13" fmla="*/ 686439048 h 251"/>
                <a:gd name="T14" fmla="*/ 200078329 w 396"/>
                <a:gd name="T15" fmla="*/ 790307541 h 251"/>
                <a:gd name="T16" fmla="*/ 230859610 w 396"/>
                <a:gd name="T17" fmla="*/ 961917834 h 251"/>
                <a:gd name="T18" fmla="*/ 215468970 w 396"/>
                <a:gd name="T19" fmla="*/ 1007078326 h 251"/>
                <a:gd name="T20" fmla="*/ 251380464 w 396"/>
                <a:gd name="T21" fmla="*/ 1065788453 h 251"/>
                <a:gd name="T22" fmla="*/ 1559580392 w 396"/>
                <a:gd name="T23" fmla="*/ 1043207144 h 251"/>
                <a:gd name="T24" fmla="*/ 1662184664 w 396"/>
                <a:gd name="T25" fmla="*/ 1129012291 h 251"/>
                <a:gd name="T26" fmla="*/ 1749398294 w 396"/>
                <a:gd name="T27" fmla="*/ 1002562489 h 251"/>
                <a:gd name="T28" fmla="*/ 1795570216 w 396"/>
                <a:gd name="T29" fmla="*/ 867081014 h 251"/>
                <a:gd name="T30" fmla="*/ 1749398294 w 396"/>
                <a:gd name="T31" fmla="*/ 772244194 h 251"/>
                <a:gd name="T32" fmla="*/ 1980257904 w 396"/>
                <a:gd name="T33" fmla="*/ 627731046 h 251"/>
                <a:gd name="T34" fmla="*/ 2026429826 w 396"/>
                <a:gd name="T35" fmla="*/ 546441736 h 251"/>
                <a:gd name="T36" fmla="*/ 2026429826 w 396"/>
                <a:gd name="T37" fmla="*/ 514828755 h 251"/>
                <a:gd name="T38" fmla="*/ 1862262993 w 396"/>
                <a:gd name="T39" fmla="*/ 347736423 h 251"/>
                <a:gd name="T40" fmla="*/ 1692965945 w 396"/>
                <a:gd name="T41" fmla="*/ 185157803 h 251"/>
                <a:gd name="T42" fmla="*/ 1662184664 w 396"/>
                <a:gd name="T43" fmla="*/ 0 h 251"/>
                <a:gd name="T44" fmla="*/ 46171922 w 396"/>
                <a:gd name="T45" fmla="*/ 31612982 h 251"/>
                <a:gd name="T46" fmla="*/ 0 w 396"/>
                <a:gd name="T47" fmla="*/ 22579183 h 2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96"/>
                <a:gd name="T73" fmla="*/ 0 h 251"/>
                <a:gd name="T74" fmla="*/ 396 w 396"/>
                <a:gd name="T75" fmla="*/ 251 h 2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96" h="251">
                  <a:moveTo>
                    <a:pt x="0" y="5"/>
                  </a:moveTo>
                  <a:lnTo>
                    <a:pt x="0" y="25"/>
                  </a:lnTo>
                  <a:lnTo>
                    <a:pt x="8" y="40"/>
                  </a:lnTo>
                  <a:lnTo>
                    <a:pt x="3" y="53"/>
                  </a:lnTo>
                  <a:lnTo>
                    <a:pt x="8" y="87"/>
                  </a:lnTo>
                  <a:lnTo>
                    <a:pt x="27" y="136"/>
                  </a:lnTo>
                  <a:lnTo>
                    <a:pt x="27" y="152"/>
                  </a:lnTo>
                  <a:lnTo>
                    <a:pt x="39" y="175"/>
                  </a:lnTo>
                  <a:lnTo>
                    <a:pt x="45" y="213"/>
                  </a:lnTo>
                  <a:lnTo>
                    <a:pt x="42" y="223"/>
                  </a:lnTo>
                  <a:lnTo>
                    <a:pt x="49" y="236"/>
                  </a:lnTo>
                  <a:lnTo>
                    <a:pt x="304" y="231"/>
                  </a:lnTo>
                  <a:lnTo>
                    <a:pt x="324" y="250"/>
                  </a:lnTo>
                  <a:lnTo>
                    <a:pt x="341" y="222"/>
                  </a:lnTo>
                  <a:lnTo>
                    <a:pt x="350" y="192"/>
                  </a:lnTo>
                  <a:lnTo>
                    <a:pt x="341" y="171"/>
                  </a:lnTo>
                  <a:lnTo>
                    <a:pt x="386" y="139"/>
                  </a:lnTo>
                  <a:lnTo>
                    <a:pt x="395" y="121"/>
                  </a:lnTo>
                  <a:lnTo>
                    <a:pt x="395" y="114"/>
                  </a:lnTo>
                  <a:lnTo>
                    <a:pt x="363" y="77"/>
                  </a:lnTo>
                  <a:lnTo>
                    <a:pt x="330" y="41"/>
                  </a:lnTo>
                  <a:lnTo>
                    <a:pt x="324" y="0"/>
                  </a:lnTo>
                  <a:lnTo>
                    <a:pt x="9" y="7"/>
                  </a:lnTo>
                  <a:lnTo>
                    <a:pt x="0" y="5"/>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223">
              <a:extLst>
                <a:ext uri="{FF2B5EF4-FFF2-40B4-BE49-F238E27FC236}">
                  <a16:creationId xmlns:a16="http://schemas.microsoft.com/office/drawing/2014/main" id="{88ED8B39-D68F-453C-80FC-A3C6BD2706B3}"/>
                </a:ext>
              </a:extLst>
            </p:cNvPr>
            <p:cNvSpPr>
              <a:spLocks/>
            </p:cNvSpPr>
            <p:nvPr/>
          </p:nvSpPr>
          <p:spPr bwMode="auto">
            <a:xfrm>
              <a:off x="4022725" y="2624138"/>
              <a:ext cx="1176338" cy="533400"/>
            </a:xfrm>
            <a:custGeom>
              <a:avLst/>
              <a:gdLst>
                <a:gd name="T0" fmla="*/ 0 w 494"/>
                <a:gd name="T1" fmla="*/ 1066306817 h 252"/>
                <a:gd name="T2" fmla="*/ 96395422 w 494"/>
                <a:gd name="T3" fmla="*/ 0 h 252"/>
                <a:gd name="T4" fmla="*/ 1134070795 w 494"/>
                <a:gd name="T5" fmla="*/ 35841517 h 252"/>
                <a:gd name="T6" fmla="*/ 2147483646 w 494"/>
                <a:gd name="T7" fmla="*/ 53763333 h 252"/>
                <a:gd name="T8" fmla="*/ 2147483646 w 494"/>
                <a:gd name="T9" fmla="*/ 98566817 h 252"/>
                <a:gd name="T10" fmla="*/ 2147483646 w 494"/>
                <a:gd name="T11" fmla="*/ 94085833 h 252"/>
                <a:gd name="T12" fmla="*/ 2147483646 w 494"/>
                <a:gd name="T13" fmla="*/ 120967500 h 252"/>
                <a:gd name="T14" fmla="*/ 2147483646 w 494"/>
                <a:gd name="T15" fmla="*/ 143368183 h 252"/>
                <a:gd name="T16" fmla="*/ 2147483646 w 494"/>
                <a:gd name="T17" fmla="*/ 143368183 h 252"/>
                <a:gd name="T18" fmla="*/ 2147483646 w 494"/>
                <a:gd name="T19" fmla="*/ 219534317 h 252"/>
                <a:gd name="T20" fmla="*/ 2147483646 w 494"/>
                <a:gd name="T21" fmla="*/ 340501817 h 252"/>
                <a:gd name="T22" fmla="*/ 2147483646 w 494"/>
                <a:gd name="T23" fmla="*/ 362902500 h 252"/>
                <a:gd name="T24" fmla="*/ 2147483646 w 494"/>
                <a:gd name="T25" fmla="*/ 1120070150 h 252"/>
                <a:gd name="T26" fmla="*/ 1593371252 w 494"/>
                <a:gd name="T27" fmla="*/ 1124549017 h 252"/>
                <a:gd name="T28" fmla="*/ 0 w 494"/>
                <a:gd name="T29" fmla="*/ 1066306817 h 2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4"/>
                <a:gd name="T46" fmla="*/ 0 h 252"/>
                <a:gd name="T47" fmla="*/ 494 w 494"/>
                <a:gd name="T48" fmla="*/ 252 h 2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4" h="252">
                  <a:moveTo>
                    <a:pt x="0" y="238"/>
                  </a:moveTo>
                  <a:lnTo>
                    <a:pt x="17" y="0"/>
                  </a:lnTo>
                  <a:lnTo>
                    <a:pt x="200" y="8"/>
                  </a:lnTo>
                  <a:lnTo>
                    <a:pt x="444" y="12"/>
                  </a:lnTo>
                  <a:lnTo>
                    <a:pt x="456" y="22"/>
                  </a:lnTo>
                  <a:lnTo>
                    <a:pt x="465" y="21"/>
                  </a:lnTo>
                  <a:lnTo>
                    <a:pt x="473" y="27"/>
                  </a:lnTo>
                  <a:lnTo>
                    <a:pt x="473" y="32"/>
                  </a:lnTo>
                  <a:lnTo>
                    <a:pt x="466" y="32"/>
                  </a:lnTo>
                  <a:lnTo>
                    <a:pt x="458" y="49"/>
                  </a:lnTo>
                  <a:lnTo>
                    <a:pt x="477" y="76"/>
                  </a:lnTo>
                  <a:lnTo>
                    <a:pt x="493" y="81"/>
                  </a:lnTo>
                  <a:lnTo>
                    <a:pt x="490" y="250"/>
                  </a:lnTo>
                  <a:lnTo>
                    <a:pt x="281" y="251"/>
                  </a:lnTo>
                  <a:lnTo>
                    <a:pt x="0" y="238"/>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224">
              <a:extLst>
                <a:ext uri="{FF2B5EF4-FFF2-40B4-BE49-F238E27FC236}">
                  <a16:creationId xmlns:a16="http://schemas.microsoft.com/office/drawing/2014/main" id="{6E8AB04A-BDC9-4D15-9ED4-9A5786381E59}"/>
                </a:ext>
              </a:extLst>
            </p:cNvPr>
            <p:cNvSpPr>
              <a:spLocks/>
            </p:cNvSpPr>
            <p:nvPr/>
          </p:nvSpPr>
          <p:spPr bwMode="auto">
            <a:xfrm>
              <a:off x="6242050" y="1582738"/>
              <a:ext cx="569913" cy="750887"/>
            </a:xfrm>
            <a:custGeom>
              <a:avLst/>
              <a:gdLst>
                <a:gd name="T0" fmla="*/ 0 w 256"/>
                <a:gd name="T1" fmla="*/ 1703405363 h 330"/>
                <a:gd name="T2" fmla="*/ 118944850 w 256"/>
                <a:gd name="T3" fmla="*/ 1501480471 h 330"/>
                <a:gd name="T4" fmla="*/ 143724935 w 256"/>
                <a:gd name="T5" fmla="*/ 1423818277 h 330"/>
                <a:gd name="T6" fmla="*/ 148682733 w 256"/>
                <a:gd name="T7" fmla="*/ 1273670457 h 330"/>
                <a:gd name="T8" fmla="*/ 118944850 w 256"/>
                <a:gd name="T9" fmla="*/ 1133878052 h 330"/>
                <a:gd name="T10" fmla="*/ 49560169 w 256"/>
                <a:gd name="T11" fmla="*/ 999262216 h 330"/>
                <a:gd name="T12" fmla="*/ 9911143 w 256"/>
                <a:gd name="T13" fmla="*/ 921597746 h 330"/>
                <a:gd name="T14" fmla="*/ 34693454 w 256"/>
                <a:gd name="T15" fmla="*/ 854290966 h 330"/>
                <a:gd name="T16" fmla="*/ 4955572 w 256"/>
                <a:gd name="T17" fmla="*/ 766273357 h 330"/>
                <a:gd name="T18" fmla="*/ 34693454 w 256"/>
                <a:gd name="T19" fmla="*/ 709319716 h 330"/>
                <a:gd name="T20" fmla="*/ 69384682 w 256"/>
                <a:gd name="T21" fmla="*/ 564350741 h 330"/>
                <a:gd name="T22" fmla="*/ 64429110 w 256"/>
                <a:gd name="T23" fmla="*/ 491865116 h 330"/>
                <a:gd name="T24" fmla="*/ 109033707 w 256"/>
                <a:gd name="T25" fmla="*/ 450443459 h 330"/>
                <a:gd name="T26" fmla="*/ 99120338 w 256"/>
                <a:gd name="T27" fmla="*/ 398668662 h 330"/>
                <a:gd name="T28" fmla="*/ 178418389 w 256"/>
                <a:gd name="T29" fmla="*/ 367604695 h 330"/>
                <a:gd name="T30" fmla="*/ 242847498 w 256"/>
                <a:gd name="T31" fmla="*/ 264052827 h 330"/>
                <a:gd name="T32" fmla="*/ 232934129 w 256"/>
                <a:gd name="T33" fmla="*/ 429734906 h 330"/>
                <a:gd name="T34" fmla="*/ 287452096 w 256"/>
                <a:gd name="T35" fmla="*/ 398668662 h 330"/>
                <a:gd name="T36" fmla="*/ 287452096 w 256"/>
                <a:gd name="T37" fmla="*/ 258876257 h 330"/>
                <a:gd name="T38" fmla="*/ 356836777 w 256"/>
                <a:gd name="T39" fmla="*/ 181214063 h 330"/>
                <a:gd name="T40" fmla="*/ 406396946 w 256"/>
                <a:gd name="T41" fmla="*/ 176035218 h 330"/>
                <a:gd name="T42" fmla="*/ 366747920 w 256"/>
                <a:gd name="T43" fmla="*/ 144971250 h 330"/>
                <a:gd name="T44" fmla="*/ 351881205 w 256"/>
                <a:gd name="T45" fmla="*/ 98373023 h 330"/>
                <a:gd name="T46" fmla="*/ 381616862 w 256"/>
                <a:gd name="T47" fmla="*/ 25887398 h 330"/>
                <a:gd name="T48" fmla="*/ 441090400 w 256"/>
                <a:gd name="T49" fmla="*/ 0 h 330"/>
                <a:gd name="T50" fmla="*/ 594728704 w 256"/>
                <a:gd name="T51" fmla="*/ 46598227 h 330"/>
                <a:gd name="T52" fmla="*/ 649244444 w 256"/>
                <a:gd name="T53" fmla="*/ 103549593 h 330"/>
                <a:gd name="T54" fmla="*/ 822707261 w 256"/>
                <a:gd name="T55" fmla="*/ 134615836 h 330"/>
                <a:gd name="T56" fmla="*/ 852442917 w 256"/>
                <a:gd name="T57" fmla="*/ 186390632 h 330"/>
                <a:gd name="T58" fmla="*/ 906960884 w 256"/>
                <a:gd name="T59" fmla="*/ 248520843 h 330"/>
                <a:gd name="T60" fmla="*/ 862356287 w 256"/>
                <a:gd name="T61" fmla="*/ 248520843 h 330"/>
                <a:gd name="T62" fmla="*/ 852442917 w 256"/>
                <a:gd name="T63" fmla="*/ 289940225 h 330"/>
                <a:gd name="T64" fmla="*/ 911916456 w 256"/>
                <a:gd name="T65" fmla="*/ 357249280 h 330"/>
                <a:gd name="T66" fmla="*/ 921827599 w 256"/>
                <a:gd name="T67" fmla="*/ 471154288 h 330"/>
                <a:gd name="T68" fmla="*/ 921827599 w 256"/>
                <a:gd name="T69" fmla="*/ 543639913 h 330"/>
                <a:gd name="T70" fmla="*/ 867311858 w 256"/>
                <a:gd name="T71" fmla="*/ 621302107 h 330"/>
                <a:gd name="T72" fmla="*/ 862356287 w 256"/>
                <a:gd name="T73" fmla="*/ 667900334 h 330"/>
                <a:gd name="T74" fmla="*/ 792971605 w 256"/>
                <a:gd name="T75" fmla="*/ 698964302 h 330"/>
                <a:gd name="T76" fmla="*/ 778102664 w 256"/>
                <a:gd name="T77" fmla="*/ 740385959 h 330"/>
                <a:gd name="T78" fmla="*/ 788013807 w 256"/>
                <a:gd name="T79" fmla="*/ 823224723 h 330"/>
                <a:gd name="T80" fmla="*/ 862356287 w 256"/>
                <a:gd name="T81" fmla="*/ 859467536 h 330"/>
                <a:gd name="T82" fmla="*/ 916872027 w 256"/>
                <a:gd name="T83" fmla="*/ 792160755 h 330"/>
                <a:gd name="T84" fmla="*/ 961476624 w 256"/>
                <a:gd name="T85" fmla="*/ 693787732 h 330"/>
                <a:gd name="T86" fmla="*/ 1065554760 w 256"/>
                <a:gd name="T87" fmla="*/ 636834091 h 330"/>
                <a:gd name="T88" fmla="*/ 1129983870 w 256"/>
                <a:gd name="T89" fmla="*/ 673076903 h 330"/>
                <a:gd name="T90" fmla="*/ 1179544038 w 256"/>
                <a:gd name="T91" fmla="*/ 776628772 h 330"/>
                <a:gd name="T92" fmla="*/ 1234059779 w 256"/>
                <a:gd name="T93" fmla="*/ 978551388 h 330"/>
                <a:gd name="T94" fmla="*/ 1263797661 w 256"/>
                <a:gd name="T95" fmla="*/ 1051037013 h 330"/>
                <a:gd name="T96" fmla="*/ 1248928720 w 256"/>
                <a:gd name="T97" fmla="*/ 1102811809 h 330"/>
                <a:gd name="T98" fmla="*/ 1258842089 w 256"/>
                <a:gd name="T99" fmla="*/ 1185652848 h 330"/>
                <a:gd name="T100" fmla="*/ 1234059779 w 256"/>
                <a:gd name="T101" fmla="*/ 1237427645 h 330"/>
                <a:gd name="T102" fmla="*/ 1204324123 w 256"/>
                <a:gd name="T103" fmla="*/ 1185652848 h 330"/>
                <a:gd name="T104" fmla="*/ 1169632895 w 256"/>
                <a:gd name="T105" fmla="*/ 1211540247 h 330"/>
                <a:gd name="T106" fmla="*/ 1169632895 w 256"/>
                <a:gd name="T107" fmla="*/ 1289202441 h 330"/>
                <a:gd name="T108" fmla="*/ 1154763954 w 256"/>
                <a:gd name="T109" fmla="*/ 1320268684 h 330"/>
                <a:gd name="T110" fmla="*/ 1100245987 w 256"/>
                <a:gd name="T111" fmla="*/ 1361688066 h 330"/>
                <a:gd name="T112" fmla="*/ 1095290416 w 256"/>
                <a:gd name="T113" fmla="*/ 1465237659 h 330"/>
                <a:gd name="T114" fmla="*/ 1055641390 w 256"/>
                <a:gd name="T115" fmla="*/ 1506659316 h 330"/>
                <a:gd name="T116" fmla="*/ 1025905734 w 256"/>
                <a:gd name="T117" fmla="*/ 1599853495 h 330"/>
                <a:gd name="T118" fmla="*/ 614553217 w 256"/>
                <a:gd name="T119" fmla="*/ 1661983705 h 330"/>
                <a:gd name="T120" fmla="*/ 604639847 w 256"/>
                <a:gd name="T121" fmla="*/ 1636096307 h 330"/>
                <a:gd name="T122" fmla="*/ 0 w 256"/>
                <a:gd name="T123" fmla="*/ 1703405363 h 3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6"/>
                <a:gd name="T187" fmla="*/ 0 h 330"/>
                <a:gd name="T188" fmla="*/ 256 w 256"/>
                <a:gd name="T189" fmla="*/ 330 h 3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6" h="330">
                  <a:moveTo>
                    <a:pt x="0" y="329"/>
                  </a:moveTo>
                  <a:lnTo>
                    <a:pt x="24" y="290"/>
                  </a:lnTo>
                  <a:lnTo>
                    <a:pt x="29" y="275"/>
                  </a:lnTo>
                  <a:lnTo>
                    <a:pt x="30" y="246"/>
                  </a:lnTo>
                  <a:lnTo>
                    <a:pt x="24" y="219"/>
                  </a:lnTo>
                  <a:lnTo>
                    <a:pt x="10" y="193"/>
                  </a:lnTo>
                  <a:lnTo>
                    <a:pt x="2" y="178"/>
                  </a:lnTo>
                  <a:lnTo>
                    <a:pt x="7" y="165"/>
                  </a:lnTo>
                  <a:lnTo>
                    <a:pt x="1" y="148"/>
                  </a:lnTo>
                  <a:lnTo>
                    <a:pt x="7" y="137"/>
                  </a:lnTo>
                  <a:lnTo>
                    <a:pt x="14" y="109"/>
                  </a:lnTo>
                  <a:lnTo>
                    <a:pt x="13" y="95"/>
                  </a:lnTo>
                  <a:lnTo>
                    <a:pt x="22" y="87"/>
                  </a:lnTo>
                  <a:lnTo>
                    <a:pt x="20" y="77"/>
                  </a:lnTo>
                  <a:lnTo>
                    <a:pt x="36" y="71"/>
                  </a:lnTo>
                  <a:lnTo>
                    <a:pt x="49" y="51"/>
                  </a:lnTo>
                  <a:lnTo>
                    <a:pt x="47" y="83"/>
                  </a:lnTo>
                  <a:lnTo>
                    <a:pt x="58" y="77"/>
                  </a:lnTo>
                  <a:lnTo>
                    <a:pt x="58" y="50"/>
                  </a:lnTo>
                  <a:lnTo>
                    <a:pt x="72" y="35"/>
                  </a:lnTo>
                  <a:lnTo>
                    <a:pt x="82" y="34"/>
                  </a:lnTo>
                  <a:lnTo>
                    <a:pt x="74" y="28"/>
                  </a:lnTo>
                  <a:lnTo>
                    <a:pt x="71" y="19"/>
                  </a:lnTo>
                  <a:lnTo>
                    <a:pt x="77" y="5"/>
                  </a:lnTo>
                  <a:lnTo>
                    <a:pt x="89" y="0"/>
                  </a:lnTo>
                  <a:lnTo>
                    <a:pt x="120" y="9"/>
                  </a:lnTo>
                  <a:lnTo>
                    <a:pt x="131" y="20"/>
                  </a:lnTo>
                  <a:lnTo>
                    <a:pt x="166" y="26"/>
                  </a:lnTo>
                  <a:lnTo>
                    <a:pt x="172" y="36"/>
                  </a:lnTo>
                  <a:lnTo>
                    <a:pt x="183" y="48"/>
                  </a:lnTo>
                  <a:lnTo>
                    <a:pt x="174" y="48"/>
                  </a:lnTo>
                  <a:lnTo>
                    <a:pt x="172" y="56"/>
                  </a:lnTo>
                  <a:lnTo>
                    <a:pt x="184" y="69"/>
                  </a:lnTo>
                  <a:lnTo>
                    <a:pt x="186" y="91"/>
                  </a:lnTo>
                  <a:lnTo>
                    <a:pt x="186" y="105"/>
                  </a:lnTo>
                  <a:lnTo>
                    <a:pt x="175" y="120"/>
                  </a:lnTo>
                  <a:lnTo>
                    <a:pt x="174" y="129"/>
                  </a:lnTo>
                  <a:lnTo>
                    <a:pt x="160" y="135"/>
                  </a:lnTo>
                  <a:lnTo>
                    <a:pt x="157" y="143"/>
                  </a:lnTo>
                  <a:lnTo>
                    <a:pt x="159" y="159"/>
                  </a:lnTo>
                  <a:lnTo>
                    <a:pt x="174" y="166"/>
                  </a:lnTo>
                  <a:lnTo>
                    <a:pt x="185" y="153"/>
                  </a:lnTo>
                  <a:lnTo>
                    <a:pt x="194" y="134"/>
                  </a:lnTo>
                  <a:lnTo>
                    <a:pt x="215" y="123"/>
                  </a:lnTo>
                  <a:lnTo>
                    <a:pt x="228" y="130"/>
                  </a:lnTo>
                  <a:lnTo>
                    <a:pt x="238" y="150"/>
                  </a:lnTo>
                  <a:lnTo>
                    <a:pt x="249" y="189"/>
                  </a:lnTo>
                  <a:lnTo>
                    <a:pt x="255" y="203"/>
                  </a:lnTo>
                  <a:lnTo>
                    <a:pt x="252" y="213"/>
                  </a:lnTo>
                  <a:lnTo>
                    <a:pt x="254" y="229"/>
                  </a:lnTo>
                  <a:lnTo>
                    <a:pt x="249" y="239"/>
                  </a:lnTo>
                  <a:lnTo>
                    <a:pt x="243" y="229"/>
                  </a:lnTo>
                  <a:lnTo>
                    <a:pt x="236" y="234"/>
                  </a:lnTo>
                  <a:lnTo>
                    <a:pt x="236" y="249"/>
                  </a:lnTo>
                  <a:lnTo>
                    <a:pt x="233" y="255"/>
                  </a:lnTo>
                  <a:lnTo>
                    <a:pt x="222" y="263"/>
                  </a:lnTo>
                  <a:lnTo>
                    <a:pt x="221" y="283"/>
                  </a:lnTo>
                  <a:lnTo>
                    <a:pt x="213" y="291"/>
                  </a:lnTo>
                  <a:lnTo>
                    <a:pt x="207" y="309"/>
                  </a:lnTo>
                  <a:lnTo>
                    <a:pt x="124" y="321"/>
                  </a:lnTo>
                  <a:lnTo>
                    <a:pt x="122" y="316"/>
                  </a:lnTo>
                  <a:lnTo>
                    <a:pt x="0" y="329"/>
                  </a:lnTo>
                </a:path>
              </a:pathLst>
            </a:custGeom>
            <a:solidFill>
              <a:srgbClr val="00AEE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225">
              <a:extLst>
                <a:ext uri="{FF2B5EF4-FFF2-40B4-BE49-F238E27FC236}">
                  <a16:creationId xmlns:a16="http://schemas.microsoft.com/office/drawing/2014/main" id="{625BF551-725F-4861-94D6-BC19D034D930}"/>
                </a:ext>
              </a:extLst>
            </p:cNvPr>
            <p:cNvSpPr>
              <a:spLocks/>
            </p:cNvSpPr>
            <p:nvPr/>
          </p:nvSpPr>
          <p:spPr bwMode="auto">
            <a:xfrm>
              <a:off x="4811713" y="1058863"/>
              <a:ext cx="993775" cy="1006475"/>
            </a:xfrm>
            <a:custGeom>
              <a:avLst/>
              <a:gdLst>
                <a:gd name="T0" fmla="*/ 0 w 437"/>
                <a:gd name="T1" fmla="*/ 131177242 h 465"/>
                <a:gd name="T2" fmla="*/ 20685074 w 437"/>
                <a:gd name="T3" fmla="*/ 445065409 h 465"/>
                <a:gd name="T4" fmla="*/ 98258650 w 437"/>
                <a:gd name="T5" fmla="*/ 683996081 h 465"/>
                <a:gd name="T6" fmla="*/ 113772456 w 437"/>
                <a:gd name="T7" fmla="*/ 1007252042 h 465"/>
                <a:gd name="T8" fmla="*/ 175829952 w 437"/>
                <a:gd name="T9" fmla="*/ 1264922629 h 465"/>
                <a:gd name="T10" fmla="*/ 98258650 w 437"/>
                <a:gd name="T11" fmla="*/ 1396099870 h 465"/>
                <a:gd name="T12" fmla="*/ 212028832 w 437"/>
                <a:gd name="T13" fmla="*/ 1494481178 h 465"/>
                <a:gd name="T14" fmla="*/ 201686295 w 437"/>
                <a:gd name="T15" fmla="*/ 2147483646 h 465"/>
                <a:gd name="T16" fmla="*/ 1835868553 w 437"/>
                <a:gd name="T17" fmla="*/ 2140997429 h 465"/>
                <a:gd name="T18" fmla="*/ 1804840941 w 437"/>
                <a:gd name="T19" fmla="*/ 2009820187 h 465"/>
                <a:gd name="T20" fmla="*/ 1758297251 w 437"/>
                <a:gd name="T21" fmla="*/ 1962972564 h 465"/>
                <a:gd name="T22" fmla="*/ 1634182257 w 437"/>
                <a:gd name="T23" fmla="*/ 1892698964 h 465"/>
                <a:gd name="T24" fmla="*/ 1546266144 w 437"/>
                <a:gd name="T25" fmla="*/ 1813055407 h 465"/>
                <a:gd name="T26" fmla="*/ 1323894775 w 437"/>
                <a:gd name="T27" fmla="*/ 1691248123 h 465"/>
                <a:gd name="T28" fmla="*/ 1323894775 w 437"/>
                <a:gd name="T29" fmla="*/ 1494481178 h 465"/>
                <a:gd name="T30" fmla="*/ 1282522353 w 437"/>
                <a:gd name="T31" fmla="*/ 1367989998 h 465"/>
                <a:gd name="T32" fmla="*/ 1463523574 w 437"/>
                <a:gd name="T33" fmla="*/ 1175909114 h 465"/>
                <a:gd name="T34" fmla="*/ 1448009768 w 437"/>
                <a:gd name="T35" fmla="*/ 988514291 h 465"/>
                <a:gd name="T36" fmla="*/ 1494551185 w 437"/>
                <a:gd name="T37" fmla="*/ 960404419 h 465"/>
                <a:gd name="T38" fmla="*/ 1706582291 w 437"/>
                <a:gd name="T39" fmla="*/ 796433408 h 465"/>
                <a:gd name="T40" fmla="*/ 1820354747 w 437"/>
                <a:gd name="T41" fmla="*/ 683996081 h 465"/>
                <a:gd name="T42" fmla="*/ 1965154814 w 437"/>
                <a:gd name="T43" fmla="*/ 580926548 h 465"/>
                <a:gd name="T44" fmla="*/ 2147483646 w 437"/>
                <a:gd name="T45" fmla="*/ 459119264 h 465"/>
                <a:gd name="T46" fmla="*/ 2146156035 w 437"/>
                <a:gd name="T47" fmla="*/ 463805325 h 465"/>
                <a:gd name="T48" fmla="*/ 2047899659 w 437"/>
                <a:gd name="T49" fmla="*/ 421641598 h 465"/>
                <a:gd name="T50" fmla="*/ 1887583512 w 437"/>
                <a:gd name="T51" fmla="*/ 435695452 h 465"/>
                <a:gd name="T52" fmla="*/ 1846211090 w 437"/>
                <a:gd name="T53" fmla="*/ 384161767 h 465"/>
                <a:gd name="T54" fmla="*/ 1804840941 w 437"/>
                <a:gd name="T55" fmla="*/ 407585579 h 465"/>
                <a:gd name="T56" fmla="*/ 1685897217 w 437"/>
                <a:gd name="T57" fmla="*/ 463805325 h 465"/>
                <a:gd name="T58" fmla="*/ 1608323641 w 437"/>
                <a:gd name="T59" fmla="*/ 445065409 h 465"/>
                <a:gd name="T60" fmla="*/ 1577296030 w 437"/>
                <a:gd name="T61" fmla="*/ 416955537 h 465"/>
                <a:gd name="T62" fmla="*/ 1520409802 w 437"/>
                <a:gd name="T63" fmla="*/ 398215622 h 465"/>
                <a:gd name="T64" fmla="*/ 1494551185 w 437"/>
                <a:gd name="T65" fmla="*/ 356051895 h 465"/>
                <a:gd name="T66" fmla="*/ 1432493688 w 437"/>
                <a:gd name="T67" fmla="*/ 365421852 h 465"/>
                <a:gd name="T68" fmla="*/ 1432493688 w 437"/>
                <a:gd name="T69" fmla="*/ 402901683 h 465"/>
                <a:gd name="T70" fmla="*/ 1411808614 w 437"/>
                <a:gd name="T71" fmla="*/ 407585579 h 465"/>
                <a:gd name="T72" fmla="*/ 1365264923 w 437"/>
                <a:gd name="T73" fmla="*/ 327942022 h 465"/>
                <a:gd name="T74" fmla="*/ 1308378695 w 437"/>
                <a:gd name="T75" fmla="*/ 327942022 h 465"/>
                <a:gd name="T76" fmla="*/ 1323894775 w 437"/>
                <a:gd name="T77" fmla="*/ 295148253 h 465"/>
                <a:gd name="T78" fmla="*/ 1199779782 w 437"/>
                <a:gd name="T79" fmla="*/ 271724441 h 465"/>
                <a:gd name="T80" fmla="*/ 1148064822 w 437"/>
                <a:gd name="T81" fmla="*/ 267038380 h 465"/>
                <a:gd name="T82" fmla="*/ 992919944 w 437"/>
                <a:gd name="T83" fmla="*/ 318572064 h 465"/>
                <a:gd name="T84" fmla="*/ 977406139 w 437"/>
                <a:gd name="T85" fmla="*/ 271724441 h 465"/>
                <a:gd name="T86" fmla="*/ 734347421 w 437"/>
                <a:gd name="T87" fmla="*/ 229560714 h 465"/>
                <a:gd name="T88" fmla="*/ 698146267 w 437"/>
                <a:gd name="T89" fmla="*/ 14053854 h 465"/>
                <a:gd name="T90" fmla="*/ 599889891 w 437"/>
                <a:gd name="T91" fmla="*/ 0 h 465"/>
                <a:gd name="T92" fmla="*/ 599889891 w 437"/>
                <a:gd name="T93" fmla="*/ 135861138 h 465"/>
                <a:gd name="T94" fmla="*/ 0 w 437"/>
                <a:gd name="T95" fmla="*/ 131177242 h 4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37"/>
                <a:gd name="T145" fmla="*/ 0 h 465"/>
                <a:gd name="T146" fmla="*/ 437 w 437"/>
                <a:gd name="T147" fmla="*/ 465 h 46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37" h="465">
                  <a:moveTo>
                    <a:pt x="0" y="28"/>
                  </a:moveTo>
                  <a:lnTo>
                    <a:pt x="4" y="95"/>
                  </a:lnTo>
                  <a:lnTo>
                    <a:pt x="19" y="146"/>
                  </a:lnTo>
                  <a:lnTo>
                    <a:pt x="22" y="215"/>
                  </a:lnTo>
                  <a:lnTo>
                    <a:pt x="34" y="270"/>
                  </a:lnTo>
                  <a:lnTo>
                    <a:pt x="19" y="298"/>
                  </a:lnTo>
                  <a:lnTo>
                    <a:pt x="41" y="319"/>
                  </a:lnTo>
                  <a:lnTo>
                    <a:pt x="39" y="464"/>
                  </a:lnTo>
                  <a:lnTo>
                    <a:pt x="355" y="457"/>
                  </a:lnTo>
                  <a:lnTo>
                    <a:pt x="349" y="429"/>
                  </a:lnTo>
                  <a:lnTo>
                    <a:pt x="340" y="419"/>
                  </a:lnTo>
                  <a:lnTo>
                    <a:pt x="316" y="404"/>
                  </a:lnTo>
                  <a:lnTo>
                    <a:pt x="299" y="387"/>
                  </a:lnTo>
                  <a:lnTo>
                    <a:pt x="256" y="361"/>
                  </a:lnTo>
                  <a:lnTo>
                    <a:pt x="256" y="319"/>
                  </a:lnTo>
                  <a:lnTo>
                    <a:pt x="248" y="292"/>
                  </a:lnTo>
                  <a:lnTo>
                    <a:pt x="283" y="251"/>
                  </a:lnTo>
                  <a:lnTo>
                    <a:pt x="280" y="211"/>
                  </a:lnTo>
                  <a:lnTo>
                    <a:pt x="289" y="205"/>
                  </a:lnTo>
                  <a:lnTo>
                    <a:pt x="330" y="170"/>
                  </a:lnTo>
                  <a:lnTo>
                    <a:pt x="352" y="146"/>
                  </a:lnTo>
                  <a:lnTo>
                    <a:pt x="380" y="124"/>
                  </a:lnTo>
                  <a:lnTo>
                    <a:pt x="436" y="98"/>
                  </a:lnTo>
                  <a:lnTo>
                    <a:pt x="415" y="99"/>
                  </a:lnTo>
                  <a:lnTo>
                    <a:pt x="396" y="90"/>
                  </a:lnTo>
                  <a:lnTo>
                    <a:pt x="365" y="93"/>
                  </a:lnTo>
                  <a:lnTo>
                    <a:pt x="357" y="82"/>
                  </a:lnTo>
                  <a:lnTo>
                    <a:pt x="349" y="87"/>
                  </a:lnTo>
                  <a:lnTo>
                    <a:pt x="326" y="99"/>
                  </a:lnTo>
                  <a:lnTo>
                    <a:pt x="311" y="95"/>
                  </a:lnTo>
                  <a:lnTo>
                    <a:pt x="305" y="89"/>
                  </a:lnTo>
                  <a:lnTo>
                    <a:pt x="294" y="85"/>
                  </a:lnTo>
                  <a:lnTo>
                    <a:pt x="289" y="76"/>
                  </a:lnTo>
                  <a:lnTo>
                    <a:pt x="277" y="78"/>
                  </a:lnTo>
                  <a:lnTo>
                    <a:pt x="277" y="86"/>
                  </a:lnTo>
                  <a:lnTo>
                    <a:pt x="273" y="87"/>
                  </a:lnTo>
                  <a:lnTo>
                    <a:pt x="264" y="70"/>
                  </a:lnTo>
                  <a:lnTo>
                    <a:pt x="253" y="70"/>
                  </a:lnTo>
                  <a:lnTo>
                    <a:pt x="256" y="63"/>
                  </a:lnTo>
                  <a:lnTo>
                    <a:pt x="232" y="58"/>
                  </a:lnTo>
                  <a:lnTo>
                    <a:pt x="222" y="57"/>
                  </a:lnTo>
                  <a:lnTo>
                    <a:pt x="192" y="68"/>
                  </a:lnTo>
                  <a:lnTo>
                    <a:pt x="189" y="58"/>
                  </a:lnTo>
                  <a:lnTo>
                    <a:pt x="142" y="49"/>
                  </a:lnTo>
                  <a:lnTo>
                    <a:pt x="135" y="3"/>
                  </a:lnTo>
                  <a:lnTo>
                    <a:pt x="116" y="0"/>
                  </a:lnTo>
                  <a:lnTo>
                    <a:pt x="116" y="29"/>
                  </a:lnTo>
                  <a:lnTo>
                    <a:pt x="0" y="28"/>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226">
              <a:extLst>
                <a:ext uri="{FF2B5EF4-FFF2-40B4-BE49-F238E27FC236}">
                  <a16:creationId xmlns:a16="http://schemas.microsoft.com/office/drawing/2014/main" id="{1C5DBDDC-AB63-46E3-B52D-65E30D7BF89C}"/>
                </a:ext>
              </a:extLst>
            </p:cNvPr>
            <p:cNvSpPr>
              <a:spLocks/>
            </p:cNvSpPr>
            <p:nvPr/>
          </p:nvSpPr>
          <p:spPr bwMode="auto">
            <a:xfrm>
              <a:off x="3829050" y="2079625"/>
              <a:ext cx="1273175" cy="569913"/>
            </a:xfrm>
            <a:custGeom>
              <a:avLst/>
              <a:gdLst>
                <a:gd name="T0" fmla="*/ 0 w 548"/>
                <a:gd name="T1" fmla="*/ 753342010 h 261"/>
                <a:gd name="T2" fmla="*/ 86364479 w 548"/>
                <a:gd name="T3" fmla="*/ 0 h 261"/>
                <a:gd name="T4" fmla="*/ 1905415583 w 548"/>
                <a:gd name="T5" fmla="*/ 95358891 h 261"/>
                <a:gd name="T6" fmla="*/ 2024167032 w 548"/>
                <a:gd name="T7" fmla="*/ 171648625 h 261"/>
                <a:gd name="T8" fmla="*/ 2147483646 w 548"/>
                <a:gd name="T9" fmla="*/ 166879697 h 261"/>
                <a:gd name="T10" fmla="*/ 2147483646 w 548"/>
                <a:gd name="T11" fmla="*/ 185951039 h 261"/>
                <a:gd name="T12" fmla="*/ 2147483646 w 548"/>
                <a:gd name="T13" fmla="*/ 228862649 h 261"/>
                <a:gd name="T14" fmla="*/ 2147483646 w 548"/>
                <a:gd name="T15" fmla="*/ 290847785 h 261"/>
                <a:gd name="T16" fmla="*/ 2147483646 w 548"/>
                <a:gd name="T17" fmla="*/ 300383455 h 261"/>
                <a:gd name="T18" fmla="*/ 2147483646 w 548"/>
                <a:gd name="T19" fmla="*/ 534015032 h 261"/>
                <a:gd name="T20" fmla="*/ 2147483646 w 548"/>
                <a:gd name="T21" fmla="*/ 610302581 h 261"/>
                <a:gd name="T22" fmla="*/ 2147483646 w 548"/>
                <a:gd name="T23" fmla="*/ 719966071 h 261"/>
                <a:gd name="T24" fmla="*/ 2147483646 w 548"/>
                <a:gd name="T25" fmla="*/ 901150366 h 261"/>
                <a:gd name="T26" fmla="*/ 2147483646 w 548"/>
                <a:gd name="T27" fmla="*/ 953597647 h 261"/>
                <a:gd name="T28" fmla="*/ 2147483646 w 548"/>
                <a:gd name="T29" fmla="*/ 1010813855 h 261"/>
                <a:gd name="T30" fmla="*/ 2147483646 w 548"/>
                <a:gd name="T31" fmla="*/ 1239676504 h 261"/>
                <a:gd name="T32" fmla="*/ 1640925093 w 548"/>
                <a:gd name="T33" fmla="*/ 1220605163 h 261"/>
                <a:gd name="T34" fmla="*/ 653131805 w 548"/>
                <a:gd name="T35" fmla="*/ 1182462480 h 261"/>
                <a:gd name="T36" fmla="*/ 680119398 w 548"/>
                <a:gd name="T37" fmla="*/ 801022548 h 261"/>
                <a:gd name="T38" fmla="*/ 0 w 548"/>
                <a:gd name="T39" fmla="*/ 753342010 h 2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48"/>
                <a:gd name="T61" fmla="*/ 0 h 261"/>
                <a:gd name="T62" fmla="*/ 548 w 548"/>
                <a:gd name="T63" fmla="*/ 261 h 2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48" h="261">
                  <a:moveTo>
                    <a:pt x="0" y="158"/>
                  </a:moveTo>
                  <a:lnTo>
                    <a:pt x="16" y="0"/>
                  </a:lnTo>
                  <a:lnTo>
                    <a:pt x="353" y="20"/>
                  </a:lnTo>
                  <a:lnTo>
                    <a:pt x="375" y="36"/>
                  </a:lnTo>
                  <a:lnTo>
                    <a:pt x="416" y="35"/>
                  </a:lnTo>
                  <a:lnTo>
                    <a:pt x="434" y="39"/>
                  </a:lnTo>
                  <a:lnTo>
                    <a:pt x="457" y="48"/>
                  </a:lnTo>
                  <a:lnTo>
                    <a:pt x="469" y="61"/>
                  </a:lnTo>
                  <a:lnTo>
                    <a:pt x="479" y="63"/>
                  </a:lnTo>
                  <a:lnTo>
                    <a:pt x="498" y="112"/>
                  </a:lnTo>
                  <a:lnTo>
                    <a:pt x="498" y="128"/>
                  </a:lnTo>
                  <a:lnTo>
                    <a:pt x="511" y="151"/>
                  </a:lnTo>
                  <a:lnTo>
                    <a:pt x="517" y="189"/>
                  </a:lnTo>
                  <a:lnTo>
                    <a:pt x="513" y="200"/>
                  </a:lnTo>
                  <a:lnTo>
                    <a:pt x="521" y="212"/>
                  </a:lnTo>
                  <a:lnTo>
                    <a:pt x="547" y="260"/>
                  </a:lnTo>
                  <a:lnTo>
                    <a:pt x="304" y="256"/>
                  </a:lnTo>
                  <a:lnTo>
                    <a:pt x="121" y="248"/>
                  </a:lnTo>
                  <a:lnTo>
                    <a:pt x="126" y="168"/>
                  </a:lnTo>
                  <a:lnTo>
                    <a:pt x="0" y="158"/>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227">
              <a:extLst>
                <a:ext uri="{FF2B5EF4-FFF2-40B4-BE49-F238E27FC236}">
                  <a16:creationId xmlns:a16="http://schemas.microsoft.com/office/drawing/2014/main" id="{02B1149A-F4A2-44E8-BA7F-9E4D4E9B9028}"/>
                </a:ext>
              </a:extLst>
            </p:cNvPr>
            <p:cNvSpPr>
              <a:spLocks/>
            </p:cNvSpPr>
            <p:nvPr/>
          </p:nvSpPr>
          <p:spPr bwMode="auto">
            <a:xfrm>
              <a:off x="1549400" y="1873250"/>
              <a:ext cx="982663" cy="1370013"/>
            </a:xfrm>
            <a:custGeom>
              <a:avLst/>
              <a:gdLst>
                <a:gd name="T0" fmla="*/ 0 w 421"/>
                <a:gd name="T1" fmla="*/ 1114262437 h 617"/>
                <a:gd name="T2" fmla="*/ 103513394 w 421"/>
                <a:gd name="T3" fmla="*/ 1296685108 h 617"/>
                <a:gd name="T4" fmla="*/ 1454642341 w 421"/>
                <a:gd name="T5" fmla="*/ 2147483646 h 617"/>
                <a:gd name="T6" fmla="*/ 1509122952 w 421"/>
                <a:gd name="T7" fmla="*/ 2147483646 h 617"/>
                <a:gd name="T8" fmla="*/ 1590845035 w 421"/>
                <a:gd name="T9" fmla="*/ 2147483646 h 617"/>
                <a:gd name="T10" fmla="*/ 1727047728 w 421"/>
                <a:gd name="T11" fmla="*/ 2147483646 h 617"/>
                <a:gd name="T12" fmla="*/ 1846904605 w 421"/>
                <a:gd name="T13" fmla="*/ 2147483646 h 617"/>
                <a:gd name="T14" fmla="*/ 2147483646 w 421"/>
                <a:gd name="T15" fmla="*/ 394428297 h 617"/>
                <a:gd name="T16" fmla="*/ 1307543992 w 421"/>
                <a:gd name="T17" fmla="*/ 212005626 h 617"/>
                <a:gd name="T18" fmla="*/ 337781653 w 421"/>
                <a:gd name="T19" fmla="*/ 0 h 617"/>
                <a:gd name="T20" fmla="*/ 0 w 421"/>
                <a:gd name="T21" fmla="*/ 1114262437 h 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1"/>
                <a:gd name="T34" fmla="*/ 0 h 617"/>
                <a:gd name="T35" fmla="*/ 421 w 421"/>
                <a:gd name="T36" fmla="*/ 617 h 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1" h="617">
                  <a:moveTo>
                    <a:pt x="0" y="226"/>
                  </a:moveTo>
                  <a:lnTo>
                    <a:pt x="19" y="263"/>
                  </a:lnTo>
                  <a:lnTo>
                    <a:pt x="267" y="616"/>
                  </a:lnTo>
                  <a:lnTo>
                    <a:pt x="277" y="534"/>
                  </a:lnTo>
                  <a:lnTo>
                    <a:pt x="292" y="529"/>
                  </a:lnTo>
                  <a:lnTo>
                    <a:pt x="317" y="543"/>
                  </a:lnTo>
                  <a:lnTo>
                    <a:pt x="339" y="470"/>
                  </a:lnTo>
                  <a:lnTo>
                    <a:pt x="420" y="80"/>
                  </a:lnTo>
                  <a:lnTo>
                    <a:pt x="240" y="43"/>
                  </a:lnTo>
                  <a:lnTo>
                    <a:pt x="62" y="0"/>
                  </a:lnTo>
                  <a:lnTo>
                    <a:pt x="0" y="226"/>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Freeform 228">
              <a:extLst>
                <a:ext uri="{FF2B5EF4-FFF2-40B4-BE49-F238E27FC236}">
                  <a16:creationId xmlns:a16="http://schemas.microsoft.com/office/drawing/2014/main" id="{C244783B-2024-4313-A396-834754D5B5BE}"/>
                </a:ext>
              </a:extLst>
            </p:cNvPr>
            <p:cNvSpPr>
              <a:spLocks/>
            </p:cNvSpPr>
            <p:nvPr/>
          </p:nvSpPr>
          <p:spPr bwMode="auto">
            <a:xfrm>
              <a:off x="3962400" y="1073150"/>
              <a:ext cx="957263" cy="593725"/>
            </a:xfrm>
            <a:custGeom>
              <a:avLst/>
              <a:gdLst>
                <a:gd name="T0" fmla="*/ 0 w 437"/>
                <a:gd name="T1" fmla="*/ 1232477923 h 262"/>
                <a:gd name="T2" fmla="*/ 105566175 w 437"/>
                <a:gd name="T3" fmla="*/ 0 h 262"/>
                <a:gd name="T4" fmla="*/ 1137228444 w 437"/>
                <a:gd name="T5" fmla="*/ 71895112 h 262"/>
                <a:gd name="T6" fmla="*/ 1928970376 w 437"/>
                <a:gd name="T7" fmla="*/ 92435278 h 262"/>
                <a:gd name="T8" fmla="*/ 1948163828 w 437"/>
                <a:gd name="T9" fmla="*/ 436503447 h 262"/>
                <a:gd name="T10" fmla="*/ 2020140367 w 437"/>
                <a:gd name="T11" fmla="*/ 698404156 h 262"/>
                <a:gd name="T12" fmla="*/ 2034536551 w 437"/>
                <a:gd name="T13" fmla="*/ 1057877450 h 262"/>
                <a:gd name="T14" fmla="*/ 2092116906 w 437"/>
                <a:gd name="T15" fmla="*/ 1340320591 h 262"/>
                <a:gd name="T16" fmla="*/ 993275365 w 437"/>
                <a:gd name="T17" fmla="*/ 1304373035 h 262"/>
                <a:gd name="T18" fmla="*/ 0 w 437"/>
                <a:gd name="T19" fmla="*/ 1232477923 h 2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7"/>
                <a:gd name="T31" fmla="*/ 0 h 262"/>
                <a:gd name="T32" fmla="*/ 437 w 437"/>
                <a:gd name="T33" fmla="*/ 262 h 2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7" h="262">
                  <a:moveTo>
                    <a:pt x="0" y="240"/>
                  </a:moveTo>
                  <a:lnTo>
                    <a:pt x="22" y="0"/>
                  </a:lnTo>
                  <a:lnTo>
                    <a:pt x="237" y="14"/>
                  </a:lnTo>
                  <a:lnTo>
                    <a:pt x="402" y="18"/>
                  </a:lnTo>
                  <a:lnTo>
                    <a:pt x="406" y="85"/>
                  </a:lnTo>
                  <a:lnTo>
                    <a:pt x="421" y="136"/>
                  </a:lnTo>
                  <a:lnTo>
                    <a:pt x="424" y="206"/>
                  </a:lnTo>
                  <a:lnTo>
                    <a:pt x="436" y="261"/>
                  </a:lnTo>
                  <a:lnTo>
                    <a:pt x="207" y="254"/>
                  </a:lnTo>
                  <a:lnTo>
                    <a:pt x="0" y="240"/>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Freeform 229">
              <a:extLst>
                <a:ext uri="{FF2B5EF4-FFF2-40B4-BE49-F238E27FC236}">
                  <a16:creationId xmlns:a16="http://schemas.microsoft.com/office/drawing/2014/main" id="{242132A5-A63C-4487-94D7-25AFA2C1C6DA}"/>
                </a:ext>
              </a:extLst>
            </p:cNvPr>
            <p:cNvSpPr>
              <a:spLocks/>
            </p:cNvSpPr>
            <p:nvPr/>
          </p:nvSpPr>
          <p:spPr bwMode="auto">
            <a:xfrm>
              <a:off x="2471738" y="879475"/>
              <a:ext cx="1539875" cy="933450"/>
            </a:xfrm>
            <a:custGeom>
              <a:avLst/>
              <a:gdLst>
                <a:gd name="T0" fmla="*/ 0 w 677"/>
                <a:gd name="T1" fmla="*/ 395867244 h 409"/>
                <a:gd name="T2" fmla="*/ 56909413 w 677"/>
                <a:gd name="T3" fmla="*/ 536503240 h 409"/>
                <a:gd name="T4" fmla="*/ 62084030 w 677"/>
                <a:gd name="T5" fmla="*/ 630261332 h 409"/>
                <a:gd name="T6" fmla="*/ 31040878 w 677"/>
                <a:gd name="T7" fmla="*/ 640679912 h 409"/>
                <a:gd name="T8" fmla="*/ 134512744 w 677"/>
                <a:gd name="T9" fmla="*/ 739646152 h 409"/>
                <a:gd name="T10" fmla="*/ 248333844 w 677"/>
                <a:gd name="T11" fmla="*/ 989666969 h 409"/>
                <a:gd name="T12" fmla="*/ 284549339 w 677"/>
                <a:gd name="T13" fmla="*/ 974040240 h 409"/>
                <a:gd name="T14" fmla="*/ 284549339 w 677"/>
                <a:gd name="T15" fmla="*/ 1015709996 h 409"/>
                <a:gd name="T16" fmla="*/ 341458752 w 677"/>
                <a:gd name="T17" fmla="*/ 1031336725 h 409"/>
                <a:gd name="T18" fmla="*/ 377674246 w 677"/>
                <a:gd name="T19" fmla="*/ 1036544874 h 409"/>
                <a:gd name="T20" fmla="*/ 279374722 w 677"/>
                <a:gd name="T21" fmla="*/ 1218852908 h 409"/>
                <a:gd name="T22" fmla="*/ 294896298 w 677"/>
                <a:gd name="T23" fmla="*/ 1343864458 h 409"/>
                <a:gd name="T24" fmla="*/ 222465309 w 677"/>
                <a:gd name="T25" fmla="*/ 1458457427 h 409"/>
                <a:gd name="T26" fmla="*/ 274202380 w 677"/>
                <a:gd name="T27" fmla="*/ 1515753912 h 409"/>
                <a:gd name="T28" fmla="*/ 408715124 w 677"/>
                <a:gd name="T29" fmla="*/ 1437622549 h 409"/>
                <a:gd name="T30" fmla="*/ 517361607 w 677"/>
                <a:gd name="T31" fmla="*/ 1838697942 h 409"/>
                <a:gd name="T32" fmla="*/ 574271020 w 677"/>
                <a:gd name="T33" fmla="*/ 1859532820 h 409"/>
                <a:gd name="T34" fmla="*/ 589790321 w 677"/>
                <a:gd name="T35" fmla="*/ 1984542087 h 409"/>
                <a:gd name="T36" fmla="*/ 641527392 w 677"/>
                <a:gd name="T37" fmla="*/ 2031422274 h 409"/>
                <a:gd name="T38" fmla="*/ 688089846 w 677"/>
                <a:gd name="T39" fmla="*/ 1984542087 h 409"/>
                <a:gd name="T40" fmla="*/ 770867794 w 677"/>
                <a:gd name="T41" fmla="*/ 2026214125 h 409"/>
                <a:gd name="T42" fmla="*/ 832951823 w 677"/>
                <a:gd name="T43" fmla="*/ 1984542087 h 409"/>
                <a:gd name="T44" fmla="*/ 1019201638 w 677"/>
                <a:gd name="T45" fmla="*/ 2021003694 h 409"/>
                <a:gd name="T46" fmla="*/ 1065764092 w 677"/>
                <a:gd name="T47" fmla="*/ 2031422274 h 409"/>
                <a:gd name="T48" fmla="*/ 1107151929 w 677"/>
                <a:gd name="T49" fmla="*/ 1948080480 h 409"/>
                <a:gd name="T50" fmla="*/ 1184757534 w 677"/>
                <a:gd name="T51" fmla="*/ 2078300179 h 409"/>
                <a:gd name="T52" fmla="*/ 1220970754 w 677"/>
                <a:gd name="T53" fmla="*/ 1875159549 h 409"/>
                <a:gd name="T54" fmla="*/ 2147483646 w 677"/>
                <a:gd name="T55" fmla="*/ 2010587396 h 409"/>
                <a:gd name="T56" fmla="*/ 2147483646 w 677"/>
                <a:gd name="T57" fmla="*/ 2125180366 h 409"/>
                <a:gd name="T58" fmla="*/ 2147483646 w 677"/>
                <a:gd name="T59" fmla="*/ 1744939851 h 409"/>
                <a:gd name="T60" fmla="*/ 2147483646 w 677"/>
                <a:gd name="T61" fmla="*/ 500041633 h 409"/>
                <a:gd name="T62" fmla="*/ 1950450711 w 677"/>
                <a:gd name="T63" fmla="*/ 322944030 h 409"/>
                <a:gd name="T64" fmla="*/ 1174408301 w 677"/>
                <a:gd name="T65" fmla="*/ 203142912 h 409"/>
                <a:gd name="T66" fmla="*/ 93124907 w 677"/>
                <a:gd name="T67" fmla="*/ 0 h 409"/>
                <a:gd name="T68" fmla="*/ 0 w 677"/>
                <a:gd name="T69" fmla="*/ 395867244 h 4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77"/>
                <a:gd name="T106" fmla="*/ 0 h 409"/>
                <a:gd name="T107" fmla="*/ 677 w 677"/>
                <a:gd name="T108" fmla="*/ 409 h 4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77" h="409">
                  <a:moveTo>
                    <a:pt x="0" y="76"/>
                  </a:moveTo>
                  <a:lnTo>
                    <a:pt x="11" y="103"/>
                  </a:lnTo>
                  <a:lnTo>
                    <a:pt x="12" y="121"/>
                  </a:lnTo>
                  <a:lnTo>
                    <a:pt x="6" y="123"/>
                  </a:lnTo>
                  <a:lnTo>
                    <a:pt x="26" y="142"/>
                  </a:lnTo>
                  <a:lnTo>
                    <a:pt x="48" y="190"/>
                  </a:lnTo>
                  <a:lnTo>
                    <a:pt x="55" y="187"/>
                  </a:lnTo>
                  <a:lnTo>
                    <a:pt x="55" y="195"/>
                  </a:lnTo>
                  <a:lnTo>
                    <a:pt x="66" y="198"/>
                  </a:lnTo>
                  <a:lnTo>
                    <a:pt x="73" y="199"/>
                  </a:lnTo>
                  <a:lnTo>
                    <a:pt x="54" y="234"/>
                  </a:lnTo>
                  <a:lnTo>
                    <a:pt x="57" y="258"/>
                  </a:lnTo>
                  <a:lnTo>
                    <a:pt x="43" y="280"/>
                  </a:lnTo>
                  <a:lnTo>
                    <a:pt x="53" y="291"/>
                  </a:lnTo>
                  <a:lnTo>
                    <a:pt x="79" y="276"/>
                  </a:lnTo>
                  <a:lnTo>
                    <a:pt x="100" y="353"/>
                  </a:lnTo>
                  <a:lnTo>
                    <a:pt x="111" y="357"/>
                  </a:lnTo>
                  <a:lnTo>
                    <a:pt x="114" y="381"/>
                  </a:lnTo>
                  <a:lnTo>
                    <a:pt x="124" y="390"/>
                  </a:lnTo>
                  <a:lnTo>
                    <a:pt x="133" y="381"/>
                  </a:lnTo>
                  <a:lnTo>
                    <a:pt x="149" y="389"/>
                  </a:lnTo>
                  <a:lnTo>
                    <a:pt x="161" y="381"/>
                  </a:lnTo>
                  <a:lnTo>
                    <a:pt x="197" y="388"/>
                  </a:lnTo>
                  <a:lnTo>
                    <a:pt x="206" y="390"/>
                  </a:lnTo>
                  <a:lnTo>
                    <a:pt x="214" y="374"/>
                  </a:lnTo>
                  <a:lnTo>
                    <a:pt x="229" y="399"/>
                  </a:lnTo>
                  <a:lnTo>
                    <a:pt x="236" y="360"/>
                  </a:lnTo>
                  <a:lnTo>
                    <a:pt x="420" y="386"/>
                  </a:lnTo>
                  <a:lnTo>
                    <a:pt x="647" y="408"/>
                  </a:lnTo>
                  <a:lnTo>
                    <a:pt x="654" y="335"/>
                  </a:lnTo>
                  <a:lnTo>
                    <a:pt x="676" y="96"/>
                  </a:lnTo>
                  <a:lnTo>
                    <a:pt x="377" y="62"/>
                  </a:lnTo>
                  <a:lnTo>
                    <a:pt x="227" y="39"/>
                  </a:lnTo>
                  <a:lnTo>
                    <a:pt x="18" y="0"/>
                  </a:lnTo>
                  <a:lnTo>
                    <a:pt x="0" y="76"/>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Freeform 230">
              <a:extLst>
                <a:ext uri="{FF2B5EF4-FFF2-40B4-BE49-F238E27FC236}">
                  <a16:creationId xmlns:a16="http://schemas.microsoft.com/office/drawing/2014/main" id="{C6AB946F-35A5-4F9F-A16C-F38763DFD83D}"/>
                </a:ext>
              </a:extLst>
            </p:cNvPr>
            <p:cNvSpPr>
              <a:spLocks/>
            </p:cNvSpPr>
            <p:nvPr/>
          </p:nvSpPr>
          <p:spPr bwMode="auto">
            <a:xfrm>
              <a:off x="1441450" y="685800"/>
              <a:ext cx="993775" cy="677863"/>
            </a:xfrm>
            <a:custGeom>
              <a:avLst/>
              <a:gdLst>
                <a:gd name="T0" fmla="*/ 75144162 w 444"/>
                <a:gd name="T1" fmla="*/ 412211592 h 306"/>
                <a:gd name="T2" fmla="*/ 55107510 w 444"/>
                <a:gd name="T3" fmla="*/ 637946616 h 306"/>
                <a:gd name="T4" fmla="*/ 100194455 w 444"/>
                <a:gd name="T5" fmla="*/ 667389352 h 306"/>
                <a:gd name="T6" fmla="*/ 50096108 w 444"/>
                <a:gd name="T7" fmla="*/ 736090546 h 306"/>
                <a:gd name="T8" fmla="*/ 70134999 w 444"/>
                <a:gd name="T9" fmla="*/ 775349003 h 306"/>
                <a:gd name="T10" fmla="*/ 25048054 w 444"/>
                <a:gd name="T11" fmla="*/ 868588394 h 306"/>
                <a:gd name="T12" fmla="*/ 0 w 444"/>
                <a:gd name="T13" fmla="*/ 883308655 h 306"/>
                <a:gd name="T14" fmla="*/ 160308889 w 444"/>
                <a:gd name="T15" fmla="*/ 1001084028 h 306"/>
                <a:gd name="T16" fmla="*/ 270523909 w 444"/>
                <a:gd name="T17" fmla="*/ 1212096577 h 306"/>
                <a:gd name="T18" fmla="*/ 801548923 w 444"/>
                <a:gd name="T19" fmla="*/ 1374037162 h 306"/>
                <a:gd name="T20" fmla="*/ 1963795644 w 444"/>
                <a:gd name="T21" fmla="*/ 1496719289 h 306"/>
                <a:gd name="T22" fmla="*/ 681317815 w 444"/>
                <a:gd name="T23" fmla="*/ 0 h 306"/>
                <a:gd name="T24" fmla="*/ 656267523 w 444"/>
                <a:gd name="T25" fmla="*/ 39258458 h 306"/>
                <a:gd name="T26" fmla="*/ 676306414 w 444"/>
                <a:gd name="T27" fmla="*/ 107959651 h 306"/>
                <a:gd name="T28" fmla="*/ 711375033 w 444"/>
                <a:gd name="T29" fmla="*/ 147218109 h 306"/>
                <a:gd name="T30" fmla="*/ 651258360 w 444"/>
                <a:gd name="T31" fmla="*/ 191383320 h 306"/>
                <a:gd name="T32" fmla="*/ 666288088 w 444"/>
                <a:gd name="T33" fmla="*/ 225735025 h 306"/>
                <a:gd name="T34" fmla="*/ 696345305 w 444"/>
                <a:gd name="T35" fmla="*/ 387675609 h 306"/>
                <a:gd name="T36" fmla="*/ 681317815 w 444"/>
                <a:gd name="T37" fmla="*/ 412211592 h 306"/>
                <a:gd name="T38" fmla="*/ 631219469 w 444"/>
                <a:gd name="T39" fmla="*/ 510355521 h 306"/>
                <a:gd name="T40" fmla="*/ 611180578 w 444"/>
                <a:gd name="T41" fmla="*/ 544707225 h 306"/>
                <a:gd name="T42" fmla="*/ 571102796 w 444"/>
                <a:gd name="T43" fmla="*/ 667389352 h 306"/>
                <a:gd name="T44" fmla="*/ 475919743 w 444"/>
                <a:gd name="T45" fmla="*/ 706647810 h 306"/>
                <a:gd name="T46" fmla="*/ 440851124 w 444"/>
                <a:gd name="T47" fmla="*/ 687018581 h 306"/>
                <a:gd name="T48" fmla="*/ 405784744 w 444"/>
                <a:gd name="T49" fmla="*/ 706647810 h 306"/>
                <a:gd name="T50" fmla="*/ 410793907 w 444"/>
                <a:gd name="T51" fmla="*/ 662482599 h 306"/>
                <a:gd name="T52" fmla="*/ 375725288 w 444"/>
                <a:gd name="T53" fmla="*/ 642853370 h 306"/>
                <a:gd name="T54" fmla="*/ 430832798 w 444"/>
                <a:gd name="T55" fmla="*/ 613408419 h 306"/>
                <a:gd name="T56" fmla="*/ 465901416 w 444"/>
                <a:gd name="T57" fmla="*/ 667389352 h 306"/>
                <a:gd name="T58" fmla="*/ 505976960 w 444"/>
                <a:gd name="T59" fmla="*/ 633037648 h 306"/>
                <a:gd name="T60" fmla="*/ 551066143 w 444"/>
                <a:gd name="T61" fmla="*/ 603594912 h 306"/>
                <a:gd name="T62" fmla="*/ 521006688 w 444"/>
                <a:gd name="T63" fmla="*/ 544707225 h 306"/>
                <a:gd name="T64" fmla="*/ 561084470 w 444"/>
                <a:gd name="T65" fmla="*/ 471099278 h 306"/>
                <a:gd name="T66" fmla="*/ 596153088 w 444"/>
                <a:gd name="T67" fmla="*/ 392582363 h 306"/>
                <a:gd name="T68" fmla="*/ 546054742 w 444"/>
                <a:gd name="T69" fmla="*/ 456376803 h 306"/>
                <a:gd name="T70" fmla="*/ 440851124 w 444"/>
                <a:gd name="T71" fmla="*/ 520171243 h 306"/>
                <a:gd name="T72" fmla="*/ 405784744 w 444"/>
                <a:gd name="T73" fmla="*/ 579058930 h 306"/>
                <a:gd name="T74" fmla="*/ 480928906 w 444"/>
                <a:gd name="T75" fmla="*/ 471099278 h 306"/>
                <a:gd name="T76" fmla="*/ 566093633 w 444"/>
                <a:gd name="T77" fmla="*/ 422025098 h 306"/>
                <a:gd name="T78" fmla="*/ 576114197 w 444"/>
                <a:gd name="T79" fmla="*/ 358230658 h 306"/>
                <a:gd name="T80" fmla="*/ 551066143 w 444"/>
                <a:gd name="T81" fmla="*/ 309158694 h 306"/>
                <a:gd name="T82" fmla="*/ 531027252 w 444"/>
                <a:gd name="T83" fmla="*/ 318972201 h 306"/>
                <a:gd name="T84" fmla="*/ 475919743 w 444"/>
                <a:gd name="T85" fmla="*/ 279713743 h 306"/>
                <a:gd name="T86" fmla="*/ 90173890 w 444"/>
                <a:gd name="T87" fmla="*/ 68701194 h 3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4"/>
                <a:gd name="T133" fmla="*/ 0 h 306"/>
                <a:gd name="T134" fmla="*/ 444 w 444"/>
                <a:gd name="T135" fmla="*/ 306 h 3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4" h="306">
                  <a:moveTo>
                    <a:pt x="10" y="52"/>
                  </a:moveTo>
                  <a:lnTo>
                    <a:pt x="16" y="66"/>
                  </a:lnTo>
                  <a:lnTo>
                    <a:pt x="15" y="84"/>
                  </a:lnTo>
                  <a:lnTo>
                    <a:pt x="14" y="100"/>
                  </a:lnTo>
                  <a:lnTo>
                    <a:pt x="16" y="107"/>
                  </a:lnTo>
                  <a:lnTo>
                    <a:pt x="11" y="130"/>
                  </a:lnTo>
                  <a:lnTo>
                    <a:pt x="20" y="125"/>
                  </a:lnTo>
                  <a:lnTo>
                    <a:pt x="31" y="134"/>
                  </a:lnTo>
                  <a:lnTo>
                    <a:pt x="20" y="136"/>
                  </a:lnTo>
                  <a:lnTo>
                    <a:pt x="11" y="134"/>
                  </a:lnTo>
                  <a:lnTo>
                    <a:pt x="10" y="144"/>
                  </a:lnTo>
                  <a:lnTo>
                    <a:pt x="10" y="150"/>
                  </a:lnTo>
                  <a:lnTo>
                    <a:pt x="20" y="150"/>
                  </a:lnTo>
                  <a:lnTo>
                    <a:pt x="22" y="155"/>
                  </a:lnTo>
                  <a:lnTo>
                    <a:pt x="14" y="158"/>
                  </a:lnTo>
                  <a:lnTo>
                    <a:pt x="15" y="167"/>
                  </a:lnTo>
                  <a:lnTo>
                    <a:pt x="9" y="177"/>
                  </a:lnTo>
                  <a:lnTo>
                    <a:pt x="5" y="177"/>
                  </a:lnTo>
                  <a:lnTo>
                    <a:pt x="10" y="161"/>
                  </a:lnTo>
                  <a:lnTo>
                    <a:pt x="8" y="158"/>
                  </a:lnTo>
                  <a:lnTo>
                    <a:pt x="0" y="180"/>
                  </a:lnTo>
                  <a:lnTo>
                    <a:pt x="11" y="188"/>
                  </a:lnTo>
                  <a:lnTo>
                    <a:pt x="31" y="197"/>
                  </a:lnTo>
                  <a:lnTo>
                    <a:pt x="32" y="204"/>
                  </a:lnTo>
                  <a:lnTo>
                    <a:pt x="41" y="204"/>
                  </a:lnTo>
                  <a:lnTo>
                    <a:pt x="58" y="236"/>
                  </a:lnTo>
                  <a:lnTo>
                    <a:pt x="54" y="247"/>
                  </a:lnTo>
                  <a:lnTo>
                    <a:pt x="81" y="266"/>
                  </a:lnTo>
                  <a:lnTo>
                    <a:pt x="126" y="265"/>
                  </a:lnTo>
                  <a:lnTo>
                    <a:pt x="160" y="280"/>
                  </a:lnTo>
                  <a:lnTo>
                    <a:pt x="175" y="276"/>
                  </a:lnTo>
                  <a:lnTo>
                    <a:pt x="276" y="280"/>
                  </a:lnTo>
                  <a:lnTo>
                    <a:pt x="392" y="305"/>
                  </a:lnTo>
                  <a:lnTo>
                    <a:pt x="394" y="271"/>
                  </a:lnTo>
                  <a:lnTo>
                    <a:pt x="443" y="76"/>
                  </a:lnTo>
                  <a:lnTo>
                    <a:pt x="136" y="0"/>
                  </a:lnTo>
                  <a:lnTo>
                    <a:pt x="132" y="2"/>
                  </a:lnTo>
                  <a:lnTo>
                    <a:pt x="135" y="6"/>
                  </a:lnTo>
                  <a:lnTo>
                    <a:pt x="131" y="8"/>
                  </a:lnTo>
                  <a:lnTo>
                    <a:pt x="135" y="12"/>
                  </a:lnTo>
                  <a:lnTo>
                    <a:pt x="134" y="16"/>
                  </a:lnTo>
                  <a:lnTo>
                    <a:pt x="135" y="22"/>
                  </a:lnTo>
                  <a:lnTo>
                    <a:pt x="139" y="19"/>
                  </a:lnTo>
                  <a:lnTo>
                    <a:pt x="145" y="22"/>
                  </a:lnTo>
                  <a:lnTo>
                    <a:pt x="142" y="30"/>
                  </a:lnTo>
                  <a:lnTo>
                    <a:pt x="144" y="34"/>
                  </a:lnTo>
                  <a:lnTo>
                    <a:pt x="138" y="46"/>
                  </a:lnTo>
                  <a:lnTo>
                    <a:pt x="130" y="39"/>
                  </a:lnTo>
                  <a:lnTo>
                    <a:pt x="128" y="39"/>
                  </a:lnTo>
                  <a:lnTo>
                    <a:pt x="128" y="44"/>
                  </a:lnTo>
                  <a:lnTo>
                    <a:pt x="133" y="46"/>
                  </a:lnTo>
                  <a:lnTo>
                    <a:pt x="139" y="58"/>
                  </a:lnTo>
                  <a:lnTo>
                    <a:pt x="136" y="74"/>
                  </a:lnTo>
                  <a:lnTo>
                    <a:pt x="139" y="79"/>
                  </a:lnTo>
                  <a:lnTo>
                    <a:pt x="143" y="79"/>
                  </a:lnTo>
                  <a:lnTo>
                    <a:pt x="141" y="83"/>
                  </a:lnTo>
                  <a:lnTo>
                    <a:pt x="136" y="84"/>
                  </a:lnTo>
                  <a:lnTo>
                    <a:pt x="128" y="95"/>
                  </a:lnTo>
                  <a:lnTo>
                    <a:pt x="128" y="99"/>
                  </a:lnTo>
                  <a:lnTo>
                    <a:pt x="126" y="104"/>
                  </a:lnTo>
                  <a:lnTo>
                    <a:pt x="122" y="105"/>
                  </a:lnTo>
                  <a:lnTo>
                    <a:pt x="126" y="109"/>
                  </a:lnTo>
                  <a:lnTo>
                    <a:pt x="122" y="111"/>
                  </a:lnTo>
                  <a:lnTo>
                    <a:pt x="122" y="128"/>
                  </a:lnTo>
                  <a:lnTo>
                    <a:pt x="114" y="131"/>
                  </a:lnTo>
                  <a:lnTo>
                    <a:pt x="114" y="136"/>
                  </a:lnTo>
                  <a:lnTo>
                    <a:pt x="109" y="130"/>
                  </a:lnTo>
                  <a:lnTo>
                    <a:pt x="108" y="133"/>
                  </a:lnTo>
                  <a:lnTo>
                    <a:pt x="95" y="144"/>
                  </a:lnTo>
                  <a:lnTo>
                    <a:pt x="92" y="142"/>
                  </a:lnTo>
                  <a:lnTo>
                    <a:pt x="89" y="138"/>
                  </a:lnTo>
                  <a:lnTo>
                    <a:pt x="88" y="140"/>
                  </a:lnTo>
                  <a:lnTo>
                    <a:pt x="85" y="138"/>
                  </a:lnTo>
                  <a:lnTo>
                    <a:pt x="82" y="145"/>
                  </a:lnTo>
                  <a:lnTo>
                    <a:pt x="81" y="144"/>
                  </a:lnTo>
                  <a:lnTo>
                    <a:pt x="81" y="139"/>
                  </a:lnTo>
                  <a:lnTo>
                    <a:pt x="77" y="140"/>
                  </a:lnTo>
                  <a:lnTo>
                    <a:pt x="82" y="135"/>
                  </a:lnTo>
                  <a:lnTo>
                    <a:pt x="76" y="134"/>
                  </a:lnTo>
                  <a:lnTo>
                    <a:pt x="81" y="132"/>
                  </a:lnTo>
                  <a:lnTo>
                    <a:pt x="75" y="131"/>
                  </a:lnTo>
                  <a:lnTo>
                    <a:pt x="78" y="127"/>
                  </a:lnTo>
                  <a:lnTo>
                    <a:pt x="84" y="131"/>
                  </a:lnTo>
                  <a:lnTo>
                    <a:pt x="86" y="125"/>
                  </a:lnTo>
                  <a:lnTo>
                    <a:pt x="95" y="121"/>
                  </a:lnTo>
                  <a:lnTo>
                    <a:pt x="91" y="131"/>
                  </a:lnTo>
                  <a:lnTo>
                    <a:pt x="93" y="136"/>
                  </a:lnTo>
                  <a:lnTo>
                    <a:pt x="96" y="127"/>
                  </a:lnTo>
                  <a:lnTo>
                    <a:pt x="104" y="122"/>
                  </a:lnTo>
                  <a:lnTo>
                    <a:pt x="101" y="129"/>
                  </a:lnTo>
                  <a:lnTo>
                    <a:pt x="104" y="133"/>
                  </a:lnTo>
                  <a:lnTo>
                    <a:pt x="104" y="127"/>
                  </a:lnTo>
                  <a:lnTo>
                    <a:pt x="110" y="123"/>
                  </a:lnTo>
                  <a:lnTo>
                    <a:pt x="114" y="115"/>
                  </a:lnTo>
                  <a:lnTo>
                    <a:pt x="113" y="111"/>
                  </a:lnTo>
                  <a:lnTo>
                    <a:pt x="104" y="111"/>
                  </a:lnTo>
                  <a:lnTo>
                    <a:pt x="106" y="104"/>
                  </a:lnTo>
                  <a:lnTo>
                    <a:pt x="110" y="107"/>
                  </a:lnTo>
                  <a:lnTo>
                    <a:pt x="112" y="96"/>
                  </a:lnTo>
                  <a:lnTo>
                    <a:pt x="122" y="97"/>
                  </a:lnTo>
                  <a:lnTo>
                    <a:pt x="122" y="86"/>
                  </a:lnTo>
                  <a:lnTo>
                    <a:pt x="119" y="80"/>
                  </a:lnTo>
                  <a:lnTo>
                    <a:pt x="119" y="90"/>
                  </a:lnTo>
                  <a:lnTo>
                    <a:pt x="115" y="88"/>
                  </a:lnTo>
                  <a:lnTo>
                    <a:pt x="109" y="93"/>
                  </a:lnTo>
                  <a:lnTo>
                    <a:pt x="104" y="100"/>
                  </a:lnTo>
                  <a:lnTo>
                    <a:pt x="98" y="100"/>
                  </a:lnTo>
                  <a:lnTo>
                    <a:pt x="88" y="106"/>
                  </a:lnTo>
                  <a:lnTo>
                    <a:pt x="79" y="115"/>
                  </a:lnTo>
                  <a:lnTo>
                    <a:pt x="94" y="116"/>
                  </a:lnTo>
                  <a:lnTo>
                    <a:pt x="81" y="118"/>
                  </a:lnTo>
                  <a:lnTo>
                    <a:pt x="75" y="117"/>
                  </a:lnTo>
                  <a:lnTo>
                    <a:pt x="88" y="100"/>
                  </a:lnTo>
                  <a:lnTo>
                    <a:pt x="96" y="96"/>
                  </a:lnTo>
                  <a:lnTo>
                    <a:pt x="106" y="86"/>
                  </a:lnTo>
                  <a:lnTo>
                    <a:pt x="108" y="91"/>
                  </a:lnTo>
                  <a:lnTo>
                    <a:pt x="113" y="86"/>
                  </a:lnTo>
                  <a:lnTo>
                    <a:pt x="119" y="75"/>
                  </a:lnTo>
                  <a:lnTo>
                    <a:pt x="117" y="66"/>
                  </a:lnTo>
                  <a:lnTo>
                    <a:pt x="115" y="73"/>
                  </a:lnTo>
                  <a:lnTo>
                    <a:pt x="112" y="72"/>
                  </a:lnTo>
                  <a:lnTo>
                    <a:pt x="114" y="63"/>
                  </a:lnTo>
                  <a:lnTo>
                    <a:pt x="110" y="63"/>
                  </a:lnTo>
                  <a:lnTo>
                    <a:pt x="110" y="72"/>
                  </a:lnTo>
                  <a:lnTo>
                    <a:pt x="106" y="74"/>
                  </a:lnTo>
                  <a:lnTo>
                    <a:pt x="106" y="65"/>
                  </a:lnTo>
                  <a:lnTo>
                    <a:pt x="102" y="63"/>
                  </a:lnTo>
                  <a:lnTo>
                    <a:pt x="100" y="66"/>
                  </a:lnTo>
                  <a:lnTo>
                    <a:pt x="95" y="57"/>
                  </a:lnTo>
                  <a:lnTo>
                    <a:pt x="85" y="57"/>
                  </a:lnTo>
                  <a:lnTo>
                    <a:pt x="46" y="39"/>
                  </a:lnTo>
                  <a:lnTo>
                    <a:pt x="18" y="14"/>
                  </a:lnTo>
                  <a:lnTo>
                    <a:pt x="10" y="31"/>
                  </a:lnTo>
                  <a:lnTo>
                    <a:pt x="10" y="52"/>
                  </a:lnTo>
                </a:path>
              </a:pathLst>
            </a:custGeom>
            <a:solidFill>
              <a:srgbClr val="EBAB21"/>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231">
              <a:extLst>
                <a:ext uri="{FF2B5EF4-FFF2-40B4-BE49-F238E27FC236}">
                  <a16:creationId xmlns:a16="http://schemas.microsoft.com/office/drawing/2014/main" id="{9ECC319A-90AF-4C04-B20A-2A59F30D4861}"/>
                </a:ext>
              </a:extLst>
            </p:cNvPr>
            <p:cNvSpPr>
              <a:spLocks/>
            </p:cNvSpPr>
            <p:nvPr/>
          </p:nvSpPr>
          <p:spPr bwMode="auto">
            <a:xfrm>
              <a:off x="3282950" y="3194050"/>
              <a:ext cx="2085975" cy="1843088"/>
            </a:xfrm>
            <a:custGeom>
              <a:avLst/>
              <a:gdLst>
                <a:gd name="T0" fmla="*/ 96416648 w 926"/>
                <a:gd name="T1" fmla="*/ 1565662058 h 850"/>
                <a:gd name="T2" fmla="*/ 2147483646 w 926"/>
                <a:gd name="T3" fmla="*/ 56420176 h 850"/>
                <a:gd name="T4" fmla="*/ 2147483646 w 926"/>
                <a:gd name="T5" fmla="*/ 846304811 h 850"/>
                <a:gd name="T6" fmla="*/ 2147483646 w 926"/>
                <a:gd name="T7" fmla="*/ 912129073 h 850"/>
                <a:gd name="T8" fmla="*/ 2147483646 w 926"/>
                <a:gd name="T9" fmla="*/ 935636034 h 850"/>
                <a:gd name="T10" fmla="*/ 2147483646 w 926"/>
                <a:gd name="T11" fmla="*/ 945040119 h 850"/>
                <a:gd name="T12" fmla="*/ 2147483646 w 926"/>
                <a:gd name="T13" fmla="*/ 1010864381 h 850"/>
                <a:gd name="T14" fmla="*/ 2147483646 w 926"/>
                <a:gd name="T15" fmla="*/ 1119001607 h 850"/>
                <a:gd name="T16" fmla="*/ 2147483646 w 926"/>
                <a:gd name="T17" fmla="*/ 1067284557 h 850"/>
                <a:gd name="T18" fmla="*/ 2147483646 w 926"/>
                <a:gd name="T19" fmla="*/ 1062581430 h 850"/>
                <a:gd name="T20" fmla="*/ 2147483646 w 926"/>
                <a:gd name="T21" fmla="*/ 1109599689 h 850"/>
                <a:gd name="T22" fmla="*/ 2147483646 w 926"/>
                <a:gd name="T23" fmla="*/ 1170720824 h 850"/>
                <a:gd name="T24" fmla="*/ 2147483646 w 926"/>
                <a:gd name="T25" fmla="*/ 1810150933 h 850"/>
                <a:gd name="T26" fmla="*/ 2147483646 w 926"/>
                <a:gd name="T27" fmla="*/ 2147483646 h 850"/>
                <a:gd name="T28" fmla="*/ 2147483646 w 926"/>
                <a:gd name="T29" fmla="*/ 2147483646 h 850"/>
                <a:gd name="T30" fmla="*/ 2147483646 w 926"/>
                <a:gd name="T31" fmla="*/ 2147483646 h 850"/>
                <a:gd name="T32" fmla="*/ 2147483646 w 926"/>
                <a:gd name="T33" fmla="*/ 2147483646 h 850"/>
                <a:gd name="T34" fmla="*/ 2147483646 w 926"/>
                <a:gd name="T35" fmla="*/ 2147483646 h 850"/>
                <a:gd name="T36" fmla="*/ 2147483646 w 926"/>
                <a:gd name="T37" fmla="*/ 2147483646 h 850"/>
                <a:gd name="T38" fmla="*/ 2147483646 w 926"/>
                <a:gd name="T39" fmla="*/ 2147483646 h 850"/>
                <a:gd name="T40" fmla="*/ 2147483646 w 926"/>
                <a:gd name="T41" fmla="*/ 2147483646 h 850"/>
                <a:gd name="T42" fmla="*/ 2147483646 w 926"/>
                <a:gd name="T43" fmla="*/ 2147483646 h 850"/>
                <a:gd name="T44" fmla="*/ 2147483646 w 926"/>
                <a:gd name="T45" fmla="*/ 2147483646 h 850"/>
                <a:gd name="T46" fmla="*/ 2147483646 w 926"/>
                <a:gd name="T47" fmla="*/ 2147483646 h 850"/>
                <a:gd name="T48" fmla="*/ 2147483646 w 926"/>
                <a:gd name="T49" fmla="*/ 2147483646 h 850"/>
                <a:gd name="T50" fmla="*/ 2147483646 w 926"/>
                <a:gd name="T51" fmla="*/ 2147483646 h 850"/>
                <a:gd name="T52" fmla="*/ 2147483646 w 926"/>
                <a:gd name="T53" fmla="*/ 2147483646 h 850"/>
                <a:gd name="T54" fmla="*/ 2147483646 w 926"/>
                <a:gd name="T55" fmla="*/ 2147483646 h 850"/>
                <a:gd name="T56" fmla="*/ 2147483646 w 926"/>
                <a:gd name="T57" fmla="*/ 2147483646 h 850"/>
                <a:gd name="T58" fmla="*/ 2147483646 w 926"/>
                <a:gd name="T59" fmla="*/ 2147483646 h 850"/>
                <a:gd name="T60" fmla="*/ 2147483646 w 926"/>
                <a:gd name="T61" fmla="*/ 2147483646 h 850"/>
                <a:gd name="T62" fmla="*/ 2147483646 w 926"/>
                <a:gd name="T63" fmla="*/ 2147483646 h 850"/>
                <a:gd name="T64" fmla="*/ 2147483646 w 926"/>
                <a:gd name="T65" fmla="*/ 2147483646 h 850"/>
                <a:gd name="T66" fmla="*/ 2147483646 w 926"/>
                <a:gd name="T67" fmla="*/ 2147483646 h 850"/>
                <a:gd name="T68" fmla="*/ 2147483646 w 926"/>
                <a:gd name="T69" fmla="*/ 2147483646 h 850"/>
                <a:gd name="T70" fmla="*/ 2019665324 w 926"/>
                <a:gd name="T71" fmla="*/ 2147483646 h 850"/>
                <a:gd name="T72" fmla="*/ 1684744692 w 926"/>
                <a:gd name="T73" fmla="*/ 2147483646 h 850"/>
                <a:gd name="T74" fmla="*/ 1451315980 w 926"/>
                <a:gd name="T75" fmla="*/ 2147483646 h 850"/>
                <a:gd name="T76" fmla="*/ 1156993017 w 926"/>
                <a:gd name="T77" fmla="*/ 2147483646 h 850"/>
                <a:gd name="T78" fmla="*/ 842373472 w 926"/>
                <a:gd name="T79" fmla="*/ 2147483646 h 850"/>
                <a:gd name="T80" fmla="*/ 624168323 w 926"/>
                <a:gd name="T81" fmla="*/ 2147483646 h 850"/>
                <a:gd name="T82" fmla="*/ 202981587 w 926"/>
                <a:gd name="T83" fmla="*/ 1805449975 h 850"/>
                <a:gd name="T84" fmla="*/ 25371854 w 926"/>
                <a:gd name="T85" fmla="*/ 1640890405 h 85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26"/>
                <a:gd name="T130" fmla="*/ 0 h 850"/>
                <a:gd name="T131" fmla="*/ 926 w 926"/>
                <a:gd name="T132" fmla="*/ 850 h 85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26" h="850">
                  <a:moveTo>
                    <a:pt x="5" y="349"/>
                  </a:moveTo>
                  <a:lnTo>
                    <a:pt x="0" y="332"/>
                  </a:lnTo>
                  <a:lnTo>
                    <a:pt x="19" y="333"/>
                  </a:lnTo>
                  <a:lnTo>
                    <a:pt x="251" y="355"/>
                  </a:lnTo>
                  <a:lnTo>
                    <a:pt x="286" y="0"/>
                  </a:lnTo>
                  <a:lnTo>
                    <a:pt x="484" y="12"/>
                  </a:lnTo>
                  <a:lnTo>
                    <a:pt x="479" y="164"/>
                  </a:lnTo>
                  <a:lnTo>
                    <a:pt x="498" y="180"/>
                  </a:lnTo>
                  <a:lnTo>
                    <a:pt x="518" y="180"/>
                  </a:lnTo>
                  <a:lnTo>
                    <a:pt x="522" y="174"/>
                  </a:lnTo>
                  <a:lnTo>
                    <a:pt x="531" y="184"/>
                  </a:lnTo>
                  <a:lnTo>
                    <a:pt x="531" y="194"/>
                  </a:lnTo>
                  <a:lnTo>
                    <a:pt x="548" y="195"/>
                  </a:lnTo>
                  <a:lnTo>
                    <a:pt x="563" y="202"/>
                  </a:lnTo>
                  <a:lnTo>
                    <a:pt x="572" y="199"/>
                  </a:lnTo>
                  <a:lnTo>
                    <a:pt x="584" y="205"/>
                  </a:lnTo>
                  <a:lnTo>
                    <a:pt x="587" y="199"/>
                  </a:lnTo>
                  <a:lnTo>
                    <a:pt x="605" y="201"/>
                  </a:lnTo>
                  <a:lnTo>
                    <a:pt x="615" y="221"/>
                  </a:lnTo>
                  <a:lnTo>
                    <a:pt x="623" y="227"/>
                  </a:lnTo>
                  <a:lnTo>
                    <a:pt x="634" y="215"/>
                  </a:lnTo>
                  <a:lnTo>
                    <a:pt x="654" y="231"/>
                  </a:lnTo>
                  <a:lnTo>
                    <a:pt x="668" y="223"/>
                  </a:lnTo>
                  <a:lnTo>
                    <a:pt x="672" y="238"/>
                  </a:lnTo>
                  <a:lnTo>
                    <a:pt x="674" y="227"/>
                  </a:lnTo>
                  <a:lnTo>
                    <a:pt x="687" y="217"/>
                  </a:lnTo>
                  <a:lnTo>
                    <a:pt x="691" y="227"/>
                  </a:lnTo>
                  <a:lnTo>
                    <a:pt x="710" y="225"/>
                  </a:lnTo>
                  <a:lnTo>
                    <a:pt x="724" y="238"/>
                  </a:lnTo>
                  <a:lnTo>
                    <a:pt x="761" y="226"/>
                  </a:lnTo>
                  <a:lnTo>
                    <a:pt x="797" y="223"/>
                  </a:lnTo>
                  <a:lnTo>
                    <a:pt x="808" y="217"/>
                  </a:lnTo>
                  <a:lnTo>
                    <a:pt x="836" y="236"/>
                  </a:lnTo>
                  <a:lnTo>
                    <a:pt x="854" y="242"/>
                  </a:lnTo>
                  <a:lnTo>
                    <a:pt x="861" y="249"/>
                  </a:lnTo>
                  <a:lnTo>
                    <a:pt x="886" y="249"/>
                  </a:lnTo>
                  <a:lnTo>
                    <a:pt x="886" y="292"/>
                  </a:lnTo>
                  <a:lnTo>
                    <a:pt x="890" y="375"/>
                  </a:lnTo>
                  <a:lnTo>
                    <a:pt x="900" y="385"/>
                  </a:lnTo>
                  <a:lnTo>
                    <a:pt x="904" y="406"/>
                  </a:lnTo>
                  <a:lnTo>
                    <a:pt x="925" y="436"/>
                  </a:lnTo>
                  <a:lnTo>
                    <a:pt x="923" y="461"/>
                  </a:lnTo>
                  <a:lnTo>
                    <a:pt x="911" y="485"/>
                  </a:lnTo>
                  <a:lnTo>
                    <a:pt x="913" y="499"/>
                  </a:lnTo>
                  <a:lnTo>
                    <a:pt x="916" y="512"/>
                  </a:lnTo>
                  <a:lnTo>
                    <a:pt x="914" y="525"/>
                  </a:lnTo>
                  <a:lnTo>
                    <a:pt x="908" y="534"/>
                  </a:lnTo>
                  <a:lnTo>
                    <a:pt x="898" y="545"/>
                  </a:lnTo>
                  <a:lnTo>
                    <a:pt x="906" y="552"/>
                  </a:lnTo>
                  <a:lnTo>
                    <a:pt x="868" y="563"/>
                  </a:lnTo>
                  <a:lnTo>
                    <a:pt x="838" y="579"/>
                  </a:lnTo>
                  <a:lnTo>
                    <a:pt x="856" y="566"/>
                  </a:lnTo>
                  <a:lnTo>
                    <a:pt x="836" y="566"/>
                  </a:lnTo>
                  <a:lnTo>
                    <a:pt x="842" y="544"/>
                  </a:lnTo>
                  <a:lnTo>
                    <a:pt x="826" y="557"/>
                  </a:lnTo>
                  <a:lnTo>
                    <a:pt x="818" y="553"/>
                  </a:lnTo>
                  <a:lnTo>
                    <a:pt x="820" y="566"/>
                  </a:lnTo>
                  <a:lnTo>
                    <a:pt x="826" y="570"/>
                  </a:lnTo>
                  <a:lnTo>
                    <a:pt x="827" y="583"/>
                  </a:lnTo>
                  <a:lnTo>
                    <a:pt x="816" y="593"/>
                  </a:lnTo>
                  <a:lnTo>
                    <a:pt x="808" y="593"/>
                  </a:lnTo>
                  <a:lnTo>
                    <a:pt x="806" y="607"/>
                  </a:lnTo>
                  <a:lnTo>
                    <a:pt x="722" y="657"/>
                  </a:lnTo>
                  <a:lnTo>
                    <a:pt x="722" y="652"/>
                  </a:lnTo>
                  <a:lnTo>
                    <a:pt x="762" y="628"/>
                  </a:lnTo>
                  <a:lnTo>
                    <a:pt x="732" y="643"/>
                  </a:lnTo>
                  <a:lnTo>
                    <a:pt x="733" y="629"/>
                  </a:lnTo>
                  <a:lnTo>
                    <a:pt x="725" y="637"/>
                  </a:lnTo>
                  <a:lnTo>
                    <a:pt x="715" y="632"/>
                  </a:lnTo>
                  <a:lnTo>
                    <a:pt x="713" y="643"/>
                  </a:lnTo>
                  <a:lnTo>
                    <a:pt x="698" y="632"/>
                  </a:lnTo>
                  <a:lnTo>
                    <a:pt x="700" y="642"/>
                  </a:lnTo>
                  <a:lnTo>
                    <a:pt x="715" y="653"/>
                  </a:lnTo>
                  <a:lnTo>
                    <a:pt x="698" y="662"/>
                  </a:lnTo>
                  <a:lnTo>
                    <a:pt x="689" y="649"/>
                  </a:lnTo>
                  <a:lnTo>
                    <a:pt x="683" y="682"/>
                  </a:lnTo>
                  <a:lnTo>
                    <a:pt x="675" y="669"/>
                  </a:lnTo>
                  <a:lnTo>
                    <a:pt x="658" y="674"/>
                  </a:lnTo>
                  <a:lnTo>
                    <a:pt x="656" y="682"/>
                  </a:lnTo>
                  <a:lnTo>
                    <a:pt x="663" y="698"/>
                  </a:lnTo>
                  <a:lnTo>
                    <a:pt x="633" y="699"/>
                  </a:lnTo>
                  <a:lnTo>
                    <a:pt x="643" y="702"/>
                  </a:lnTo>
                  <a:lnTo>
                    <a:pt x="644" y="716"/>
                  </a:lnTo>
                  <a:lnTo>
                    <a:pt x="651" y="712"/>
                  </a:lnTo>
                  <a:lnTo>
                    <a:pt x="648" y="722"/>
                  </a:lnTo>
                  <a:lnTo>
                    <a:pt x="634" y="743"/>
                  </a:lnTo>
                  <a:lnTo>
                    <a:pt x="634" y="734"/>
                  </a:lnTo>
                  <a:lnTo>
                    <a:pt x="626" y="743"/>
                  </a:lnTo>
                  <a:lnTo>
                    <a:pt x="614" y="729"/>
                  </a:lnTo>
                  <a:lnTo>
                    <a:pt x="616" y="744"/>
                  </a:lnTo>
                  <a:lnTo>
                    <a:pt x="640" y="747"/>
                  </a:lnTo>
                  <a:lnTo>
                    <a:pt x="630" y="768"/>
                  </a:lnTo>
                  <a:lnTo>
                    <a:pt x="638" y="811"/>
                  </a:lnTo>
                  <a:lnTo>
                    <a:pt x="658" y="848"/>
                  </a:lnTo>
                  <a:lnTo>
                    <a:pt x="632" y="849"/>
                  </a:lnTo>
                  <a:lnTo>
                    <a:pt x="606" y="838"/>
                  </a:lnTo>
                  <a:lnTo>
                    <a:pt x="583" y="839"/>
                  </a:lnTo>
                  <a:lnTo>
                    <a:pt x="552" y="822"/>
                  </a:lnTo>
                  <a:lnTo>
                    <a:pt x="514" y="809"/>
                  </a:lnTo>
                  <a:lnTo>
                    <a:pt x="510" y="795"/>
                  </a:lnTo>
                  <a:lnTo>
                    <a:pt x="502" y="774"/>
                  </a:lnTo>
                  <a:lnTo>
                    <a:pt x="488" y="760"/>
                  </a:lnTo>
                  <a:lnTo>
                    <a:pt x="491" y="743"/>
                  </a:lnTo>
                  <a:lnTo>
                    <a:pt x="484" y="738"/>
                  </a:lnTo>
                  <a:lnTo>
                    <a:pt x="484" y="716"/>
                  </a:lnTo>
                  <a:lnTo>
                    <a:pt x="461" y="699"/>
                  </a:lnTo>
                  <a:lnTo>
                    <a:pt x="439" y="665"/>
                  </a:lnTo>
                  <a:lnTo>
                    <a:pt x="398" y="581"/>
                  </a:lnTo>
                  <a:lnTo>
                    <a:pt x="367" y="560"/>
                  </a:lnTo>
                  <a:lnTo>
                    <a:pt x="359" y="540"/>
                  </a:lnTo>
                  <a:lnTo>
                    <a:pt x="332" y="536"/>
                  </a:lnTo>
                  <a:lnTo>
                    <a:pt x="310" y="534"/>
                  </a:lnTo>
                  <a:lnTo>
                    <a:pt x="291" y="526"/>
                  </a:lnTo>
                  <a:lnTo>
                    <a:pt x="286" y="534"/>
                  </a:lnTo>
                  <a:lnTo>
                    <a:pt x="265" y="534"/>
                  </a:lnTo>
                  <a:lnTo>
                    <a:pt x="247" y="575"/>
                  </a:lnTo>
                  <a:lnTo>
                    <a:pt x="228" y="592"/>
                  </a:lnTo>
                  <a:lnTo>
                    <a:pt x="216" y="591"/>
                  </a:lnTo>
                  <a:lnTo>
                    <a:pt x="181" y="565"/>
                  </a:lnTo>
                  <a:lnTo>
                    <a:pt x="166" y="562"/>
                  </a:lnTo>
                  <a:lnTo>
                    <a:pt x="130" y="532"/>
                  </a:lnTo>
                  <a:lnTo>
                    <a:pt x="123" y="509"/>
                  </a:lnTo>
                  <a:lnTo>
                    <a:pt x="123" y="485"/>
                  </a:lnTo>
                  <a:lnTo>
                    <a:pt x="106" y="452"/>
                  </a:lnTo>
                  <a:lnTo>
                    <a:pt x="78" y="430"/>
                  </a:lnTo>
                  <a:lnTo>
                    <a:pt x="40" y="384"/>
                  </a:lnTo>
                  <a:lnTo>
                    <a:pt x="26" y="376"/>
                  </a:lnTo>
                  <a:lnTo>
                    <a:pt x="16" y="353"/>
                  </a:lnTo>
                  <a:lnTo>
                    <a:pt x="5" y="349"/>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232">
              <a:extLst>
                <a:ext uri="{FF2B5EF4-FFF2-40B4-BE49-F238E27FC236}">
                  <a16:creationId xmlns:a16="http://schemas.microsoft.com/office/drawing/2014/main" id="{84EC0BFA-CCC7-4599-8E51-15BEBB2358A0}"/>
                </a:ext>
              </a:extLst>
            </p:cNvPr>
            <p:cNvSpPr>
              <a:spLocks/>
            </p:cNvSpPr>
            <p:nvPr/>
          </p:nvSpPr>
          <p:spPr bwMode="auto">
            <a:xfrm>
              <a:off x="3902075" y="3122613"/>
              <a:ext cx="1320800" cy="641350"/>
            </a:xfrm>
            <a:custGeom>
              <a:avLst/>
              <a:gdLst>
                <a:gd name="T0" fmla="*/ 0 w 573"/>
                <a:gd name="T1" fmla="*/ 209091391 h 284"/>
                <a:gd name="T2" fmla="*/ 21252663 w 573"/>
                <a:gd name="T3" fmla="*/ 0 h 284"/>
                <a:gd name="T4" fmla="*/ 355991328 w 573"/>
                <a:gd name="T5" fmla="*/ 20398995 h 284"/>
                <a:gd name="T6" fmla="*/ 1849030103 w 573"/>
                <a:gd name="T7" fmla="*/ 86697422 h 284"/>
                <a:gd name="T8" fmla="*/ 2147483646 w 573"/>
                <a:gd name="T9" fmla="*/ 81595980 h 284"/>
                <a:gd name="T10" fmla="*/ 2147483646 w 573"/>
                <a:gd name="T11" fmla="*/ 290689629 h 284"/>
                <a:gd name="T12" fmla="*/ 2147483646 w 573"/>
                <a:gd name="T13" fmla="*/ 739472033 h 284"/>
                <a:gd name="T14" fmla="*/ 2147483646 w 573"/>
                <a:gd name="T15" fmla="*/ 1443245261 h 284"/>
                <a:gd name="T16" fmla="*/ 2147483646 w 573"/>
                <a:gd name="T17" fmla="*/ 1412645640 h 284"/>
                <a:gd name="T18" fmla="*/ 2147483646 w 573"/>
                <a:gd name="T19" fmla="*/ 1315749849 h 284"/>
                <a:gd name="T20" fmla="*/ 2147483646 w 573"/>
                <a:gd name="T21" fmla="*/ 1346349471 h 284"/>
                <a:gd name="T22" fmla="*/ 2147483646 w 573"/>
                <a:gd name="T23" fmla="*/ 1361647023 h 284"/>
                <a:gd name="T24" fmla="*/ 2147483646 w 573"/>
                <a:gd name="T25" fmla="*/ 1422846266 h 284"/>
                <a:gd name="T26" fmla="*/ 2147483646 w 573"/>
                <a:gd name="T27" fmla="*/ 1351448655 h 284"/>
                <a:gd name="T28" fmla="*/ 2147483646 w 573"/>
                <a:gd name="T29" fmla="*/ 1366748466 h 284"/>
                <a:gd name="T30" fmla="*/ 2135950276 w 573"/>
                <a:gd name="T31" fmla="*/ 1315749849 h 284"/>
                <a:gd name="T32" fmla="*/ 2061563650 w 573"/>
                <a:gd name="T33" fmla="*/ 1366748466 h 284"/>
                <a:gd name="T34" fmla="*/ 2056250484 w 573"/>
                <a:gd name="T35" fmla="*/ 1422846266 h 284"/>
                <a:gd name="T36" fmla="*/ 2034995516 w 573"/>
                <a:gd name="T37" fmla="*/ 1346349471 h 284"/>
                <a:gd name="T38" fmla="*/ 1955295724 w 573"/>
                <a:gd name="T39" fmla="*/ 1387147461 h 284"/>
                <a:gd name="T40" fmla="*/ 1854343268 w 573"/>
                <a:gd name="T41" fmla="*/ 1305549223 h 284"/>
                <a:gd name="T42" fmla="*/ 1795898445 w 573"/>
                <a:gd name="T43" fmla="*/ 1366748466 h 284"/>
                <a:gd name="T44" fmla="*/ 1753390813 w 573"/>
                <a:gd name="T45" fmla="*/ 1331049660 h 284"/>
                <a:gd name="T46" fmla="*/ 1700259155 w 573"/>
                <a:gd name="T47" fmla="*/ 1234151612 h 284"/>
                <a:gd name="T48" fmla="*/ 1599304395 w 573"/>
                <a:gd name="T49" fmla="*/ 1223953243 h 284"/>
                <a:gd name="T50" fmla="*/ 1588678064 w 573"/>
                <a:gd name="T51" fmla="*/ 1254552865 h 284"/>
                <a:gd name="T52" fmla="*/ 1524920074 w 573"/>
                <a:gd name="T53" fmla="*/ 1218854059 h 284"/>
                <a:gd name="T54" fmla="*/ 1471786111 w 573"/>
                <a:gd name="T55" fmla="*/ 1239253054 h 284"/>
                <a:gd name="T56" fmla="*/ 1397399485 w 573"/>
                <a:gd name="T57" fmla="*/ 1203554248 h 284"/>
                <a:gd name="T58" fmla="*/ 1307073361 w 573"/>
                <a:gd name="T59" fmla="*/ 1198455064 h 284"/>
                <a:gd name="T60" fmla="*/ 1307073361 w 573"/>
                <a:gd name="T61" fmla="*/ 1147456448 h 284"/>
                <a:gd name="T62" fmla="*/ 1253939398 w 573"/>
                <a:gd name="T63" fmla="*/ 1096457832 h 284"/>
                <a:gd name="T64" fmla="*/ 1237999901 w 573"/>
                <a:gd name="T65" fmla="*/ 1127057453 h 284"/>
                <a:gd name="T66" fmla="*/ 1131734280 w 573"/>
                <a:gd name="T67" fmla="*/ 1127057453 h 284"/>
                <a:gd name="T68" fmla="*/ 1030781825 w 573"/>
                <a:gd name="T69" fmla="*/ 1045459215 h 284"/>
                <a:gd name="T70" fmla="*/ 1057347654 w 573"/>
                <a:gd name="T71" fmla="*/ 270290634 h 284"/>
                <a:gd name="T72" fmla="*/ 0 w 573"/>
                <a:gd name="T73" fmla="*/ 209091391 h 2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73"/>
                <a:gd name="T112" fmla="*/ 0 h 284"/>
                <a:gd name="T113" fmla="*/ 573 w 573"/>
                <a:gd name="T114" fmla="*/ 284 h 28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73" h="284">
                  <a:moveTo>
                    <a:pt x="0" y="41"/>
                  </a:moveTo>
                  <a:lnTo>
                    <a:pt x="4" y="0"/>
                  </a:lnTo>
                  <a:lnTo>
                    <a:pt x="67" y="4"/>
                  </a:lnTo>
                  <a:lnTo>
                    <a:pt x="348" y="17"/>
                  </a:lnTo>
                  <a:lnTo>
                    <a:pt x="557" y="16"/>
                  </a:lnTo>
                  <a:lnTo>
                    <a:pt x="558" y="57"/>
                  </a:lnTo>
                  <a:lnTo>
                    <a:pt x="572" y="145"/>
                  </a:lnTo>
                  <a:lnTo>
                    <a:pt x="569" y="283"/>
                  </a:lnTo>
                  <a:lnTo>
                    <a:pt x="551" y="277"/>
                  </a:lnTo>
                  <a:lnTo>
                    <a:pt x="523" y="258"/>
                  </a:lnTo>
                  <a:lnTo>
                    <a:pt x="512" y="264"/>
                  </a:lnTo>
                  <a:lnTo>
                    <a:pt x="475" y="267"/>
                  </a:lnTo>
                  <a:lnTo>
                    <a:pt x="438" y="279"/>
                  </a:lnTo>
                  <a:lnTo>
                    <a:pt x="425" y="265"/>
                  </a:lnTo>
                  <a:lnTo>
                    <a:pt x="406" y="268"/>
                  </a:lnTo>
                  <a:lnTo>
                    <a:pt x="402" y="258"/>
                  </a:lnTo>
                  <a:lnTo>
                    <a:pt x="388" y="268"/>
                  </a:lnTo>
                  <a:lnTo>
                    <a:pt x="387" y="279"/>
                  </a:lnTo>
                  <a:lnTo>
                    <a:pt x="383" y="264"/>
                  </a:lnTo>
                  <a:lnTo>
                    <a:pt x="368" y="272"/>
                  </a:lnTo>
                  <a:lnTo>
                    <a:pt x="349" y="256"/>
                  </a:lnTo>
                  <a:lnTo>
                    <a:pt x="338" y="268"/>
                  </a:lnTo>
                  <a:lnTo>
                    <a:pt x="330" y="261"/>
                  </a:lnTo>
                  <a:lnTo>
                    <a:pt x="320" y="242"/>
                  </a:lnTo>
                  <a:lnTo>
                    <a:pt x="301" y="240"/>
                  </a:lnTo>
                  <a:lnTo>
                    <a:pt x="299" y="246"/>
                  </a:lnTo>
                  <a:lnTo>
                    <a:pt x="287" y="239"/>
                  </a:lnTo>
                  <a:lnTo>
                    <a:pt x="277" y="243"/>
                  </a:lnTo>
                  <a:lnTo>
                    <a:pt x="263" y="236"/>
                  </a:lnTo>
                  <a:lnTo>
                    <a:pt x="246" y="235"/>
                  </a:lnTo>
                  <a:lnTo>
                    <a:pt x="246" y="225"/>
                  </a:lnTo>
                  <a:lnTo>
                    <a:pt x="236" y="215"/>
                  </a:lnTo>
                  <a:lnTo>
                    <a:pt x="233" y="221"/>
                  </a:lnTo>
                  <a:lnTo>
                    <a:pt x="213" y="221"/>
                  </a:lnTo>
                  <a:lnTo>
                    <a:pt x="194" y="205"/>
                  </a:lnTo>
                  <a:lnTo>
                    <a:pt x="199" y="53"/>
                  </a:lnTo>
                  <a:lnTo>
                    <a:pt x="0" y="41"/>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233">
              <a:extLst>
                <a:ext uri="{FF2B5EF4-FFF2-40B4-BE49-F238E27FC236}">
                  <a16:creationId xmlns:a16="http://schemas.microsoft.com/office/drawing/2014/main" id="{088B178F-14B8-4486-8DB3-4E80F15AE1E7}"/>
                </a:ext>
              </a:extLst>
            </p:cNvPr>
            <p:cNvSpPr>
              <a:spLocks/>
            </p:cNvSpPr>
            <p:nvPr/>
          </p:nvSpPr>
          <p:spPr bwMode="auto">
            <a:xfrm>
              <a:off x="2325688" y="2043113"/>
              <a:ext cx="849312" cy="993775"/>
            </a:xfrm>
            <a:custGeom>
              <a:avLst/>
              <a:gdLst>
                <a:gd name="T0" fmla="*/ 0 w 374"/>
                <a:gd name="T1" fmla="*/ 1962606920 h 443"/>
                <a:gd name="T2" fmla="*/ 417711625 w 374"/>
                <a:gd name="T3" fmla="*/ 0 h 443"/>
                <a:gd name="T4" fmla="*/ 1351116868 w 374"/>
                <a:gd name="T5" fmla="*/ 150970798 h 443"/>
                <a:gd name="T6" fmla="*/ 1284075721 w 374"/>
                <a:gd name="T7" fmla="*/ 548523421 h 443"/>
                <a:gd name="T8" fmla="*/ 1923534989 w 374"/>
                <a:gd name="T9" fmla="*/ 639105003 h 443"/>
                <a:gd name="T10" fmla="*/ 1681158603 w 374"/>
                <a:gd name="T11" fmla="*/ 2147483646 h 443"/>
                <a:gd name="T12" fmla="*/ 0 w 374"/>
                <a:gd name="T13" fmla="*/ 1962606920 h 443"/>
                <a:gd name="T14" fmla="*/ 0 60000 65536"/>
                <a:gd name="T15" fmla="*/ 0 60000 65536"/>
                <a:gd name="T16" fmla="*/ 0 60000 65536"/>
                <a:gd name="T17" fmla="*/ 0 60000 65536"/>
                <a:gd name="T18" fmla="*/ 0 60000 65536"/>
                <a:gd name="T19" fmla="*/ 0 60000 65536"/>
                <a:gd name="T20" fmla="*/ 0 60000 65536"/>
                <a:gd name="T21" fmla="*/ 0 w 374"/>
                <a:gd name="T22" fmla="*/ 0 h 443"/>
                <a:gd name="T23" fmla="*/ 374 w 374"/>
                <a:gd name="T24" fmla="*/ 443 h 4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4" h="443">
                  <a:moveTo>
                    <a:pt x="0" y="390"/>
                  </a:moveTo>
                  <a:lnTo>
                    <a:pt x="81" y="0"/>
                  </a:lnTo>
                  <a:lnTo>
                    <a:pt x="262" y="30"/>
                  </a:lnTo>
                  <a:lnTo>
                    <a:pt x="249" y="109"/>
                  </a:lnTo>
                  <a:lnTo>
                    <a:pt x="373" y="127"/>
                  </a:lnTo>
                  <a:lnTo>
                    <a:pt x="326" y="442"/>
                  </a:lnTo>
                  <a:lnTo>
                    <a:pt x="0" y="390"/>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234">
              <a:extLst>
                <a:ext uri="{FF2B5EF4-FFF2-40B4-BE49-F238E27FC236}">
                  <a16:creationId xmlns:a16="http://schemas.microsoft.com/office/drawing/2014/main" id="{DEB9607D-0E2F-4840-9DFD-B20C8E3F1D4B}"/>
                </a:ext>
              </a:extLst>
            </p:cNvPr>
            <p:cNvSpPr>
              <a:spLocks/>
            </p:cNvSpPr>
            <p:nvPr/>
          </p:nvSpPr>
          <p:spPr bwMode="auto">
            <a:xfrm>
              <a:off x="6156325" y="3436938"/>
              <a:ext cx="642938" cy="836612"/>
            </a:xfrm>
            <a:custGeom>
              <a:avLst/>
              <a:gdLst>
                <a:gd name="T0" fmla="*/ 0 w 253"/>
                <a:gd name="T1" fmla="*/ 32177 h 390"/>
                <a:gd name="T2" fmla="*/ 17789 w 253"/>
                <a:gd name="T3" fmla="*/ 47193 h 390"/>
                <a:gd name="T4" fmla="*/ 0 w 253"/>
                <a:gd name="T5" fmla="*/ 562032 h 390"/>
                <a:gd name="T6" fmla="*/ 38119 w 253"/>
                <a:gd name="T7" fmla="*/ 810870 h 390"/>
                <a:gd name="T8" fmla="*/ 83861 w 253"/>
                <a:gd name="T9" fmla="*/ 819451 h 390"/>
                <a:gd name="T10" fmla="*/ 101650 w 253"/>
                <a:gd name="T11" fmla="*/ 742225 h 390"/>
                <a:gd name="T12" fmla="*/ 119439 w 253"/>
                <a:gd name="T13" fmla="*/ 761531 h 390"/>
                <a:gd name="T14" fmla="*/ 121980 w 253"/>
                <a:gd name="T15" fmla="*/ 800144 h 390"/>
                <a:gd name="T16" fmla="*/ 149934 w 253"/>
                <a:gd name="T17" fmla="*/ 817306 h 390"/>
                <a:gd name="T18" fmla="*/ 109274 w 253"/>
                <a:gd name="T19" fmla="*/ 834467 h 390"/>
                <a:gd name="T20" fmla="*/ 200759 w 253"/>
                <a:gd name="T21" fmla="*/ 817306 h 390"/>
                <a:gd name="T22" fmla="*/ 218548 w 253"/>
                <a:gd name="T23" fmla="*/ 791564 h 390"/>
                <a:gd name="T24" fmla="*/ 203301 w 253"/>
                <a:gd name="T25" fmla="*/ 778693 h 390"/>
                <a:gd name="T26" fmla="*/ 213466 w 253"/>
                <a:gd name="T27" fmla="*/ 757241 h 390"/>
                <a:gd name="T28" fmla="*/ 167723 w 253"/>
                <a:gd name="T29" fmla="*/ 725064 h 390"/>
                <a:gd name="T30" fmla="*/ 172805 w 253"/>
                <a:gd name="T31" fmla="*/ 699322 h 390"/>
                <a:gd name="T32" fmla="*/ 640397 w 253"/>
                <a:gd name="T33" fmla="*/ 667144 h 390"/>
                <a:gd name="T34" fmla="*/ 599737 w 253"/>
                <a:gd name="T35" fmla="*/ 534145 h 390"/>
                <a:gd name="T36" fmla="*/ 607360 w 253"/>
                <a:gd name="T37" fmla="*/ 486951 h 390"/>
                <a:gd name="T38" fmla="*/ 625149 w 253"/>
                <a:gd name="T39" fmla="*/ 456919 h 390"/>
                <a:gd name="T40" fmla="*/ 609902 w 253"/>
                <a:gd name="T41" fmla="*/ 409725 h 390"/>
                <a:gd name="T42" fmla="*/ 564159 w 253"/>
                <a:gd name="T43" fmla="*/ 353951 h 390"/>
                <a:gd name="T44" fmla="*/ 442179 w 253"/>
                <a:gd name="T45" fmla="*/ 0 h 390"/>
                <a:gd name="T46" fmla="*/ 0 w 253"/>
                <a:gd name="T47" fmla="*/ 32177 h 39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53" h="390">
                  <a:moveTo>
                    <a:pt x="0" y="15"/>
                  </a:moveTo>
                  <a:lnTo>
                    <a:pt x="7" y="22"/>
                  </a:lnTo>
                  <a:lnTo>
                    <a:pt x="0" y="262"/>
                  </a:lnTo>
                  <a:lnTo>
                    <a:pt x="15" y="378"/>
                  </a:lnTo>
                  <a:lnTo>
                    <a:pt x="33" y="382"/>
                  </a:lnTo>
                  <a:lnTo>
                    <a:pt x="40" y="346"/>
                  </a:lnTo>
                  <a:lnTo>
                    <a:pt x="47" y="355"/>
                  </a:lnTo>
                  <a:lnTo>
                    <a:pt x="48" y="373"/>
                  </a:lnTo>
                  <a:lnTo>
                    <a:pt x="59" y="381"/>
                  </a:lnTo>
                  <a:lnTo>
                    <a:pt x="43" y="389"/>
                  </a:lnTo>
                  <a:lnTo>
                    <a:pt x="79" y="381"/>
                  </a:lnTo>
                  <a:lnTo>
                    <a:pt x="86" y="369"/>
                  </a:lnTo>
                  <a:lnTo>
                    <a:pt x="80" y="363"/>
                  </a:lnTo>
                  <a:lnTo>
                    <a:pt x="84" y="353"/>
                  </a:lnTo>
                  <a:lnTo>
                    <a:pt x="66" y="338"/>
                  </a:lnTo>
                  <a:lnTo>
                    <a:pt x="68" y="326"/>
                  </a:lnTo>
                  <a:lnTo>
                    <a:pt x="252" y="311"/>
                  </a:lnTo>
                  <a:lnTo>
                    <a:pt x="236" y="249"/>
                  </a:lnTo>
                  <a:lnTo>
                    <a:pt x="239" y="227"/>
                  </a:lnTo>
                  <a:lnTo>
                    <a:pt x="246" y="213"/>
                  </a:lnTo>
                  <a:lnTo>
                    <a:pt x="240" y="191"/>
                  </a:lnTo>
                  <a:lnTo>
                    <a:pt x="222" y="165"/>
                  </a:lnTo>
                  <a:lnTo>
                    <a:pt x="174" y="0"/>
                  </a:lnTo>
                  <a:lnTo>
                    <a:pt x="0" y="15"/>
                  </a:lnTo>
                </a:path>
              </a:pathLst>
            </a:custGeom>
            <a:solidFill>
              <a:srgbClr val="ECF2FA"/>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235">
              <a:extLst>
                <a:ext uri="{FF2B5EF4-FFF2-40B4-BE49-F238E27FC236}">
                  <a16:creationId xmlns:a16="http://schemas.microsoft.com/office/drawing/2014/main" id="{ABCE85AD-8B36-4698-A12C-1DADC1E79940}"/>
                </a:ext>
              </a:extLst>
            </p:cNvPr>
            <p:cNvSpPr>
              <a:spLocks/>
            </p:cNvSpPr>
            <p:nvPr/>
          </p:nvSpPr>
          <p:spPr bwMode="auto">
            <a:xfrm>
              <a:off x="8216900" y="927100"/>
              <a:ext cx="546100" cy="788988"/>
            </a:xfrm>
            <a:custGeom>
              <a:avLst/>
              <a:gdLst>
                <a:gd name="T0" fmla="*/ 0 w 243"/>
                <a:gd name="T1" fmla="*/ 428184 h 363"/>
                <a:gd name="T2" fmla="*/ 31463 w 243"/>
                <a:gd name="T3" fmla="*/ 428184 h 363"/>
                <a:gd name="T4" fmla="*/ 33710 w 243"/>
                <a:gd name="T5" fmla="*/ 378193 h 363"/>
                <a:gd name="T6" fmla="*/ 74162 w 243"/>
                <a:gd name="T7" fmla="*/ 306466 h 363"/>
                <a:gd name="T8" fmla="*/ 56183 w 243"/>
                <a:gd name="T9" fmla="*/ 256475 h 363"/>
                <a:gd name="T10" fmla="*/ 74162 w 243"/>
                <a:gd name="T11" fmla="*/ 189096 h 363"/>
                <a:gd name="T12" fmla="*/ 69667 w 243"/>
                <a:gd name="T13" fmla="*/ 163014 h 363"/>
                <a:gd name="T14" fmla="*/ 132592 w 243"/>
                <a:gd name="T15" fmla="*/ 13041 h 363"/>
                <a:gd name="T16" fmla="*/ 148323 w 243"/>
                <a:gd name="T17" fmla="*/ 13041 h 363"/>
                <a:gd name="T18" fmla="*/ 157313 w 243"/>
                <a:gd name="T19" fmla="*/ 41297 h 363"/>
                <a:gd name="T20" fmla="*/ 235969 w 243"/>
                <a:gd name="T21" fmla="*/ 15215 h 363"/>
                <a:gd name="T22" fmla="*/ 235969 w 243"/>
                <a:gd name="T23" fmla="*/ 4347 h 363"/>
                <a:gd name="T24" fmla="*/ 260690 w 243"/>
                <a:gd name="T25" fmla="*/ 0 h 363"/>
                <a:gd name="T26" fmla="*/ 298894 w 243"/>
                <a:gd name="T27" fmla="*/ 17388 h 363"/>
                <a:gd name="T28" fmla="*/ 330357 w 243"/>
                <a:gd name="T29" fmla="*/ 41297 h 363"/>
                <a:gd name="T30" fmla="*/ 402271 w 243"/>
                <a:gd name="T31" fmla="*/ 260822 h 363"/>
                <a:gd name="T32" fmla="*/ 447218 w 243"/>
                <a:gd name="T33" fmla="*/ 260822 h 363"/>
                <a:gd name="T34" fmla="*/ 456207 w 243"/>
                <a:gd name="T35" fmla="*/ 273864 h 363"/>
                <a:gd name="T36" fmla="*/ 447218 w 243"/>
                <a:gd name="T37" fmla="*/ 282558 h 363"/>
                <a:gd name="T38" fmla="*/ 483175 w 243"/>
                <a:gd name="T39" fmla="*/ 330375 h 363"/>
                <a:gd name="T40" fmla="*/ 494412 w 243"/>
                <a:gd name="T41" fmla="*/ 319508 h 363"/>
                <a:gd name="T42" fmla="*/ 530369 w 243"/>
                <a:gd name="T43" fmla="*/ 356457 h 363"/>
                <a:gd name="T44" fmla="*/ 516885 w 243"/>
                <a:gd name="T45" fmla="*/ 360804 h 363"/>
                <a:gd name="T46" fmla="*/ 519132 w 243"/>
                <a:gd name="T47" fmla="*/ 371672 h 363"/>
                <a:gd name="T48" fmla="*/ 543853 w 243"/>
                <a:gd name="T49" fmla="*/ 371672 h 363"/>
                <a:gd name="T50" fmla="*/ 525874 w 243"/>
                <a:gd name="T51" fmla="*/ 412969 h 363"/>
                <a:gd name="T52" fmla="*/ 503401 w 243"/>
                <a:gd name="T53" fmla="*/ 406448 h 363"/>
                <a:gd name="T54" fmla="*/ 483175 w 243"/>
                <a:gd name="T55" fmla="*/ 423837 h 363"/>
                <a:gd name="T56" fmla="*/ 485422 w 243"/>
                <a:gd name="T57" fmla="*/ 441225 h 363"/>
                <a:gd name="T58" fmla="*/ 469691 w 243"/>
                <a:gd name="T59" fmla="*/ 449919 h 363"/>
                <a:gd name="T60" fmla="*/ 451712 w 243"/>
                <a:gd name="T61" fmla="*/ 445572 h 363"/>
                <a:gd name="T62" fmla="*/ 453960 w 243"/>
                <a:gd name="T63" fmla="*/ 471654 h 363"/>
                <a:gd name="T64" fmla="*/ 438228 w 243"/>
                <a:gd name="T65" fmla="*/ 462960 h 363"/>
                <a:gd name="T66" fmla="*/ 431486 w 243"/>
                <a:gd name="T67" fmla="*/ 491216 h 363"/>
                <a:gd name="T68" fmla="*/ 409013 w 243"/>
                <a:gd name="T69" fmla="*/ 467307 h 363"/>
                <a:gd name="T70" fmla="*/ 388787 w 243"/>
                <a:gd name="T71" fmla="*/ 489042 h 363"/>
                <a:gd name="T72" fmla="*/ 368561 w 243"/>
                <a:gd name="T73" fmla="*/ 499910 h 363"/>
                <a:gd name="T74" fmla="*/ 359572 w 243"/>
                <a:gd name="T75" fmla="*/ 523818 h 363"/>
                <a:gd name="T76" fmla="*/ 337099 w 243"/>
                <a:gd name="T77" fmla="*/ 519471 h 363"/>
                <a:gd name="T78" fmla="*/ 346088 w 243"/>
                <a:gd name="T79" fmla="*/ 499910 h 363"/>
                <a:gd name="T80" fmla="*/ 330357 w 243"/>
                <a:gd name="T81" fmla="*/ 480348 h 363"/>
                <a:gd name="T82" fmla="*/ 310131 w 243"/>
                <a:gd name="T83" fmla="*/ 508604 h 363"/>
                <a:gd name="T84" fmla="*/ 319120 w 243"/>
                <a:gd name="T85" fmla="*/ 571636 h 363"/>
                <a:gd name="T86" fmla="*/ 305636 w 243"/>
                <a:gd name="T87" fmla="*/ 589024 h 363"/>
                <a:gd name="T88" fmla="*/ 292152 w 243"/>
                <a:gd name="T89" fmla="*/ 591198 h 363"/>
                <a:gd name="T90" fmla="*/ 280916 w 243"/>
                <a:gd name="T91" fmla="*/ 589024 h 363"/>
                <a:gd name="T92" fmla="*/ 260690 w 243"/>
                <a:gd name="T93" fmla="*/ 625974 h 363"/>
                <a:gd name="T94" fmla="*/ 235969 w 243"/>
                <a:gd name="T95" fmla="*/ 623800 h 363"/>
                <a:gd name="T96" fmla="*/ 240464 w 243"/>
                <a:gd name="T97" fmla="*/ 656403 h 363"/>
                <a:gd name="T98" fmla="*/ 222485 w 243"/>
                <a:gd name="T99" fmla="*/ 630321 h 363"/>
                <a:gd name="T100" fmla="*/ 188775 w 243"/>
                <a:gd name="T101" fmla="*/ 658577 h 363"/>
                <a:gd name="T102" fmla="*/ 184281 w 243"/>
                <a:gd name="T103" fmla="*/ 678138 h 363"/>
                <a:gd name="T104" fmla="*/ 195517 w 243"/>
                <a:gd name="T105" fmla="*/ 691180 h 363"/>
                <a:gd name="T106" fmla="*/ 177539 w 243"/>
                <a:gd name="T107" fmla="*/ 697700 h 363"/>
                <a:gd name="T108" fmla="*/ 184281 w 243"/>
                <a:gd name="T109" fmla="*/ 721609 h 363"/>
                <a:gd name="T110" fmla="*/ 166302 w 243"/>
                <a:gd name="T111" fmla="*/ 741171 h 363"/>
                <a:gd name="T112" fmla="*/ 161807 w 243"/>
                <a:gd name="T113" fmla="*/ 786814 h 363"/>
                <a:gd name="T114" fmla="*/ 152818 w 243"/>
                <a:gd name="T115" fmla="*/ 786814 h 363"/>
                <a:gd name="T116" fmla="*/ 103377 w 243"/>
                <a:gd name="T117" fmla="*/ 723782 h 363"/>
                <a:gd name="T118" fmla="*/ 0 w 243"/>
                <a:gd name="T119" fmla="*/ 428184 h 3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43" h="363">
                  <a:moveTo>
                    <a:pt x="0" y="197"/>
                  </a:moveTo>
                  <a:lnTo>
                    <a:pt x="14" y="197"/>
                  </a:lnTo>
                  <a:lnTo>
                    <a:pt x="15" y="174"/>
                  </a:lnTo>
                  <a:lnTo>
                    <a:pt x="33" y="141"/>
                  </a:lnTo>
                  <a:lnTo>
                    <a:pt x="25" y="118"/>
                  </a:lnTo>
                  <a:lnTo>
                    <a:pt x="33" y="87"/>
                  </a:lnTo>
                  <a:lnTo>
                    <a:pt x="31" y="75"/>
                  </a:lnTo>
                  <a:lnTo>
                    <a:pt x="59" y="6"/>
                  </a:lnTo>
                  <a:lnTo>
                    <a:pt x="66" y="6"/>
                  </a:lnTo>
                  <a:lnTo>
                    <a:pt x="70" y="19"/>
                  </a:lnTo>
                  <a:lnTo>
                    <a:pt x="105" y="7"/>
                  </a:lnTo>
                  <a:lnTo>
                    <a:pt x="105" y="2"/>
                  </a:lnTo>
                  <a:lnTo>
                    <a:pt x="116" y="0"/>
                  </a:lnTo>
                  <a:lnTo>
                    <a:pt x="133" y="8"/>
                  </a:lnTo>
                  <a:lnTo>
                    <a:pt x="147" y="19"/>
                  </a:lnTo>
                  <a:lnTo>
                    <a:pt x="179" y="120"/>
                  </a:lnTo>
                  <a:lnTo>
                    <a:pt x="199" y="120"/>
                  </a:lnTo>
                  <a:lnTo>
                    <a:pt x="203" y="126"/>
                  </a:lnTo>
                  <a:lnTo>
                    <a:pt x="199" y="130"/>
                  </a:lnTo>
                  <a:lnTo>
                    <a:pt x="215" y="152"/>
                  </a:lnTo>
                  <a:lnTo>
                    <a:pt x="220" y="147"/>
                  </a:lnTo>
                  <a:lnTo>
                    <a:pt x="236" y="164"/>
                  </a:lnTo>
                  <a:lnTo>
                    <a:pt x="230" y="166"/>
                  </a:lnTo>
                  <a:lnTo>
                    <a:pt x="231" y="171"/>
                  </a:lnTo>
                  <a:lnTo>
                    <a:pt x="242" y="171"/>
                  </a:lnTo>
                  <a:lnTo>
                    <a:pt x="234" y="190"/>
                  </a:lnTo>
                  <a:lnTo>
                    <a:pt x="224" y="187"/>
                  </a:lnTo>
                  <a:lnTo>
                    <a:pt x="215" y="195"/>
                  </a:lnTo>
                  <a:lnTo>
                    <a:pt x="216" y="203"/>
                  </a:lnTo>
                  <a:lnTo>
                    <a:pt x="209" y="207"/>
                  </a:lnTo>
                  <a:lnTo>
                    <a:pt x="201" y="205"/>
                  </a:lnTo>
                  <a:lnTo>
                    <a:pt x="202" y="217"/>
                  </a:lnTo>
                  <a:lnTo>
                    <a:pt x="195" y="213"/>
                  </a:lnTo>
                  <a:lnTo>
                    <a:pt x="192" y="226"/>
                  </a:lnTo>
                  <a:lnTo>
                    <a:pt x="182" y="215"/>
                  </a:lnTo>
                  <a:lnTo>
                    <a:pt x="173" y="225"/>
                  </a:lnTo>
                  <a:lnTo>
                    <a:pt x="164" y="230"/>
                  </a:lnTo>
                  <a:lnTo>
                    <a:pt x="160" y="241"/>
                  </a:lnTo>
                  <a:lnTo>
                    <a:pt x="150" y="239"/>
                  </a:lnTo>
                  <a:lnTo>
                    <a:pt x="154" y="230"/>
                  </a:lnTo>
                  <a:lnTo>
                    <a:pt x="147" y="221"/>
                  </a:lnTo>
                  <a:lnTo>
                    <a:pt x="138" y="234"/>
                  </a:lnTo>
                  <a:lnTo>
                    <a:pt x="142" y="263"/>
                  </a:lnTo>
                  <a:lnTo>
                    <a:pt x="136" y="271"/>
                  </a:lnTo>
                  <a:lnTo>
                    <a:pt x="130" y="272"/>
                  </a:lnTo>
                  <a:lnTo>
                    <a:pt x="125" y="271"/>
                  </a:lnTo>
                  <a:lnTo>
                    <a:pt x="116" y="288"/>
                  </a:lnTo>
                  <a:lnTo>
                    <a:pt x="105" y="287"/>
                  </a:lnTo>
                  <a:lnTo>
                    <a:pt x="107" y="302"/>
                  </a:lnTo>
                  <a:lnTo>
                    <a:pt x="99" y="290"/>
                  </a:lnTo>
                  <a:lnTo>
                    <a:pt x="84" y="303"/>
                  </a:lnTo>
                  <a:lnTo>
                    <a:pt x="82" y="312"/>
                  </a:lnTo>
                  <a:lnTo>
                    <a:pt x="87" y="318"/>
                  </a:lnTo>
                  <a:lnTo>
                    <a:pt x="79" y="321"/>
                  </a:lnTo>
                  <a:lnTo>
                    <a:pt x="82" y="332"/>
                  </a:lnTo>
                  <a:lnTo>
                    <a:pt x="74" y="341"/>
                  </a:lnTo>
                  <a:lnTo>
                    <a:pt x="72" y="362"/>
                  </a:lnTo>
                  <a:lnTo>
                    <a:pt x="68" y="362"/>
                  </a:lnTo>
                  <a:lnTo>
                    <a:pt x="46" y="333"/>
                  </a:lnTo>
                  <a:lnTo>
                    <a:pt x="0" y="197"/>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236">
              <a:extLst>
                <a:ext uri="{FF2B5EF4-FFF2-40B4-BE49-F238E27FC236}">
                  <a16:creationId xmlns:a16="http://schemas.microsoft.com/office/drawing/2014/main" id="{6FD2605E-EB15-47CF-9A59-D21FB3D85DE7}"/>
                </a:ext>
              </a:extLst>
            </p:cNvPr>
            <p:cNvSpPr>
              <a:spLocks/>
            </p:cNvSpPr>
            <p:nvPr/>
          </p:nvSpPr>
          <p:spPr bwMode="auto">
            <a:xfrm>
              <a:off x="8156575" y="1363663"/>
              <a:ext cx="242888" cy="473075"/>
            </a:xfrm>
            <a:custGeom>
              <a:avLst/>
              <a:gdLst>
                <a:gd name="T0" fmla="*/ 0 w 108"/>
                <a:gd name="T1" fmla="*/ 323340 h 218"/>
                <a:gd name="T2" fmla="*/ 13494 w 108"/>
                <a:gd name="T3" fmla="*/ 219177 h 218"/>
                <a:gd name="T4" fmla="*/ 40481 w 108"/>
                <a:gd name="T5" fmla="*/ 171435 h 218"/>
                <a:gd name="T6" fmla="*/ 42730 w 108"/>
                <a:gd name="T7" fmla="*/ 62932 h 218"/>
                <a:gd name="T8" fmla="*/ 42730 w 108"/>
                <a:gd name="T9" fmla="*/ 23871 h 218"/>
                <a:gd name="T10" fmla="*/ 83212 w 108"/>
                <a:gd name="T11" fmla="*/ 0 h 218"/>
                <a:gd name="T12" fmla="*/ 186664 w 108"/>
                <a:gd name="T13" fmla="*/ 295129 h 218"/>
                <a:gd name="T14" fmla="*/ 236141 w 108"/>
                <a:gd name="T15" fmla="*/ 358061 h 218"/>
                <a:gd name="T16" fmla="*/ 240639 w 108"/>
                <a:gd name="T17" fmla="*/ 371082 h 218"/>
                <a:gd name="T18" fmla="*/ 231643 w 108"/>
                <a:gd name="T19" fmla="*/ 399293 h 218"/>
                <a:gd name="T20" fmla="*/ 186664 w 108"/>
                <a:gd name="T21" fmla="*/ 434014 h 218"/>
                <a:gd name="T22" fmla="*/ 20241 w 108"/>
                <a:gd name="T23" fmla="*/ 470905 h 218"/>
                <a:gd name="T24" fmla="*/ 0 w 108"/>
                <a:gd name="T25" fmla="*/ 323340 h 2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8" h="218">
                  <a:moveTo>
                    <a:pt x="0" y="149"/>
                  </a:moveTo>
                  <a:lnTo>
                    <a:pt x="6" y="101"/>
                  </a:lnTo>
                  <a:lnTo>
                    <a:pt x="18" y="79"/>
                  </a:lnTo>
                  <a:lnTo>
                    <a:pt x="19" y="29"/>
                  </a:lnTo>
                  <a:lnTo>
                    <a:pt x="19" y="11"/>
                  </a:lnTo>
                  <a:lnTo>
                    <a:pt x="37" y="0"/>
                  </a:lnTo>
                  <a:lnTo>
                    <a:pt x="83" y="136"/>
                  </a:lnTo>
                  <a:lnTo>
                    <a:pt x="105" y="165"/>
                  </a:lnTo>
                  <a:lnTo>
                    <a:pt x="107" y="171"/>
                  </a:lnTo>
                  <a:lnTo>
                    <a:pt x="103" y="184"/>
                  </a:lnTo>
                  <a:lnTo>
                    <a:pt x="83" y="200"/>
                  </a:lnTo>
                  <a:lnTo>
                    <a:pt x="9" y="217"/>
                  </a:lnTo>
                  <a:lnTo>
                    <a:pt x="0" y="149"/>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Freeform 237">
              <a:extLst>
                <a:ext uri="{FF2B5EF4-FFF2-40B4-BE49-F238E27FC236}">
                  <a16:creationId xmlns:a16="http://schemas.microsoft.com/office/drawing/2014/main" id="{90262F81-1346-4475-ADBF-28EDB01D6490}"/>
                </a:ext>
              </a:extLst>
            </p:cNvPr>
            <p:cNvSpPr>
              <a:spLocks/>
            </p:cNvSpPr>
            <p:nvPr/>
          </p:nvSpPr>
          <p:spPr bwMode="auto">
            <a:xfrm>
              <a:off x="7962900" y="1425575"/>
              <a:ext cx="242888" cy="423863"/>
            </a:xfrm>
            <a:custGeom>
              <a:avLst/>
              <a:gdLst>
                <a:gd name="T0" fmla="*/ 0 w 107"/>
                <a:gd name="T1" fmla="*/ 53249 h 199"/>
                <a:gd name="T2" fmla="*/ 36320 w 107"/>
                <a:gd name="T3" fmla="*/ 172527 h 199"/>
                <a:gd name="T4" fmla="*/ 45400 w 107"/>
                <a:gd name="T5" fmla="*/ 249206 h 199"/>
                <a:gd name="T6" fmla="*/ 88529 w 107"/>
                <a:gd name="T7" fmla="*/ 328015 h 199"/>
                <a:gd name="T8" fmla="*/ 108959 w 107"/>
                <a:gd name="T9" fmla="*/ 421733 h 199"/>
                <a:gd name="T10" fmla="*/ 217918 w 107"/>
                <a:gd name="T11" fmla="*/ 400433 h 199"/>
                <a:gd name="T12" fmla="*/ 197488 w 107"/>
                <a:gd name="T13" fmla="*/ 255596 h 199"/>
                <a:gd name="T14" fmla="*/ 211108 w 107"/>
                <a:gd name="T15" fmla="*/ 153357 h 199"/>
                <a:gd name="T16" fmla="*/ 238348 w 107"/>
                <a:gd name="T17" fmla="*/ 108628 h 199"/>
                <a:gd name="T18" fmla="*/ 240618 w 107"/>
                <a:gd name="T19" fmla="*/ 0 h 199"/>
                <a:gd name="T20" fmla="*/ 0 w 107"/>
                <a:gd name="T21" fmla="*/ 53249 h 1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7" h="199">
                  <a:moveTo>
                    <a:pt x="0" y="25"/>
                  </a:moveTo>
                  <a:lnTo>
                    <a:pt x="16" y="81"/>
                  </a:lnTo>
                  <a:lnTo>
                    <a:pt x="20" y="117"/>
                  </a:lnTo>
                  <a:lnTo>
                    <a:pt x="39" y="154"/>
                  </a:lnTo>
                  <a:lnTo>
                    <a:pt x="48" y="198"/>
                  </a:lnTo>
                  <a:lnTo>
                    <a:pt x="96" y="188"/>
                  </a:lnTo>
                  <a:lnTo>
                    <a:pt x="87" y="120"/>
                  </a:lnTo>
                  <a:lnTo>
                    <a:pt x="93" y="72"/>
                  </a:lnTo>
                  <a:lnTo>
                    <a:pt x="105" y="51"/>
                  </a:lnTo>
                  <a:lnTo>
                    <a:pt x="106" y="0"/>
                  </a:lnTo>
                  <a:lnTo>
                    <a:pt x="0" y="25"/>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238">
              <a:extLst>
                <a:ext uri="{FF2B5EF4-FFF2-40B4-BE49-F238E27FC236}">
                  <a16:creationId xmlns:a16="http://schemas.microsoft.com/office/drawing/2014/main" id="{924D7835-0152-4146-AE01-47DE4146C3E2}"/>
                </a:ext>
              </a:extLst>
            </p:cNvPr>
            <p:cNvSpPr>
              <a:spLocks/>
            </p:cNvSpPr>
            <p:nvPr/>
          </p:nvSpPr>
          <p:spPr bwMode="auto">
            <a:xfrm>
              <a:off x="7223125" y="1485900"/>
              <a:ext cx="873125" cy="727075"/>
            </a:xfrm>
            <a:custGeom>
              <a:avLst/>
              <a:gdLst>
                <a:gd name="T0" fmla="*/ 0 w 393"/>
                <a:gd name="T1" fmla="*/ 622271 h 333"/>
                <a:gd name="T2" fmla="*/ 28882 w 393"/>
                <a:gd name="T3" fmla="*/ 665940 h 333"/>
                <a:gd name="T4" fmla="*/ 597635 w 393"/>
                <a:gd name="T5" fmla="*/ 563319 h 333"/>
                <a:gd name="T6" fmla="*/ 637626 w 393"/>
                <a:gd name="T7" fmla="*/ 580787 h 333"/>
                <a:gd name="T8" fmla="*/ 657621 w 393"/>
                <a:gd name="T9" fmla="*/ 622271 h 333"/>
                <a:gd name="T10" fmla="*/ 715385 w 393"/>
                <a:gd name="T11" fmla="*/ 650656 h 333"/>
                <a:gd name="T12" fmla="*/ 839800 w 393"/>
                <a:gd name="T13" fmla="*/ 689957 h 333"/>
                <a:gd name="T14" fmla="*/ 842021 w 393"/>
                <a:gd name="T15" fmla="*/ 705241 h 333"/>
                <a:gd name="T16" fmla="*/ 848686 w 393"/>
                <a:gd name="T17" fmla="*/ 724892 h 333"/>
                <a:gd name="T18" fmla="*/ 857573 w 393"/>
                <a:gd name="T19" fmla="*/ 716158 h 333"/>
                <a:gd name="T20" fmla="*/ 870903 w 393"/>
                <a:gd name="T21" fmla="*/ 679040 h 333"/>
                <a:gd name="T22" fmla="*/ 870903 w 393"/>
                <a:gd name="T23" fmla="*/ 617905 h 333"/>
                <a:gd name="T24" fmla="*/ 848686 w 393"/>
                <a:gd name="T25" fmla="*/ 502184 h 333"/>
                <a:gd name="T26" fmla="*/ 848686 w 393"/>
                <a:gd name="T27" fmla="*/ 379913 h 333"/>
                <a:gd name="T28" fmla="*/ 826469 w 393"/>
                <a:gd name="T29" fmla="*/ 281660 h 333"/>
                <a:gd name="T30" fmla="*/ 786479 w 393"/>
                <a:gd name="T31" fmla="*/ 203057 h 333"/>
                <a:gd name="T32" fmla="*/ 777592 w 393"/>
                <a:gd name="T33" fmla="*/ 122271 h 333"/>
                <a:gd name="T34" fmla="*/ 742045 w 393"/>
                <a:gd name="T35" fmla="*/ 0 h 333"/>
                <a:gd name="T36" fmla="*/ 566531 w 393"/>
                <a:gd name="T37" fmla="*/ 41485 h 333"/>
                <a:gd name="T38" fmla="*/ 553201 w 393"/>
                <a:gd name="T39" fmla="*/ 41485 h 333"/>
                <a:gd name="T40" fmla="*/ 499881 w 393"/>
                <a:gd name="T41" fmla="*/ 80786 h 333"/>
                <a:gd name="T42" fmla="*/ 453225 w 393"/>
                <a:gd name="T43" fmla="*/ 144105 h 333"/>
                <a:gd name="T44" fmla="*/ 448782 w 393"/>
                <a:gd name="T45" fmla="*/ 172489 h 333"/>
                <a:gd name="T46" fmla="*/ 428787 w 393"/>
                <a:gd name="T47" fmla="*/ 198690 h 333"/>
                <a:gd name="T48" fmla="*/ 388796 w 393"/>
                <a:gd name="T49" fmla="*/ 233625 h 333"/>
                <a:gd name="T50" fmla="*/ 406570 w 393"/>
                <a:gd name="T51" fmla="*/ 255459 h 333"/>
                <a:gd name="T52" fmla="*/ 408791 w 393"/>
                <a:gd name="T53" fmla="*/ 237992 h 333"/>
                <a:gd name="T54" fmla="*/ 419900 w 393"/>
                <a:gd name="T55" fmla="*/ 242358 h 333"/>
                <a:gd name="T56" fmla="*/ 413235 w 393"/>
                <a:gd name="T57" fmla="*/ 251092 h 333"/>
                <a:gd name="T58" fmla="*/ 422122 w 393"/>
                <a:gd name="T59" fmla="*/ 255459 h 333"/>
                <a:gd name="T60" fmla="*/ 415456 w 393"/>
                <a:gd name="T61" fmla="*/ 270743 h 333"/>
                <a:gd name="T62" fmla="*/ 408791 w 393"/>
                <a:gd name="T63" fmla="*/ 268559 h 333"/>
                <a:gd name="T64" fmla="*/ 408791 w 393"/>
                <a:gd name="T65" fmla="*/ 277293 h 333"/>
                <a:gd name="T66" fmla="*/ 428787 w 393"/>
                <a:gd name="T67" fmla="*/ 301310 h 333"/>
                <a:gd name="T68" fmla="*/ 428787 w 393"/>
                <a:gd name="T69" fmla="*/ 323144 h 333"/>
                <a:gd name="T70" fmla="*/ 399905 w 393"/>
                <a:gd name="T71" fmla="*/ 334061 h 333"/>
                <a:gd name="T72" fmla="*/ 371023 w 393"/>
                <a:gd name="T73" fmla="*/ 371179 h 333"/>
                <a:gd name="T74" fmla="*/ 342141 w 393"/>
                <a:gd name="T75" fmla="*/ 395197 h 333"/>
                <a:gd name="T76" fmla="*/ 286598 w 393"/>
                <a:gd name="T77" fmla="*/ 395197 h 333"/>
                <a:gd name="T78" fmla="*/ 266603 w 393"/>
                <a:gd name="T79" fmla="*/ 410481 h 333"/>
                <a:gd name="T80" fmla="*/ 237721 w 393"/>
                <a:gd name="T81" fmla="*/ 397380 h 333"/>
                <a:gd name="T82" fmla="*/ 142188 w 393"/>
                <a:gd name="T83" fmla="*/ 408297 h 333"/>
                <a:gd name="T84" fmla="*/ 68872 w 393"/>
                <a:gd name="T85" fmla="*/ 434498 h 333"/>
                <a:gd name="T86" fmla="*/ 75538 w 393"/>
                <a:gd name="T87" fmla="*/ 456332 h 333"/>
                <a:gd name="T88" fmla="*/ 68872 w 393"/>
                <a:gd name="T89" fmla="*/ 467249 h 333"/>
                <a:gd name="T90" fmla="*/ 75538 w 393"/>
                <a:gd name="T91" fmla="*/ 467249 h 333"/>
                <a:gd name="T92" fmla="*/ 86646 w 393"/>
                <a:gd name="T93" fmla="*/ 489083 h 333"/>
                <a:gd name="T94" fmla="*/ 95533 w 393"/>
                <a:gd name="T95" fmla="*/ 489083 h 333"/>
                <a:gd name="T96" fmla="*/ 104420 w 393"/>
                <a:gd name="T97" fmla="*/ 510918 h 333"/>
                <a:gd name="T98" fmla="*/ 104420 w 393"/>
                <a:gd name="T99" fmla="*/ 517468 h 333"/>
                <a:gd name="T100" fmla="*/ 86646 w 393"/>
                <a:gd name="T101" fmla="*/ 530568 h 333"/>
                <a:gd name="T102" fmla="*/ 79981 w 393"/>
                <a:gd name="T103" fmla="*/ 554586 h 333"/>
                <a:gd name="T104" fmla="*/ 0 w 393"/>
                <a:gd name="T105" fmla="*/ 622271 h 33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93" h="333">
                  <a:moveTo>
                    <a:pt x="0" y="285"/>
                  </a:moveTo>
                  <a:lnTo>
                    <a:pt x="13" y="305"/>
                  </a:lnTo>
                  <a:lnTo>
                    <a:pt x="269" y="258"/>
                  </a:lnTo>
                  <a:lnTo>
                    <a:pt x="287" y="266"/>
                  </a:lnTo>
                  <a:lnTo>
                    <a:pt x="296" y="285"/>
                  </a:lnTo>
                  <a:lnTo>
                    <a:pt x="322" y="298"/>
                  </a:lnTo>
                  <a:lnTo>
                    <a:pt x="378" y="316"/>
                  </a:lnTo>
                  <a:lnTo>
                    <a:pt x="379" y="323"/>
                  </a:lnTo>
                  <a:lnTo>
                    <a:pt x="382" y="332"/>
                  </a:lnTo>
                  <a:lnTo>
                    <a:pt x="386" y="328"/>
                  </a:lnTo>
                  <a:lnTo>
                    <a:pt x="392" y="311"/>
                  </a:lnTo>
                  <a:lnTo>
                    <a:pt x="392" y="283"/>
                  </a:lnTo>
                  <a:lnTo>
                    <a:pt x="382" y="230"/>
                  </a:lnTo>
                  <a:lnTo>
                    <a:pt x="382" y="174"/>
                  </a:lnTo>
                  <a:lnTo>
                    <a:pt x="372" y="129"/>
                  </a:lnTo>
                  <a:lnTo>
                    <a:pt x="354" y="93"/>
                  </a:lnTo>
                  <a:lnTo>
                    <a:pt x="350" y="56"/>
                  </a:lnTo>
                  <a:lnTo>
                    <a:pt x="334" y="0"/>
                  </a:lnTo>
                  <a:lnTo>
                    <a:pt x="255" y="19"/>
                  </a:lnTo>
                  <a:lnTo>
                    <a:pt x="249" y="19"/>
                  </a:lnTo>
                  <a:lnTo>
                    <a:pt x="225" y="37"/>
                  </a:lnTo>
                  <a:lnTo>
                    <a:pt x="204" y="66"/>
                  </a:lnTo>
                  <a:lnTo>
                    <a:pt x="202" y="79"/>
                  </a:lnTo>
                  <a:lnTo>
                    <a:pt x="193" y="91"/>
                  </a:lnTo>
                  <a:lnTo>
                    <a:pt x="175" y="107"/>
                  </a:lnTo>
                  <a:lnTo>
                    <a:pt x="183" y="117"/>
                  </a:lnTo>
                  <a:lnTo>
                    <a:pt x="184" y="109"/>
                  </a:lnTo>
                  <a:lnTo>
                    <a:pt x="189" y="111"/>
                  </a:lnTo>
                  <a:lnTo>
                    <a:pt x="186" y="115"/>
                  </a:lnTo>
                  <a:lnTo>
                    <a:pt x="190" y="117"/>
                  </a:lnTo>
                  <a:lnTo>
                    <a:pt x="187" y="124"/>
                  </a:lnTo>
                  <a:lnTo>
                    <a:pt x="184" y="123"/>
                  </a:lnTo>
                  <a:lnTo>
                    <a:pt x="184" y="127"/>
                  </a:lnTo>
                  <a:lnTo>
                    <a:pt x="193" y="138"/>
                  </a:lnTo>
                  <a:lnTo>
                    <a:pt x="193" y="148"/>
                  </a:lnTo>
                  <a:lnTo>
                    <a:pt x="180" y="153"/>
                  </a:lnTo>
                  <a:lnTo>
                    <a:pt x="167" y="170"/>
                  </a:lnTo>
                  <a:lnTo>
                    <a:pt x="154" y="181"/>
                  </a:lnTo>
                  <a:lnTo>
                    <a:pt x="129" y="181"/>
                  </a:lnTo>
                  <a:lnTo>
                    <a:pt x="120" y="188"/>
                  </a:lnTo>
                  <a:lnTo>
                    <a:pt x="107" y="182"/>
                  </a:lnTo>
                  <a:lnTo>
                    <a:pt x="64" y="187"/>
                  </a:lnTo>
                  <a:lnTo>
                    <a:pt x="31" y="199"/>
                  </a:lnTo>
                  <a:lnTo>
                    <a:pt x="34" y="209"/>
                  </a:lnTo>
                  <a:lnTo>
                    <a:pt x="31" y="214"/>
                  </a:lnTo>
                  <a:lnTo>
                    <a:pt x="34" y="214"/>
                  </a:lnTo>
                  <a:lnTo>
                    <a:pt x="39" y="224"/>
                  </a:lnTo>
                  <a:lnTo>
                    <a:pt x="43" y="224"/>
                  </a:lnTo>
                  <a:lnTo>
                    <a:pt x="47" y="234"/>
                  </a:lnTo>
                  <a:lnTo>
                    <a:pt x="47" y="237"/>
                  </a:lnTo>
                  <a:lnTo>
                    <a:pt x="39" y="243"/>
                  </a:lnTo>
                  <a:lnTo>
                    <a:pt x="36" y="254"/>
                  </a:lnTo>
                  <a:lnTo>
                    <a:pt x="0" y="285"/>
                  </a:lnTo>
                </a:path>
              </a:pathLst>
            </a:custGeom>
            <a:solidFill>
              <a:srgbClr val="6D6E71"/>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7" name="Group 239">
              <a:extLst>
                <a:ext uri="{FF2B5EF4-FFF2-40B4-BE49-F238E27FC236}">
                  <a16:creationId xmlns:a16="http://schemas.microsoft.com/office/drawing/2014/main" id="{C9A616F7-EB86-49AB-842B-E42059C062F5}"/>
                </a:ext>
              </a:extLst>
            </p:cNvPr>
            <p:cNvGrpSpPr>
              <a:grpSpLocks/>
            </p:cNvGrpSpPr>
            <p:nvPr/>
          </p:nvGrpSpPr>
          <p:grpSpPr bwMode="auto">
            <a:xfrm>
              <a:off x="8059738" y="1656407"/>
              <a:ext cx="496887" cy="471488"/>
              <a:chOff x="5164" y="2031"/>
              <a:chExt cx="324" cy="320"/>
            </a:xfrm>
            <a:solidFill>
              <a:schemeClr val="accent3">
                <a:lumMod val="85000"/>
              </a:schemeClr>
            </a:solidFill>
          </p:grpSpPr>
          <p:sp>
            <p:nvSpPr>
              <p:cNvPr id="63" name="Freeform 240">
                <a:extLst>
                  <a:ext uri="{FF2B5EF4-FFF2-40B4-BE49-F238E27FC236}">
                    <a16:creationId xmlns:a16="http://schemas.microsoft.com/office/drawing/2014/main" id="{98C2B55B-AB7D-4895-A663-18E171C89A33}"/>
                  </a:ext>
                </a:extLst>
              </p:cNvPr>
              <p:cNvSpPr>
                <a:spLocks/>
              </p:cNvSpPr>
              <p:nvPr/>
            </p:nvSpPr>
            <p:spPr bwMode="auto">
              <a:xfrm>
                <a:off x="5316" y="2136"/>
                <a:ext cx="75" cy="89"/>
              </a:xfrm>
              <a:custGeom>
                <a:avLst/>
                <a:gdLst/>
                <a:ahLst/>
                <a:cxnLst>
                  <a:cxn ang="0">
                    <a:pos x="0" y="5"/>
                  </a:cxn>
                  <a:cxn ang="0">
                    <a:pos x="10" y="59"/>
                  </a:cxn>
                  <a:cxn ang="0">
                    <a:pos x="13" y="61"/>
                  </a:cxn>
                  <a:cxn ang="0">
                    <a:pos x="34" y="51"/>
                  </a:cxn>
                  <a:cxn ang="0">
                    <a:pos x="31" y="35"/>
                  </a:cxn>
                  <a:cxn ang="0">
                    <a:pos x="34" y="26"/>
                  </a:cxn>
                  <a:cxn ang="0">
                    <a:pos x="38" y="32"/>
                  </a:cxn>
                  <a:cxn ang="0">
                    <a:pos x="40" y="43"/>
                  </a:cxn>
                  <a:cxn ang="0">
                    <a:pos x="45" y="43"/>
                  </a:cxn>
                  <a:cxn ang="0">
                    <a:pos x="51" y="32"/>
                  </a:cxn>
                  <a:cxn ang="0">
                    <a:pos x="45" y="20"/>
                  </a:cxn>
                  <a:cxn ang="0">
                    <a:pos x="34" y="18"/>
                  </a:cxn>
                  <a:cxn ang="0">
                    <a:pos x="25" y="1"/>
                  </a:cxn>
                  <a:cxn ang="0">
                    <a:pos x="19" y="0"/>
                  </a:cxn>
                  <a:cxn ang="0">
                    <a:pos x="0" y="5"/>
                  </a:cxn>
                </a:cxnLst>
                <a:rect l="0" t="0" r="r" b="b"/>
                <a:pathLst>
                  <a:path w="52" h="62">
                    <a:moveTo>
                      <a:pt x="0" y="5"/>
                    </a:moveTo>
                    <a:lnTo>
                      <a:pt x="10" y="59"/>
                    </a:lnTo>
                    <a:lnTo>
                      <a:pt x="13" y="61"/>
                    </a:lnTo>
                    <a:lnTo>
                      <a:pt x="34" y="51"/>
                    </a:lnTo>
                    <a:lnTo>
                      <a:pt x="31" y="35"/>
                    </a:lnTo>
                    <a:lnTo>
                      <a:pt x="34" y="26"/>
                    </a:lnTo>
                    <a:lnTo>
                      <a:pt x="38" y="32"/>
                    </a:lnTo>
                    <a:lnTo>
                      <a:pt x="40" y="43"/>
                    </a:lnTo>
                    <a:lnTo>
                      <a:pt x="45" y="43"/>
                    </a:lnTo>
                    <a:lnTo>
                      <a:pt x="51" y="32"/>
                    </a:lnTo>
                    <a:lnTo>
                      <a:pt x="45" y="20"/>
                    </a:lnTo>
                    <a:lnTo>
                      <a:pt x="34" y="18"/>
                    </a:lnTo>
                    <a:lnTo>
                      <a:pt x="25" y="1"/>
                    </a:lnTo>
                    <a:lnTo>
                      <a:pt x="19" y="0"/>
                    </a:lnTo>
                    <a:lnTo>
                      <a:pt x="0" y="5"/>
                    </a:lnTo>
                  </a:path>
                </a:pathLst>
              </a:custGeom>
              <a:solidFill>
                <a:srgbClr val="E56B1F"/>
              </a:solid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Freeform 241">
                <a:extLst>
                  <a:ext uri="{FF2B5EF4-FFF2-40B4-BE49-F238E27FC236}">
                    <a16:creationId xmlns:a16="http://schemas.microsoft.com/office/drawing/2014/main" id="{1D95AAB3-8257-4C20-8F1B-C551F0E9CD64}"/>
                  </a:ext>
                </a:extLst>
              </p:cNvPr>
              <p:cNvSpPr>
                <a:spLocks/>
              </p:cNvSpPr>
              <p:nvPr/>
            </p:nvSpPr>
            <p:spPr bwMode="auto">
              <a:xfrm>
                <a:off x="5164" y="2248"/>
                <a:ext cx="174" cy="103"/>
              </a:xfrm>
              <a:custGeom>
                <a:avLst/>
                <a:gdLst/>
                <a:ahLst/>
                <a:cxnLst>
                  <a:cxn ang="0">
                    <a:pos x="0" y="62"/>
                  </a:cxn>
                  <a:cxn ang="0">
                    <a:pos x="3" y="69"/>
                  </a:cxn>
                  <a:cxn ang="0">
                    <a:pos x="5" y="69"/>
                  </a:cxn>
                  <a:cxn ang="0">
                    <a:pos x="9" y="64"/>
                  </a:cxn>
                  <a:cxn ang="0">
                    <a:pos x="13" y="62"/>
                  </a:cxn>
                  <a:cxn ang="0">
                    <a:pos x="15" y="64"/>
                  </a:cxn>
                  <a:cxn ang="0">
                    <a:pos x="8" y="70"/>
                  </a:cxn>
                  <a:cxn ang="0">
                    <a:pos x="19" y="66"/>
                  </a:cxn>
                  <a:cxn ang="0">
                    <a:pos x="20" y="62"/>
                  </a:cxn>
                  <a:cxn ang="0">
                    <a:pos x="37" y="56"/>
                  </a:cxn>
                  <a:cxn ang="0">
                    <a:pos x="51" y="47"/>
                  </a:cxn>
                  <a:cxn ang="0">
                    <a:pos x="65" y="41"/>
                  </a:cxn>
                  <a:cxn ang="0">
                    <a:pos x="79" y="33"/>
                  </a:cxn>
                  <a:cxn ang="0">
                    <a:pos x="78" y="34"/>
                  </a:cxn>
                  <a:cxn ang="0">
                    <a:pos x="53" y="52"/>
                  </a:cxn>
                  <a:cxn ang="0">
                    <a:pos x="49" y="55"/>
                  </a:cxn>
                  <a:cxn ang="0">
                    <a:pos x="52" y="55"/>
                  </a:cxn>
                  <a:cxn ang="0">
                    <a:pos x="59" y="51"/>
                  </a:cxn>
                  <a:cxn ang="0">
                    <a:pos x="97" y="24"/>
                  </a:cxn>
                  <a:cxn ang="0">
                    <a:pos x="102" y="19"/>
                  </a:cxn>
                  <a:cxn ang="0">
                    <a:pos x="120" y="6"/>
                  </a:cxn>
                  <a:cxn ang="0">
                    <a:pos x="120" y="0"/>
                  </a:cxn>
                  <a:cxn ang="0">
                    <a:pos x="117" y="2"/>
                  </a:cxn>
                  <a:cxn ang="0">
                    <a:pos x="109" y="9"/>
                  </a:cxn>
                  <a:cxn ang="0">
                    <a:pos x="103" y="9"/>
                  </a:cxn>
                  <a:cxn ang="0">
                    <a:pos x="97" y="13"/>
                  </a:cxn>
                  <a:cxn ang="0">
                    <a:pos x="93" y="12"/>
                  </a:cxn>
                  <a:cxn ang="0">
                    <a:pos x="87" y="27"/>
                  </a:cxn>
                  <a:cxn ang="0">
                    <a:pos x="84" y="24"/>
                  </a:cxn>
                  <a:cxn ang="0">
                    <a:pos x="78" y="24"/>
                  </a:cxn>
                  <a:cxn ang="0">
                    <a:pos x="89" y="13"/>
                  </a:cxn>
                  <a:cxn ang="0">
                    <a:pos x="88" y="9"/>
                  </a:cxn>
                  <a:cxn ang="0">
                    <a:pos x="97" y="0"/>
                  </a:cxn>
                  <a:cxn ang="0">
                    <a:pos x="92" y="0"/>
                  </a:cxn>
                  <a:cxn ang="0">
                    <a:pos x="76" y="19"/>
                  </a:cxn>
                  <a:cxn ang="0">
                    <a:pos x="57" y="25"/>
                  </a:cxn>
                  <a:cxn ang="0">
                    <a:pos x="47" y="27"/>
                  </a:cxn>
                  <a:cxn ang="0">
                    <a:pos x="45" y="31"/>
                  </a:cxn>
                  <a:cxn ang="0">
                    <a:pos x="32" y="35"/>
                  </a:cxn>
                  <a:cxn ang="0">
                    <a:pos x="28" y="34"/>
                  </a:cxn>
                  <a:cxn ang="0">
                    <a:pos x="28" y="38"/>
                  </a:cxn>
                  <a:cxn ang="0">
                    <a:pos x="22" y="38"/>
                  </a:cxn>
                  <a:cxn ang="0">
                    <a:pos x="19" y="41"/>
                  </a:cxn>
                  <a:cxn ang="0">
                    <a:pos x="18" y="47"/>
                  </a:cxn>
                  <a:cxn ang="0">
                    <a:pos x="15" y="44"/>
                  </a:cxn>
                  <a:cxn ang="0">
                    <a:pos x="13" y="51"/>
                  </a:cxn>
                  <a:cxn ang="0">
                    <a:pos x="4" y="53"/>
                  </a:cxn>
                  <a:cxn ang="0">
                    <a:pos x="3" y="58"/>
                  </a:cxn>
                  <a:cxn ang="0">
                    <a:pos x="0" y="62"/>
                  </a:cxn>
                </a:cxnLst>
                <a:rect l="0" t="0" r="r" b="b"/>
                <a:pathLst>
                  <a:path w="121" h="71">
                    <a:moveTo>
                      <a:pt x="0" y="62"/>
                    </a:moveTo>
                    <a:lnTo>
                      <a:pt x="3" y="69"/>
                    </a:lnTo>
                    <a:lnTo>
                      <a:pt x="5" y="69"/>
                    </a:lnTo>
                    <a:lnTo>
                      <a:pt x="9" y="64"/>
                    </a:lnTo>
                    <a:lnTo>
                      <a:pt x="13" y="62"/>
                    </a:lnTo>
                    <a:lnTo>
                      <a:pt x="15" y="64"/>
                    </a:lnTo>
                    <a:lnTo>
                      <a:pt x="8" y="70"/>
                    </a:lnTo>
                    <a:lnTo>
                      <a:pt x="19" y="66"/>
                    </a:lnTo>
                    <a:lnTo>
                      <a:pt x="20" y="62"/>
                    </a:lnTo>
                    <a:lnTo>
                      <a:pt x="37" y="56"/>
                    </a:lnTo>
                    <a:lnTo>
                      <a:pt x="51" y="47"/>
                    </a:lnTo>
                    <a:lnTo>
                      <a:pt x="65" y="41"/>
                    </a:lnTo>
                    <a:lnTo>
                      <a:pt x="79" y="33"/>
                    </a:lnTo>
                    <a:lnTo>
                      <a:pt x="78" y="34"/>
                    </a:lnTo>
                    <a:lnTo>
                      <a:pt x="53" y="52"/>
                    </a:lnTo>
                    <a:lnTo>
                      <a:pt x="49" y="55"/>
                    </a:lnTo>
                    <a:lnTo>
                      <a:pt x="52" y="55"/>
                    </a:lnTo>
                    <a:lnTo>
                      <a:pt x="59" y="51"/>
                    </a:lnTo>
                    <a:lnTo>
                      <a:pt x="97" y="24"/>
                    </a:lnTo>
                    <a:lnTo>
                      <a:pt x="102" y="19"/>
                    </a:lnTo>
                    <a:lnTo>
                      <a:pt x="120" y="6"/>
                    </a:lnTo>
                    <a:lnTo>
                      <a:pt x="120" y="0"/>
                    </a:lnTo>
                    <a:lnTo>
                      <a:pt x="117" y="2"/>
                    </a:lnTo>
                    <a:lnTo>
                      <a:pt x="109" y="9"/>
                    </a:lnTo>
                    <a:lnTo>
                      <a:pt x="103" y="9"/>
                    </a:lnTo>
                    <a:lnTo>
                      <a:pt x="97" y="13"/>
                    </a:lnTo>
                    <a:lnTo>
                      <a:pt x="93" y="12"/>
                    </a:lnTo>
                    <a:lnTo>
                      <a:pt x="87" y="27"/>
                    </a:lnTo>
                    <a:lnTo>
                      <a:pt x="84" y="24"/>
                    </a:lnTo>
                    <a:lnTo>
                      <a:pt x="78" y="24"/>
                    </a:lnTo>
                    <a:lnTo>
                      <a:pt x="89" y="13"/>
                    </a:lnTo>
                    <a:lnTo>
                      <a:pt x="88" y="9"/>
                    </a:lnTo>
                    <a:lnTo>
                      <a:pt x="97" y="0"/>
                    </a:lnTo>
                    <a:lnTo>
                      <a:pt x="92" y="0"/>
                    </a:lnTo>
                    <a:lnTo>
                      <a:pt x="76" y="19"/>
                    </a:lnTo>
                    <a:lnTo>
                      <a:pt x="57" y="25"/>
                    </a:lnTo>
                    <a:lnTo>
                      <a:pt x="47" y="27"/>
                    </a:lnTo>
                    <a:lnTo>
                      <a:pt x="45" y="31"/>
                    </a:lnTo>
                    <a:lnTo>
                      <a:pt x="32" y="35"/>
                    </a:lnTo>
                    <a:lnTo>
                      <a:pt x="28" y="34"/>
                    </a:lnTo>
                    <a:lnTo>
                      <a:pt x="28" y="38"/>
                    </a:lnTo>
                    <a:lnTo>
                      <a:pt x="22" y="38"/>
                    </a:lnTo>
                    <a:lnTo>
                      <a:pt x="19" y="41"/>
                    </a:lnTo>
                    <a:lnTo>
                      <a:pt x="18" y="47"/>
                    </a:lnTo>
                    <a:lnTo>
                      <a:pt x="15" y="44"/>
                    </a:lnTo>
                    <a:lnTo>
                      <a:pt x="13" y="51"/>
                    </a:lnTo>
                    <a:lnTo>
                      <a:pt x="4" y="53"/>
                    </a:lnTo>
                    <a:lnTo>
                      <a:pt x="3" y="58"/>
                    </a:lnTo>
                    <a:lnTo>
                      <a:pt x="0" y="62"/>
                    </a:lnTo>
                  </a:path>
                </a:pathLst>
              </a:custGeom>
              <a:solidFill>
                <a:srgbClr val="FDE021"/>
              </a:solid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Freeform 242">
                <a:extLst>
                  <a:ext uri="{FF2B5EF4-FFF2-40B4-BE49-F238E27FC236}">
                    <a16:creationId xmlns:a16="http://schemas.microsoft.com/office/drawing/2014/main" id="{4B091D4E-DF99-42CF-B7DC-46556B05CCC8}"/>
                  </a:ext>
                </a:extLst>
              </p:cNvPr>
              <p:cNvSpPr>
                <a:spLocks/>
              </p:cNvSpPr>
              <p:nvPr/>
            </p:nvSpPr>
            <p:spPr bwMode="auto">
              <a:xfrm>
                <a:off x="5167" y="2144"/>
                <a:ext cx="166" cy="149"/>
              </a:xfrm>
              <a:custGeom>
                <a:avLst/>
                <a:gdLst/>
                <a:ahLst/>
                <a:cxnLst>
                  <a:cxn ang="0">
                    <a:pos x="0" y="21"/>
                  </a:cxn>
                  <a:cxn ang="0">
                    <a:pos x="10" y="75"/>
                  </a:cxn>
                  <a:cxn ang="0">
                    <a:pos x="10" y="103"/>
                  </a:cxn>
                  <a:cxn ang="0">
                    <a:pos x="19" y="100"/>
                  </a:cxn>
                  <a:cxn ang="0">
                    <a:pos x="24" y="93"/>
                  </a:cxn>
                  <a:cxn ang="0">
                    <a:pos x="41" y="86"/>
                  </a:cxn>
                  <a:cxn ang="0">
                    <a:pos x="47" y="72"/>
                  </a:cxn>
                  <a:cxn ang="0">
                    <a:pos x="53" y="75"/>
                  </a:cxn>
                  <a:cxn ang="0">
                    <a:pos x="66" y="70"/>
                  </a:cxn>
                  <a:cxn ang="0">
                    <a:pos x="82" y="67"/>
                  </a:cxn>
                  <a:cxn ang="0">
                    <a:pos x="84" y="60"/>
                  </a:cxn>
                  <a:cxn ang="0">
                    <a:pos x="89" y="64"/>
                  </a:cxn>
                  <a:cxn ang="0">
                    <a:pos x="94" y="60"/>
                  </a:cxn>
                  <a:cxn ang="0">
                    <a:pos x="103" y="58"/>
                  </a:cxn>
                  <a:cxn ang="0">
                    <a:pos x="114" y="54"/>
                  </a:cxn>
                  <a:cxn ang="0">
                    <a:pos x="103" y="0"/>
                  </a:cxn>
                  <a:cxn ang="0">
                    <a:pos x="0" y="21"/>
                  </a:cxn>
                </a:cxnLst>
                <a:rect l="0" t="0" r="r" b="b"/>
                <a:pathLst>
                  <a:path w="115" h="104">
                    <a:moveTo>
                      <a:pt x="0" y="21"/>
                    </a:moveTo>
                    <a:lnTo>
                      <a:pt x="10" y="75"/>
                    </a:lnTo>
                    <a:lnTo>
                      <a:pt x="10" y="103"/>
                    </a:lnTo>
                    <a:lnTo>
                      <a:pt x="19" y="100"/>
                    </a:lnTo>
                    <a:lnTo>
                      <a:pt x="24" y="93"/>
                    </a:lnTo>
                    <a:lnTo>
                      <a:pt x="41" y="86"/>
                    </a:lnTo>
                    <a:lnTo>
                      <a:pt x="47" y="72"/>
                    </a:lnTo>
                    <a:lnTo>
                      <a:pt x="53" y="75"/>
                    </a:lnTo>
                    <a:lnTo>
                      <a:pt x="66" y="70"/>
                    </a:lnTo>
                    <a:lnTo>
                      <a:pt x="82" y="67"/>
                    </a:lnTo>
                    <a:lnTo>
                      <a:pt x="84" y="60"/>
                    </a:lnTo>
                    <a:lnTo>
                      <a:pt x="89" y="64"/>
                    </a:lnTo>
                    <a:lnTo>
                      <a:pt x="94" y="60"/>
                    </a:lnTo>
                    <a:lnTo>
                      <a:pt x="103" y="58"/>
                    </a:lnTo>
                    <a:lnTo>
                      <a:pt x="114" y="54"/>
                    </a:lnTo>
                    <a:lnTo>
                      <a:pt x="103" y="0"/>
                    </a:lnTo>
                    <a:lnTo>
                      <a:pt x="0" y="21"/>
                    </a:lnTo>
                  </a:path>
                </a:pathLst>
              </a:custGeom>
              <a:solidFill>
                <a:srgbClr val="E56B1F"/>
              </a:solid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6" name="Freeform 243">
                <a:extLst>
                  <a:ext uri="{FF2B5EF4-FFF2-40B4-BE49-F238E27FC236}">
                    <a16:creationId xmlns:a16="http://schemas.microsoft.com/office/drawing/2014/main" id="{12FF9F21-024B-46AB-8CF4-D2A9CD815D43}"/>
                  </a:ext>
                </a:extLst>
              </p:cNvPr>
              <p:cNvSpPr>
                <a:spLocks/>
              </p:cNvSpPr>
              <p:nvPr/>
            </p:nvSpPr>
            <p:spPr bwMode="auto">
              <a:xfrm>
                <a:off x="5167" y="2031"/>
                <a:ext cx="321" cy="154"/>
              </a:xfrm>
              <a:custGeom>
                <a:avLst/>
                <a:gdLst/>
                <a:ahLst/>
                <a:cxnLst>
                  <a:cxn ang="0">
                    <a:pos x="0" y="43"/>
                  </a:cxn>
                  <a:cxn ang="0">
                    <a:pos x="0" y="99"/>
                  </a:cxn>
                  <a:cxn ang="0">
                    <a:pos x="103" y="79"/>
                  </a:cxn>
                  <a:cxn ang="0">
                    <a:pos x="122" y="73"/>
                  </a:cxn>
                  <a:cxn ang="0">
                    <a:pos x="128" y="74"/>
                  </a:cxn>
                  <a:cxn ang="0">
                    <a:pos x="136" y="91"/>
                  </a:cxn>
                  <a:cxn ang="0">
                    <a:pos x="148" y="93"/>
                  </a:cxn>
                  <a:cxn ang="0">
                    <a:pos x="154" y="105"/>
                  </a:cxn>
                  <a:cxn ang="0">
                    <a:pos x="162" y="106"/>
                  </a:cxn>
                  <a:cxn ang="0">
                    <a:pos x="164" y="97"/>
                  </a:cxn>
                  <a:cxn ang="0">
                    <a:pos x="170" y="93"/>
                  </a:cxn>
                  <a:cxn ang="0">
                    <a:pos x="173" y="84"/>
                  </a:cxn>
                  <a:cxn ang="0">
                    <a:pos x="177" y="83"/>
                  </a:cxn>
                  <a:cxn ang="0">
                    <a:pos x="180" y="98"/>
                  </a:cxn>
                  <a:cxn ang="0">
                    <a:pos x="191" y="93"/>
                  </a:cxn>
                  <a:cxn ang="0">
                    <a:pos x="193" y="88"/>
                  </a:cxn>
                  <a:cxn ang="0">
                    <a:pos x="207" y="81"/>
                  </a:cxn>
                  <a:cxn ang="0">
                    <a:pos x="215" y="79"/>
                  </a:cxn>
                  <a:cxn ang="0">
                    <a:pos x="221" y="85"/>
                  </a:cxn>
                  <a:cxn ang="0">
                    <a:pos x="220" y="70"/>
                  </a:cxn>
                  <a:cxn ang="0">
                    <a:pos x="209" y="53"/>
                  </a:cxn>
                  <a:cxn ang="0">
                    <a:pos x="202" y="50"/>
                  </a:cxn>
                  <a:cxn ang="0">
                    <a:pos x="194" y="50"/>
                  </a:cxn>
                  <a:cxn ang="0">
                    <a:pos x="197" y="54"/>
                  </a:cxn>
                  <a:cxn ang="0">
                    <a:pos x="201" y="54"/>
                  </a:cxn>
                  <a:cxn ang="0">
                    <a:pos x="205" y="54"/>
                  </a:cxn>
                  <a:cxn ang="0">
                    <a:pos x="211" y="60"/>
                  </a:cxn>
                  <a:cxn ang="0">
                    <a:pos x="213" y="66"/>
                  </a:cxn>
                  <a:cxn ang="0">
                    <a:pos x="209" y="73"/>
                  </a:cxn>
                  <a:cxn ang="0">
                    <a:pos x="192" y="80"/>
                  </a:cxn>
                  <a:cxn ang="0">
                    <a:pos x="183" y="76"/>
                  </a:cxn>
                  <a:cxn ang="0">
                    <a:pos x="179" y="66"/>
                  </a:cxn>
                  <a:cxn ang="0">
                    <a:pos x="170" y="65"/>
                  </a:cxn>
                  <a:cxn ang="0">
                    <a:pos x="171" y="60"/>
                  </a:cxn>
                  <a:cxn ang="0">
                    <a:pos x="163" y="49"/>
                  </a:cxn>
                  <a:cxn ang="0">
                    <a:pos x="150" y="45"/>
                  </a:cxn>
                  <a:cxn ang="0">
                    <a:pos x="150" y="50"/>
                  </a:cxn>
                  <a:cxn ang="0">
                    <a:pos x="143" y="47"/>
                  </a:cxn>
                  <a:cxn ang="0">
                    <a:pos x="140" y="41"/>
                  </a:cxn>
                  <a:cxn ang="0">
                    <a:pos x="141" y="35"/>
                  </a:cxn>
                  <a:cxn ang="0">
                    <a:pos x="149" y="30"/>
                  </a:cxn>
                  <a:cxn ang="0">
                    <a:pos x="147" y="25"/>
                  </a:cxn>
                  <a:cxn ang="0">
                    <a:pos x="156" y="18"/>
                  </a:cxn>
                  <a:cxn ang="0">
                    <a:pos x="147" y="11"/>
                  </a:cxn>
                  <a:cxn ang="0">
                    <a:pos x="141" y="0"/>
                  </a:cxn>
                  <a:cxn ang="0">
                    <a:pos x="122" y="16"/>
                  </a:cxn>
                  <a:cxn ang="0">
                    <a:pos x="47" y="33"/>
                  </a:cxn>
                  <a:cxn ang="0">
                    <a:pos x="0" y="43"/>
                  </a:cxn>
                </a:cxnLst>
                <a:rect l="0" t="0" r="r" b="b"/>
                <a:pathLst>
                  <a:path w="222" h="107">
                    <a:moveTo>
                      <a:pt x="0" y="43"/>
                    </a:moveTo>
                    <a:lnTo>
                      <a:pt x="0" y="99"/>
                    </a:lnTo>
                    <a:lnTo>
                      <a:pt x="103" y="79"/>
                    </a:lnTo>
                    <a:lnTo>
                      <a:pt x="122" y="73"/>
                    </a:lnTo>
                    <a:lnTo>
                      <a:pt x="128" y="74"/>
                    </a:lnTo>
                    <a:lnTo>
                      <a:pt x="136" y="91"/>
                    </a:lnTo>
                    <a:lnTo>
                      <a:pt x="148" y="93"/>
                    </a:lnTo>
                    <a:lnTo>
                      <a:pt x="154" y="105"/>
                    </a:lnTo>
                    <a:lnTo>
                      <a:pt x="162" y="106"/>
                    </a:lnTo>
                    <a:lnTo>
                      <a:pt x="164" y="97"/>
                    </a:lnTo>
                    <a:lnTo>
                      <a:pt x="170" y="93"/>
                    </a:lnTo>
                    <a:lnTo>
                      <a:pt x="173" y="84"/>
                    </a:lnTo>
                    <a:lnTo>
                      <a:pt x="177" y="83"/>
                    </a:lnTo>
                    <a:lnTo>
                      <a:pt x="180" y="98"/>
                    </a:lnTo>
                    <a:lnTo>
                      <a:pt x="191" y="93"/>
                    </a:lnTo>
                    <a:lnTo>
                      <a:pt x="193" y="88"/>
                    </a:lnTo>
                    <a:lnTo>
                      <a:pt x="207" y="81"/>
                    </a:lnTo>
                    <a:lnTo>
                      <a:pt x="215" y="79"/>
                    </a:lnTo>
                    <a:lnTo>
                      <a:pt x="221" y="85"/>
                    </a:lnTo>
                    <a:lnTo>
                      <a:pt x="220" y="70"/>
                    </a:lnTo>
                    <a:lnTo>
                      <a:pt x="209" y="53"/>
                    </a:lnTo>
                    <a:lnTo>
                      <a:pt x="202" y="50"/>
                    </a:lnTo>
                    <a:lnTo>
                      <a:pt x="194" y="50"/>
                    </a:lnTo>
                    <a:lnTo>
                      <a:pt x="197" y="54"/>
                    </a:lnTo>
                    <a:lnTo>
                      <a:pt x="201" y="54"/>
                    </a:lnTo>
                    <a:lnTo>
                      <a:pt x="205" y="54"/>
                    </a:lnTo>
                    <a:lnTo>
                      <a:pt x="211" y="60"/>
                    </a:lnTo>
                    <a:lnTo>
                      <a:pt x="213" y="66"/>
                    </a:lnTo>
                    <a:lnTo>
                      <a:pt x="209" y="73"/>
                    </a:lnTo>
                    <a:lnTo>
                      <a:pt x="192" y="80"/>
                    </a:lnTo>
                    <a:lnTo>
                      <a:pt x="183" y="76"/>
                    </a:lnTo>
                    <a:lnTo>
                      <a:pt x="179" y="66"/>
                    </a:lnTo>
                    <a:lnTo>
                      <a:pt x="170" y="65"/>
                    </a:lnTo>
                    <a:lnTo>
                      <a:pt x="171" y="60"/>
                    </a:lnTo>
                    <a:lnTo>
                      <a:pt x="163" y="49"/>
                    </a:lnTo>
                    <a:lnTo>
                      <a:pt x="150" y="45"/>
                    </a:lnTo>
                    <a:lnTo>
                      <a:pt x="150" y="50"/>
                    </a:lnTo>
                    <a:lnTo>
                      <a:pt x="143" y="47"/>
                    </a:lnTo>
                    <a:lnTo>
                      <a:pt x="140" y="41"/>
                    </a:lnTo>
                    <a:lnTo>
                      <a:pt x="141" y="35"/>
                    </a:lnTo>
                    <a:lnTo>
                      <a:pt x="149" y="30"/>
                    </a:lnTo>
                    <a:lnTo>
                      <a:pt x="147" y="25"/>
                    </a:lnTo>
                    <a:lnTo>
                      <a:pt x="156" y="18"/>
                    </a:lnTo>
                    <a:lnTo>
                      <a:pt x="147" y="11"/>
                    </a:lnTo>
                    <a:lnTo>
                      <a:pt x="141" y="0"/>
                    </a:lnTo>
                    <a:lnTo>
                      <a:pt x="122" y="16"/>
                    </a:lnTo>
                    <a:lnTo>
                      <a:pt x="47" y="33"/>
                    </a:lnTo>
                    <a:lnTo>
                      <a:pt x="0" y="43"/>
                    </a:lnTo>
                  </a:path>
                </a:pathLst>
              </a:custGeom>
              <a:solidFill>
                <a:srgbClr val="0078A9"/>
              </a:solidFill>
              <a:ln w="12700" cap="rnd" cmpd="sng">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8" name="Freeform 244">
              <a:extLst>
                <a:ext uri="{FF2B5EF4-FFF2-40B4-BE49-F238E27FC236}">
                  <a16:creationId xmlns:a16="http://schemas.microsoft.com/office/drawing/2014/main" id="{EE12C632-1DD8-4294-98BC-D8B03C7814E3}"/>
                </a:ext>
              </a:extLst>
            </p:cNvPr>
            <p:cNvSpPr>
              <a:spLocks/>
            </p:cNvSpPr>
            <p:nvPr/>
          </p:nvSpPr>
          <p:spPr bwMode="auto">
            <a:xfrm>
              <a:off x="6702425" y="2940050"/>
              <a:ext cx="1309688" cy="593725"/>
            </a:xfrm>
            <a:custGeom>
              <a:avLst/>
              <a:gdLst>
                <a:gd name="T0" fmla="*/ 0 w 566"/>
                <a:gd name="T1" fmla="*/ 507499 h 241"/>
                <a:gd name="T2" fmla="*/ 298498 w 566"/>
                <a:gd name="T3" fmla="*/ 431128 h 241"/>
                <a:gd name="T4" fmla="*/ 594682 w 566"/>
                <a:gd name="T5" fmla="*/ 460691 h 241"/>
                <a:gd name="T6" fmla="*/ 934830 w 566"/>
                <a:gd name="T7" fmla="*/ 591261 h 241"/>
                <a:gd name="T8" fmla="*/ 1013504 w 566"/>
                <a:gd name="T9" fmla="*/ 569089 h 241"/>
                <a:gd name="T10" fmla="*/ 1034330 w 566"/>
                <a:gd name="T11" fmla="*/ 551844 h 241"/>
                <a:gd name="T12" fmla="*/ 1075980 w 566"/>
                <a:gd name="T13" fmla="*/ 445910 h 241"/>
                <a:gd name="T14" fmla="*/ 1089864 w 566"/>
                <a:gd name="T15" fmla="*/ 421274 h 241"/>
                <a:gd name="T16" fmla="*/ 1078294 w 566"/>
                <a:gd name="T17" fmla="*/ 389247 h 241"/>
                <a:gd name="T18" fmla="*/ 1094492 w 566"/>
                <a:gd name="T19" fmla="*/ 413883 h 241"/>
                <a:gd name="T20" fmla="*/ 1122259 w 566"/>
                <a:gd name="T21" fmla="*/ 404029 h 241"/>
                <a:gd name="T22" fmla="*/ 1122259 w 566"/>
                <a:gd name="T23" fmla="*/ 374466 h 241"/>
                <a:gd name="T24" fmla="*/ 1138457 w 566"/>
                <a:gd name="T25" fmla="*/ 389247 h 241"/>
                <a:gd name="T26" fmla="*/ 1224072 w 566"/>
                <a:gd name="T27" fmla="*/ 364611 h 241"/>
                <a:gd name="T28" fmla="*/ 1240270 w 566"/>
                <a:gd name="T29" fmla="*/ 303021 h 241"/>
                <a:gd name="T30" fmla="*/ 1219444 w 566"/>
                <a:gd name="T31" fmla="*/ 298094 h 241"/>
                <a:gd name="T32" fmla="*/ 1210189 w 566"/>
                <a:gd name="T33" fmla="*/ 327657 h 241"/>
                <a:gd name="T34" fmla="*/ 1193991 w 566"/>
                <a:gd name="T35" fmla="*/ 335048 h 241"/>
                <a:gd name="T36" fmla="*/ 1119945 w 566"/>
                <a:gd name="T37" fmla="*/ 310412 h 241"/>
                <a:gd name="T38" fmla="*/ 1170852 w 566"/>
                <a:gd name="T39" fmla="*/ 325194 h 241"/>
                <a:gd name="T40" fmla="*/ 1184735 w 566"/>
                <a:gd name="T41" fmla="*/ 283313 h 241"/>
                <a:gd name="T42" fmla="*/ 1184735 w 566"/>
                <a:gd name="T43" fmla="*/ 261140 h 241"/>
                <a:gd name="T44" fmla="*/ 1150026 w 566"/>
                <a:gd name="T45" fmla="*/ 229114 h 241"/>
                <a:gd name="T46" fmla="*/ 1184735 w 566"/>
                <a:gd name="T47" fmla="*/ 231577 h 241"/>
                <a:gd name="T48" fmla="*/ 1182421 w 566"/>
                <a:gd name="T49" fmla="*/ 211869 h 241"/>
                <a:gd name="T50" fmla="*/ 1189363 w 566"/>
                <a:gd name="T51" fmla="*/ 219259 h 241"/>
                <a:gd name="T52" fmla="*/ 1214817 w 566"/>
                <a:gd name="T53" fmla="*/ 224187 h 241"/>
                <a:gd name="T54" fmla="*/ 1237956 w 566"/>
                <a:gd name="T55" fmla="*/ 236505 h 241"/>
                <a:gd name="T56" fmla="*/ 1274979 w 566"/>
                <a:gd name="T57" fmla="*/ 211869 h 241"/>
                <a:gd name="T58" fmla="*/ 1307374 w 566"/>
                <a:gd name="T59" fmla="*/ 169988 h 241"/>
                <a:gd name="T60" fmla="*/ 1293490 w 566"/>
                <a:gd name="T61" fmla="*/ 120716 h 241"/>
                <a:gd name="T62" fmla="*/ 1254154 w 566"/>
                <a:gd name="T63" fmla="*/ 169988 h 241"/>
                <a:gd name="T64" fmla="*/ 1240270 w 566"/>
                <a:gd name="T65" fmla="*/ 110862 h 241"/>
                <a:gd name="T66" fmla="*/ 1140771 w 566"/>
                <a:gd name="T67" fmla="*/ 140425 h 241"/>
                <a:gd name="T68" fmla="*/ 1180108 w 566"/>
                <a:gd name="T69" fmla="*/ 101007 h 241"/>
                <a:gd name="T70" fmla="*/ 1217131 w 566"/>
                <a:gd name="T71" fmla="*/ 49272 h 241"/>
                <a:gd name="T72" fmla="*/ 1240270 w 566"/>
                <a:gd name="T73" fmla="*/ 44345 h 241"/>
                <a:gd name="T74" fmla="*/ 1251840 w 566"/>
                <a:gd name="T75" fmla="*/ 22172 h 241"/>
                <a:gd name="T76" fmla="*/ 756657 w 566"/>
                <a:gd name="T77" fmla="*/ 91153 h 241"/>
                <a:gd name="T78" fmla="*/ 365602 w 566"/>
                <a:gd name="T79" fmla="*/ 187233 h 241"/>
                <a:gd name="T80" fmla="*/ 319323 w 566"/>
                <a:gd name="T81" fmla="*/ 246359 h 241"/>
                <a:gd name="T82" fmla="*/ 273044 w 566"/>
                <a:gd name="T83" fmla="*/ 258677 h 241"/>
                <a:gd name="T84" fmla="*/ 233708 w 566"/>
                <a:gd name="T85" fmla="*/ 268531 h 241"/>
                <a:gd name="T86" fmla="*/ 196685 w 566"/>
                <a:gd name="T87" fmla="*/ 322730 h 241"/>
                <a:gd name="T88" fmla="*/ 37023 w 566"/>
                <a:gd name="T89" fmla="*/ 445910 h 24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66" h="241">
                  <a:moveTo>
                    <a:pt x="0" y="188"/>
                  </a:moveTo>
                  <a:lnTo>
                    <a:pt x="0" y="206"/>
                  </a:lnTo>
                  <a:lnTo>
                    <a:pt x="81" y="197"/>
                  </a:lnTo>
                  <a:lnTo>
                    <a:pt x="129" y="175"/>
                  </a:lnTo>
                  <a:lnTo>
                    <a:pt x="219" y="164"/>
                  </a:lnTo>
                  <a:lnTo>
                    <a:pt x="257" y="187"/>
                  </a:lnTo>
                  <a:lnTo>
                    <a:pt x="315" y="179"/>
                  </a:lnTo>
                  <a:lnTo>
                    <a:pt x="404" y="240"/>
                  </a:lnTo>
                  <a:lnTo>
                    <a:pt x="416" y="232"/>
                  </a:lnTo>
                  <a:lnTo>
                    <a:pt x="438" y="231"/>
                  </a:lnTo>
                  <a:lnTo>
                    <a:pt x="443" y="216"/>
                  </a:lnTo>
                  <a:lnTo>
                    <a:pt x="447" y="224"/>
                  </a:lnTo>
                  <a:lnTo>
                    <a:pt x="454" y="197"/>
                  </a:lnTo>
                  <a:lnTo>
                    <a:pt x="465" y="181"/>
                  </a:lnTo>
                  <a:lnTo>
                    <a:pt x="476" y="175"/>
                  </a:lnTo>
                  <a:lnTo>
                    <a:pt x="471" y="171"/>
                  </a:lnTo>
                  <a:lnTo>
                    <a:pt x="471" y="164"/>
                  </a:lnTo>
                  <a:lnTo>
                    <a:pt x="466" y="158"/>
                  </a:lnTo>
                  <a:lnTo>
                    <a:pt x="475" y="165"/>
                  </a:lnTo>
                  <a:lnTo>
                    <a:pt x="473" y="168"/>
                  </a:lnTo>
                  <a:lnTo>
                    <a:pt x="478" y="171"/>
                  </a:lnTo>
                  <a:lnTo>
                    <a:pt x="485" y="164"/>
                  </a:lnTo>
                  <a:lnTo>
                    <a:pt x="488" y="163"/>
                  </a:lnTo>
                  <a:lnTo>
                    <a:pt x="485" y="152"/>
                  </a:lnTo>
                  <a:lnTo>
                    <a:pt x="488" y="152"/>
                  </a:lnTo>
                  <a:lnTo>
                    <a:pt x="492" y="158"/>
                  </a:lnTo>
                  <a:lnTo>
                    <a:pt x="512" y="150"/>
                  </a:lnTo>
                  <a:lnTo>
                    <a:pt x="529" y="148"/>
                  </a:lnTo>
                  <a:lnTo>
                    <a:pt x="540" y="128"/>
                  </a:lnTo>
                  <a:lnTo>
                    <a:pt x="536" y="123"/>
                  </a:lnTo>
                  <a:lnTo>
                    <a:pt x="529" y="129"/>
                  </a:lnTo>
                  <a:lnTo>
                    <a:pt x="527" y="121"/>
                  </a:lnTo>
                  <a:lnTo>
                    <a:pt x="520" y="127"/>
                  </a:lnTo>
                  <a:lnTo>
                    <a:pt x="523" y="133"/>
                  </a:lnTo>
                  <a:lnTo>
                    <a:pt x="516" y="129"/>
                  </a:lnTo>
                  <a:lnTo>
                    <a:pt x="516" y="136"/>
                  </a:lnTo>
                  <a:lnTo>
                    <a:pt x="497" y="134"/>
                  </a:lnTo>
                  <a:lnTo>
                    <a:pt x="484" y="126"/>
                  </a:lnTo>
                  <a:lnTo>
                    <a:pt x="485" y="122"/>
                  </a:lnTo>
                  <a:lnTo>
                    <a:pt x="506" y="132"/>
                  </a:lnTo>
                  <a:lnTo>
                    <a:pt x="520" y="116"/>
                  </a:lnTo>
                  <a:lnTo>
                    <a:pt x="512" y="115"/>
                  </a:lnTo>
                  <a:lnTo>
                    <a:pt x="521" y="102"/>
                  </a:lnTo>
                  <a:lnTo>
                    <a:pt x="512" y="106"/>
                  </a:lnTo>
                  <a:lnTo>
                    <a:pt x="481" y="95"/>
                  </a:lnTo>
                  <a:lnTo>
                    <a:pt x="497" y="93"/>
                  </a:lnTo>
                  <a:lnTo>
                    <a:pt x="511" y="98"/>
                  </a:lnTo>
                  <a:lnTo>
                    <a:pt x="512" y="94"/>
                  </a:lnTo>
                  <a:lnTo>
                    <a:pt x="506" y="86"/>
                  </a:lnTo>
                  <a:lnTo>
                    <a:pt x="511" y="86"/>
                  </a:lnTo>
                  <a:lnTo>
                    <a:pt x="518" y="82"/>
                  </a:lnTo>
                  <a:lnTo>
                    <a:pt x="514" y="89"/>
                  </a:lnTo>
                  <a:lnTo>
                    <a:pt x="517" y="96"/>
                  </a:lnTo>
                  <a:lnTo>
                    <a:pt x="525" y="91"/>
                  </a:lnTo>
                  <a:lnTo>
                    <a:pt x="529" y="98"/>
                  </a:lnTo>
                  <a:lnTo>
                    <a:pt x="535" y="96"/>
                  </a:lnTo>
                  <a:lnTo>
                    <a:pt x="544" y="95"/>
                  </a:lnTo>
                  <a:lnTo>
                    <a:pt x="551" y="86"/>
                  </a:lnTo>
                  <a:lnTo>
                    <a:pt x="555" y="72"/>
                  </a:lnTo>
                  <a:lnTo>
                    <a:pt x="565" y="69"/>
                  </a:lnTo>
                  <a:lnTo>
                    <a:pt x="565" y="63"/>
                  </a:lnTo>
                  <a:lnTo>
                    <a:pt x="559" y="49"/>
                  </a:lnTo>
                  <a:lnTo>
                    <a:pt x="551" y="49"/>
                  </a:lnTo>
                  <a:lnTo>
                    <a:pt x="542" y="69"/>
                  </a:lnTo>
                  <a:lnTo>
                    <a:pt x="537" y="59"/>
                  </a:lnTo>
                  <a:lnTo>
                    <a:pt x="536" y="45"/>
                  </a:lnTo>
                  <a:lnTo>
                    <a:pt x="518" y="53"/>
                  </a:lnTo>
                  <a:lnTo>
                    <a:pt x="493" y="57"/>
                  </a:lnTo>
                  <a:lnTo>
                    <a:pt x="497" y="47"/>
                  </a:lnTo>
                  <a:lnTo>
                    <a:pt x="510" y="41"/>
                  </a:lnTo>
                  <a:lnTo>
                    <a:pt x="535" y="32"/>
                  </a:lnTo>
                  <a:lnTo>
                    <a:pt x="526" y="20"/>
                  </a:lnTo>
                  <a:lnTo>
                    <a:pt x="544" y="28"/>
                  </a:lnTo>
                  <a:lnTo>
                    <a:pt x="536" y="18"/>
                  </a:lnTo>
                  <a:lnTo>
                    <a:pt x="553" y="32"/>
                  </a:lnTo>
                  <a:lnTo>
                    <a:pt x="541" y="9"/>
                  </a:lnTo>
                  <a:lnTo>
                    <a:pt x="529" y="0"/>
                  </a:lnTo>
                  <a:lnTo>
                    <a:pt x="327" y="37"/>
                  </a:lnTo>
                  <a:lnTo>
                    <a:pt x="161" y="57"/>
                  </a:lnTo>
                  <a:lnTo>
                    <a:pt x="158" y="76"/>
                  </a:lnTo>
                  <a:lnTo>
                    <a:pt x="149" y="81"/>
                  </a:lnTo>
                  <a:lnTo>
                    <a:pt x="138" y="100"/>
                  </a:lnTo>
                  <a:lnTo>
                    <a:pt x="128" y="99"/>
                  </a:lnTo>
                  <a:lnTo>
                    <a:pt x="118" y="105"/>
                  </a:lnTo>
                  <a:lnTo>
                    <a:pt x="110" y="114"/>
                  </a:lnTo>
                  <a:lnTo>
                    <a:pt x="101" y="109"/>
                  </a:lnTo>
                  <a:lnTo>
                    <a:pt x="86" y="121"/>
                  </a:lnTo>
                  <a:lnTo>
                    <a:pt x="85" y="131"/>
                  </a:lnTo>
                  <a:lnTo>
                    <a:pt x="20" y="167"/>
                  </a:lnTo>
                  <a:lnTo>
                    <a:pt x="16" y="181"/>
                  </a:lnTo>
                  <a:lnTo>
                    <a:pt x="0" y="188"/>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Freeform 245">
              <a:extLst>
                <a:ext uri="{FF2B5EF4-FFF2-40B4-BE49-F238E27FC236}">
                  <a16:creationId xmlns:a16="http://schemas.microsoft.com/office/drawing/2014/main" id="{34ECED86-B07B-416A-AD18-E71B85B43C36}"/>
                </a:ext>
              </a:extLst>
            </p:cNvPr>
            <p:cNvSpPr>
              <a:spLocks/>
            </p:cNvSpPr>
            <p:nvPr/>
          </p:nvSpPr>
          <p:spPr bwMode="auto">
            <a:xfrm>
              <a:off x="6799263" y="2455863"/>
              <a:ext cx="1163637" cy="677862"/>
            </a:xfrm>
            <a:custGeom>
              <a:avLst/>
              <a:gdLst>
                <a:gd name="T0" fmla="*/ 110930 w 514"/>
                <a:gd name="T1" fmla="*/ 601448 h 275"/>
                <a:gd name="T2" fmla="*/ 144889 w 514"/>
                <a:gd name="T3" fmla="*/ 537360 h 275"/>
                <a:gd name="T4" fmla="*/ 226389 w 514"/>
                <a:gd name="T5" fmla="*/ 458481 h 275"/>
                <a:gd name="T6" fmla="*/ 323736 w 514"/>
                <a:gd name="T7" fmla="*/ 483131 h 275"/>
                <a:gd name="T8" fmla="*/ 375805 w 514"/>
                <a:gd name="T9" fmla="*/ 483131 h 275"/>
                <a:gd name="T10" fmla="*/ 452777 w 514"/>
                <a:gd name="T11" fmla="*/ 443691 h 275"/>
                <a:gd name="T12" fmla="*/ 466360 w 514"/>
                <a:gd name="T13" fmla="*/ 391927 h 275"/>
                <a:gd name="T14" fmla="*/ 534277 w 514"/>
                <a:gd name="T15" fmla="*/ 199661 h 275"/>
                <a:gd name="T16" fmla="*/ 615777 w 514"/>
                <a:gd name="T17" fmla="*/ 147897 h 275"/>
                <a:gd name="T18" fmla="*/ 681429 w 514"/>
                <a:gd name="T19" fmla="*/ 76414 h 275"/>
                <a:gd name="T20" fmla="*/ 774249 w 514"/>
                <a:gd name="T21" fmla="*/ 46834 h 275"/>
                <a:gd name="T22" fmla="*/ 828582 w 514"/>
                <a:gd name="T23" fmla="*/ 14790 h 275"/>
                <a:gd name="T24" fmla="*/ 885179 w 514"/>
                <a:gd name="T25" fmla="*/ 66554 h 275"/>
                <a:gd name="T26" fmla="*/ 901026 w 514"/>
                <a:gd name="T27" fmla="*/ 110923 h 275"/>
                <a:gd name="T28" fmla="*/ 885179 w 514"/>
                <a:gd name="T29" fmla="*/ 182407 h 275"/>
                <a:gd name="T30" fmla="*/ 925929 w 514"/>
                <a:gd name="T31" fmla="*/ 189801 h 275"/>
                <a:gd name="T32" fmla="*/ 989318 w 514"/>
                <a:gd name="T33" fmla="*/ 204591 h 275"/>
                <a:gd name="T34" fmla="*/ 1052707 w 514"/>
                <a:gd name="T35" fmla="*/ 236635 h 275"/>
                <a:gd name="T36" fmla="*/ 1043651 w 514"/>
                <a:gd name="T37" fmla="*/ 283470 h 275"/>
                <a:gd name="T38" fmla="*/ 1030068 w 514"/>
                <a:gd name="T39" fmla="*/ 288399 h 275"/>
                <a:gd name="T40" fmla="*/ 946304 w 514"/>
                <a:gd name="T41" fmla="*/ 234171 h 275"/>
                <a:gd name="T42" fmla="*/ 1052707 w 514"/>
                <a:gd name="T43" fmla="*/ 305654 h 275"/>
                <a:gd name="T44" fmla="*/ 1070818 w 514"/>
                <a:gd name="T45" fmla="*/ 335234 h 275"/>
                <a:gd name="T46" fmla="*/ 1057234 w 514"/>
                <a:gd name="T47" fmla="*/ 337699 h 275"/>
                <a:gd name="T48" fmla="*/ 1045915 w 514"/>
                <a:gd name="T49" fmla="*/ 352488 h 275"/>
                <a:gd name="T50" fmla="*/ 1043651 w 514"/>
                <a:gd name="T51" fmla="*/ 372208 h 275"/>
                <a:gd name="T52" fmla="*/ 987054 w 514"/>
                <a:gd name="T53" fmla="*/ 327839 h 275"/>
                <a:gd name="T54" fmla="*/ 1034596 w 514"/>
                <a:gd name="T55" fmla="*/ 377138 h 275"/>
                <a:gd name="T56" fmla="*/ 1070818 w 514"/>
                <a:gd name="T57" fmla="*/ 384533 h 275"/>
                <a:gd name="T58" fmla="*/ 1079873 w 514"/>
                <a:gd name="T59" fmla="*/ 396857 h 275"/>
                <a:gd name="T60" fmla="*/ 1066290 w 514"/>
                <a:gd name="T61" fmla="*/ 416577 h 275"/>
                <a:gd name="T62" fmla="*/ 1025540 w 514"/>
                <a:gd name="T63" fmla="*/ 389463 h 275"/>
                <a:gd name="T64" fmla="*/ 982526 w 514"/>
                <a:gd name="T65" fmla="*/ 372208 h 275"/>
                <a:gd name="T66" fmla="*/ 1021012 w 514"/>
                <a:gd name="T67" fmla="*/ 401787 h 275"/>
                <a:gd name="T68" fmla="*/ 1066290 w 514"/>
                <a:gd name="T69" fmla="*/ 436297 h 275"/>
                <a:gd name="T70" fmla="*/ 1082137 w 514"/>
                <a:gd name="T71" fmla="*/ 419042 h 275"/>
                <a:gd name="T72" fmla="*/ 1127415 w 514"/>
                <a:gd name="T73" fmla="*/ 421507 h 275"/>
                <a:gd name="T74" fmla="*/ 1140998 w 514"/>
                <a:gd name="T75" fmla="*/ 473271 h 275"/>
                <a:gd name="T76" fmla="*/ 676902 w 514"/>
                <a:gd name="T77" fmla="*/ 584194 h 275"/>
                <a:gd name="T78" fmla="*/ 0 w 514"/>
                <a:gd name="T79" fmla="*/ 675397 h 27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14" h="275">
                  <a:moveTo>
                    <a:pt x="0" y="274"/>
                  </a:moveTo>
                  <a:lnTo>
                    <a:pt x="49" y="244"/>
                  </a:lnTo>
                  <a:lnTo>
                    <a:pt x="49" y="238"/>
                  </a:lnTo>
                  <a:lnTo>
                    <a:pt x="64" y="218"/>
                  </a:lnTo>
                  <a:lnTo>
                    <a:pt x="82" y="206"/>
                  </a:lnTo>
                  <a:lnTo>
                    <a:pt x="100" y="186"/>
                  </a:lnTo>
                  <a:lnTo>
                    <a:pt x="118" y="206"/>
                  </a:lnTo>
                  <a:lnTo>
                    <a:pt x="143" y="196"/>
                  </a:lnTo>
                  <a:lnTo>
                    <a:pt x="152" y="203"/>
                  </a:lnTo>
                  <a:lnTo>
                    <a:pt x="166" y="196"/>
                  </a:lnTo>
                  <a:lnTo>
                    <a:pt x="175" y="185"/>
                  </a:lnTo>
                  <a:lnTo>
                    <a:pt x="200" y="180"/>
                  </a:lnTo>
                  <a:lnTo>
                    <a:pt x="215" y="164"/>
                  </a:lnTo>
                  <a:lnTo>
                    <a:pt x="206" y="159"/>
                  </a:lnTo>
                  <a:lnTo>
                    <a:pt x="230" y="108"/>
                  </a:lnTo>
                  <a:lnTo>
                    <a:pt x="236" y="81"/>
                  </a:lnTo>
                  <a:lnTo>
                    <a:pt x="260" y="91"/>
                  </a:lnTo>
                  <a:lnTo>
                    <a:pt x="272" y="60"/>
                  </a:lnTo>
                  <a:lnTo>
                    <a:pt x="284" y="59"/>
                  </a:lnTo>
                  <a:lnTo>
                    <a:pt x="301" y="31"/>
                  </a:lnTo>
                  <a:lnTo>
                    <a:pt x="306" y="0"/>
                  </a:lnTo>
                  <a:lnTo>
                    <a:pt x="342" y="19"/>
                  </a:lnTo>
                  <a:lnTo>
                    <a:pt x="349" y="2"/>
                  </a:lnTo>
                  <a:lnTo>
                    <a:pt x="366" y="6"/>
                  </a:lnTo>
                  <a:lnTo>
                    <a:pt x="376" y="19"/>
                  </a:lnTo>
                  <a:lnTo>
                    <a:pt x="391" y="27"/>
                  </a:lnTo>
                  <a:lnTo>
                    <a:pt x="398" y="36"/>
                  </a:lnTo>
                  <a:lnTo>
                    <a:pt x="398" y="45"/>
                  </a:lnTo>
                  <a:lnTo>
                    <a:pt x="387" y="63"/>
                  </a:lnTo>
                  <a:lnTo>
                    <a:pt x="391" y="74"/>
                  </a:lnTo>
                  <a:lnTo>
                    <a:pt x="404" y="69"/>
                  </a:lnTo>
                  <a:lnTo>
                    <a:pt x="409" y="77"/>
                  </a:lnTo>
                  <a:lnTo>
                    <a:pt x="414" y="82"/>
                  </a:lnTo>
                  <a:lnTo>
                    <a:pt x="437" y="83"/>
                  </a:lnTo>
                  <a:lnTo>
                    <a:pt x="443" y="91"/>
                  </a:lnTo>
                  <a:lnTo>
                    <a:pt x="465" y="96"/>
                  </a:lnTo>
                  <a:lnTo>
                    <a:pt x="460" y="102"/>
                  </a:lnTo>
                  <a:lnTo>
                    <a:pt x="461" y="115"/>
                  </a:lnTo>
                  <a:lnTo>
                    <a:pt x="462" y="120"/>
                  </a:lnTo>
                  <a:lnTo>
                    <a:pt x="455" y="117"/>
                  </a:lnTo>
                  <a:lnTo>
                    <a:pt x="441" y="109"/>
                  </a:lnTo>
                  <a:lnTo>
                    <a:pt x="418" y="95"/>
                  </a:lnTo>
                  <a:lnTo>
                    <a:pt x="450" y="123"/>
                  </a:lnTo>
                  <a:lnTo>
                    <a:pt x="465" y="124"/>
                  </a:lnTo>
                  <a:lnTo>
                    <a:pt x="457" y="129"/>
                  </a:lnTo>
                  <a:lnTo>
                    <a:pt x="473" y="136"/>
                  </a:lnTo>
                  <a:lnTo>
                    <a:pt x="473" y="143"/>
                  </a:lnTo>
                  <a:lnTo>
                    <a:pt x="467" y="137"/>
                  </a:lnTo>
                  <a:lnTo>
                    <a:pt x="461" y="138"/>
                  </a:lnTo>
                  <a:lnTo>
                    <a:pt x="462" y="143"/>
                  </a:lnTo>
                  <a:lnTo>
                    <a:pt x="467" y="147"/>
                  </a:lnTo>
                  <a:lnTo>
                    <a:pt x="461" y="151"/>
                  </a:lnTo>
                  <a:lnTo>
                    <a:pt x="443" y="138"/>
                  </a:lnTo>
                  <a:lnTo>
                    <a:pt x="436" y="133"/>
                  </a:lnTo>
                  <a:lnTo>
                    <a:pt x="441" y="140"/>
                  </a:lnTo>
                  <a:lnTo>
                    <a:pt x="457" y="153"/>
                  </a:lnTo>
                  <a:lnTo>
                    <a:pt x="465" y="153"/>
                  </a:lnTo>
                  <a:lnTo>
                    <a:pt x="473" y="156"/>
                  </a:lnTo>
                  <a:lnTo>
                    <a:pt x="472" y="161"/>
                  </a:lnTo>
                  <a:lnTo>
                    <a:pt x="477" y="161"/>
                  </a:lnTo>
                  <a:lnTo>
                    <a:pt x="478" y="164"/>
                  </a:lnTo>
                  <a:lnTo>
                    <a:pt x="471" y="169"/>
                  </a:lnTo>
                  <a:lnTo>
                    <a:pt x="457" y="164"/>
                  </a:lnTo>
                  <a:lnTo>
                    <a:pt x="453" y="158"/>
                  </a:lnTo>
                  <a:lnTo>
                    <a:pt x="437" y="156"/>
                  </a:lnTo>
                  <a:lnTo>
                    <a:pt x="434" y="151"/>
                  </a:lnTo>
                  <a:lnTo>
                    <a:pt x="427" y="158"/>
                  </a:lnTo>
                  <a:lnTo>
                    <a:pt x="451" y="163"/>
                  </a:lnTo>
                  <a:lnTo>
                    <a:pt x="452" y="169"/>
                  </a:lnTo>
                  <a:lnTo>
                    <a:pt x="471" y="177"/>
                  </a:lnTo>
                  <a:lnTo>
                    <a:pt x="478" y="177"/>
                  </a:lnTo>
                  <a:lnTo>
                    <a:pt x="478" y="170"/>
                  </a:lnTo>
                  <a:lnTo>
                    <a:pt x="486" y="173"/>
                  </a:lnTo>
                  <a:lnTo>
                    <a:pt x="498" y="171"/>
                  </a:lnTo>
                  <a:lnTo>
                    <a:pt x="513" y="196"/>
                  </a:lnTo>
                  <a:lnTo>
                    <a:pt x="504" y="192"/>
                  </a:lnTo>
                  <a:lnTo>
                    <a:pt x="501" y="200"/>
                  </a:lnTo>
                  <a:lnTo>
                    <a:pt x="299" y="237"/>
                  </a:lnTo>
                  <a:lnTo>
                    <a:pt x="133" y="257"/>
                  </a:lnTo>
                  <a:lnTo>
                    <a:pt x="0" y="274"/>
                  </a:lnTo>
                </a:path>
              </a:pathLst>
            </a:custGeom>
            <a:solidFill>
              <a:srgbClr val="6D6E71"/>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Freeform 246">
              <a:extLst>
                <a:ext uri="{FF2B5EF4-FFF2-40B4-BE49-F238E27FC236}">
                  <a16:creationId xmlns:a16="http://schemas.microsoft.com/office/drawing/2014/main" id="{4FB4F75C-902D-4009-8272-A7305F930D43}"/>
                </a:ext>
              </a:extLst>
            </p:cNvPr>
            <p:cNvSpPr>
              <a:spLocks/>
            </p:cNvSpPr>
            <p:nvPr/>
          </p:nvSpPr>
          <p:spPr bwMode="auto">
            <a:xfrm>
              <a:off x="3865563" y="1582738"/>
              <a:ext cx="1066800" cy="630237"/>
            </a:xfrm>
            <a:custGeom>
              <a:avLst/>
              <a:gdLst>
                <a:gd name="T0" fmla="*/ 0 w 467"/>
                <a:gd name="T1" fmla="*/ 1051750577 h 296"/>
                <a:gd name="T2" fmla="*/ 83493662 w 467"/>
                <a:gd name="T3" fmla="*/ 330938300 h 296"/>
                <a:gd name="T4" fmla="*/ 120020711 w 467"/>
                <a:gd name="T5" fmla="*/ 0 h 296"/>
                <a:gd name="T6" fmla="*/ 1200218531 w 467"/>
                <a:gd name="T7" fmla="*/ 63468698 h 296"/>
                <a:gd name="T8" fmla="*/ 2147483646 w 467"/>
                <a:gd name="T9" fmla="*/ 95201983 h 296"/>
                <a:gd name="T10" fmla="*/ 2147483646 w 467"/>
                <a:gd name="T11" fmla="*/ 222137251 h 296"/>
                <a:gd name="T12" fmla="*/ 2147483646 w 467"/>
                <a:gd name="T13" fmla="*/ 317339234 h 296"/>
                <a:gd name="T14" fmla="*/ 2147483646 w 467"/>
                <a:gd name="T15" fmla="*/ 974682812 h 296"/>
                <a:gd name="T16" fmla="*/ 2147483646 w 467"/>
                <a:gd name="T17" fmla="*/ 970149790 h 296"/>
                <a:gd name="T18" fmla="*/ 2147483646 w 467"/>
                <a:gd name="T19" fmla="*/ 1056285729 h 296"/>
                <a:gd name="T20" fmla="*/ 2147483646 w 467"/>
                <a:gd name="T21" fmla="*/ 1124285320 h 296"/>
                <a:gd name="T22" fmla="*/ 2147483646 w 467"/>
                <a:gd name="T23" fmla="*/ 1183220996 h 296"/>
                <a:gd name="T24" fmla="*/ 2147483646 w 467"/>
                <a:gd name="T25" fmla="*/ 1337356526 h 296"/>
                <a:gd name="T26" fmla="*/ 2147483646 w 467"/>
                <a:gd name="T27" fmla="*/ 1328288353 h 296"/>
                <a:gd name="T28" fmla="*/ 2147483646 w 467"/>
                <a:gd name="T29" fmla="*/ 1264821784 h 296"/>
                <a:gd name="T30" fmla="*/ 2147483646 w 467"/>
                <a:gd name="T31" fmla="*/ 1224020325 h 296"/>
                <a:gd name="T32" fmla="*/ 2087334689 w 467"/>
                <a:gd name="T33" fmla="*/ 1205888237 h 296"/>
                <a:gd name="T34" fmla="*/ 1873383037 w 467"/>
                <a:gd name="T35" fmla="*/ 1210421259 h 296"/>
                <a:gd name="T36" fmla="*/ 1758579824 w 467"/>
                <a:gd name="T37" fmla="*/ 1137886516 h 296"/>
                <a:gd name="T38" fmla="*/ 0 w 467"/>
                <a:gd name="T39" fmla="*/ 1051750577 h 2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67"/>
                <a:gd name="T61" fmla="*/ 0 h 296"/>
                <a:gd name="T62" fmla="*/ 467 w 467"/>
                <a:gd name="T63" fmla="*/ 296 h 29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67" h="296">
                  <a:moveTo>
                    <a:pt x="0" y="232"/>
                  </a:moveTo>
                  <a:lnTo>
                    <a:pt x="16" y="73"/>
                  </a:lnTo>
                  <a:lnTo>
                    <a:pt x="23" y="0"/>
                  </a:lnTo>
                  <a:lnTo>
                    <a:pt x="230" y="14"/>
                  </a:lnTo>
                  <a:lnTo>
                    <a:pt x="459" y="21"/>
                  </a:lnTo>
                  <a:lnTo>
                    <a:pt x="444" y="49"/>
                  </a:lnTo>
                  <a:lnTo>
                    <a:pt x="466" y="70"/>
                  </a:lnTo>
                  <a:lnTo>
                    <a:pt x="464" y="215"/>
                  </a:lnTo>
                  <a:lnTo>
                    <a:pt x="456" y="214"/>
                  </a:lnTo>
                  <a:lnTo>
                    <a:pt x="456" y="233"/>
                  </a:lnTo>
                  <a:lnTo>
                    <a:pt x="464" y="248"/>
                  </a:lnTo>
                  <a:lnTo>
                    <a:pt x="459" y="261"/>
                  </a:lnTo>
                  <a:lnTo>
                    <a:pt x="464" y="295"/>
                  </a:lnTo>
                  <a:lnTo>
                    <a:pt x="453" y="293"/>
                  </a:lnTo>
                  <a:lnTo>
                    <a:pt x="441" y="279"/>
                  </a:lnTo>
                  <a:lnTo>
                    <a:pt x="418" y="270"/>
                  </a:lnTo>
                  <a:lnTo>
                    <a:pt x="400" y="266"/>
                  </a:lnTo>
                  <a:lnTo>
                    <a:pt x="359" y="267"/>
                  </a:lnTo>
                  <a:lnTo>
                    <a:pt x="337" y="251"/>
                  </a:lnTo>
                  <a:lnTo>
                    <a:pt x="0" y="232"/>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Freeform 247">
              <a:extLst>
                <a:ext uri="{FF2B5EF4-FFF2-40B4-BE49-F238E27FC236}">
                  <a16:creationId xmlns:a16="http://schemas.microsoft.com/office/drawing/2014/main" id="{7BA58115-E2A6-4673-852C-327814A9EBC6}"/>
                </a:ext>
              </a:extLst>
            </p:cNvPr>
            <p:cNvSpPr>
              <a:spLocks/>
            </p:cNvSpPr>
            <p:nvPr/>
          </p:nvSpPr>
          <p:spPr bwMode="auto">
            <a:xfrm>
              <a:off x="2871788" y="1619250"/>
              <a:ext cx="1066800" cy="800100"/>
            </a:xfrm>
            <a:custGeom>
              <a:avLst/>
              <a:gdLst>
                <a:gd name="T0" fmla="*/ 0 w 467"/>
                <a:gd name="T1" fmla="*/ 1499192307 h 365"/>
                <a:gd name="T2" fmla="*/ 67838886 w 467"/>
                <a:gd name="T3" fmla="*/ 1119589794 h 365"/>
                <a:gd name="T4" fmla="*/ 250480985 w 467"/>
                <a:gd name="T5" fmla="*/ 187398764 h 365"/>
                <a:gd name="T6" fmla="*/ 287008034 w 467"/>
                <a:gd name="T7" fmla="*/ 0 h 365"/>
                <a:gd name="T8" fmla="*/ 1247182859 w 467"/>
                <a:gd name="T9" fmla="*/ 124931779 h 365"/>
                <a:gd name="T10" fmla="*/ 2147483646 w 467"/>
                <a:gd name="T11" fmla="*/ 230645813 h 365"/>
                <a:gd name="T12" fmla="*/ 2147483646 w 467"/>
                <a:gd name="T13" fmla="*/ 989850839 h 365"/>
                <a:gd name="T14" fmla="*/ 2147483646 w 467"/>
                <a:gd name="T15" fmla="*/ 1749058057 h 365"/>
                <a:gd name="T16" fmla="*/ 647074736 w 467"/>
                <a:gd name="T17" fmla="*/ 1585684213 h 365"/>
                <a:gd name="T18" fmla="*/ 0 w 467"/>
                <a:gd name="T19" fmla="*/ 1499192307 h 36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7"/>
                <a:gd name="T31" fmla="*/ 0 h 365"/>
                <a:gd name="T32" fmla="*/ 467 w 467"/>
                <a:gd name="T33" fmla="*/ 365 h 36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7" h="365">
                  <a:moveTo>
                    <a:pt x="0" y="312"/>
                  </a:moveTo>
                  <a:lnTo>
                    <a:pt x="13" y="233"/>
                  </a:lnTo>
                  <a:lnTo>
                    <a:pt x="48" y="39"/>
                  </a:lnTo>
                  <a:lnTo>
                    <a:pt x="55" y="0"/>
                  </a:lnTo>
                  <a:lnTo>
                    <a:pt x="239" y="26"/>
                  </a:lnTo>
                  <a:lnTo>
                    <a:pt x="466" y="48"/>
                  </a:lnTo>
                  <a:lnTo>
                    <a:pt x="450" y="206"/>
                  </a:lnTo>
                  <a:lnTo>
                    <a:pt x="434" y="364"/>
                  </a:lnTo>
                  <a:lnTo>
                    <a:pt x="124" y="330"/>
                  </a:lnTo>
                  <a:lnTo>
                    <a:pt x="0" y="312"/>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2" name="Freeform 248">
              <a:extLst>
                <a:ext uri="{FF2B5EF4-FFF2-40B4-BE49-F238E27FC236}">
                  <a16:creationId xmlns:a16="http://schemas.microsoft.com/office/drawing/2014/main" id="{15A4966C-7D65-44ED-9B1D-AC9B6E90169B}"/>
                </a:ext>
              </a:extLst>
            </p:cNvPr>
            <p:cNvSpPr>
              <a:spLocks/>
            </p:cNvSpPr>
            <p:nvPr/>
          </p:nvSpPr>
          <p:spPr bwMode="auto">
            <a:xfrm>
              <a:off x="5853113" y="3060700"/>
              <a:ext cx="1296987" cy="461963"/>
            </a:xfrm>
            <a:custGeom>
              <a:avLst/>
              <a:gdLst>
                <a:gd name="T0" fmla="*/ 0 w 564"/>
                <a:gd name="T1" fmla="*/ 459439 h 183"/>
                <a:gd name="T2" fmla="*/ 20697 w 564"/>
                <a:gd name="T3" fmla="*/ 378658 h 183"/>
                <a:gd name="T4" fmla="*/ 13798 w 564"/>
                <a:gd name="T5" fmla="*/ 371085 h 183"/>
                <a:gd name="T6" fmla="*/ 50592 w 564"/>
                <a:gd name="T7" fmla="*/ 340792 h 183"/>
                <a:gd name="T8" fmla="*/ 87386 w 564"/>
                <a:gd name="T9" fmla="*/ 267585 h 183"/>
                <a:gd name="T10" fmla="*/ 75888 w 564"/>
                <a:gd name="T11" fmla="*/ 252439 h 183"/>
                <a:gd name="T12" fmla="*/ 89685 w 564"/>
                <a:gd name="T13" fmla="*/ 214573 h 183"/>
                <a:gd name="T14" fmla="*/ 94285 w 564"/>
                <a:gd name="T15" fmla="*/ 179232 h 183"/>
                <a:gd name="T16" fmla="*/ 114981 w 564"/>
                <a:gd name="T17" fmla="*/ 148939 h 183"/>
                <a:gd name="T18" fmla="*/ 321947 w 564"/>
                <a:gd name="T19" fmla="*/ 133793 h 183"/>
                <a:gd name="T20" fmla="*/ 321947 w 564"/>
                <a:gd name="T21" fmla="*/ 98451 h 183"/>
                <a:gd name="T22" fmla="*/ 381737 w 564"/>
                <a:gd name="T23" fmla="*/ 100976 h 183"/>
                <a:gd name="T24" fmla="*/ 991137 w 564"/>
                <a:gd name="T25" fmla="*/ 42915 h 183"/>
                <a:gd name="T26" fmla="*/ 1294687 w 564"/>
                <a:gd name="T27" fmla="*/ 0 h 183"/>
                <a:gd name="T28" fmla="*/ 1287789 w 564"/>
                <a:gd name="T29" fmla="*/ 45439 h 183"/>
                <a:gd name="T30" fmla="*/ 1267092 w 564"/>
                <a:gd name="T31" fmla="*/ 60585 h 183"/>
                <a:gd name="T32" fmla="*/ 1241796 w 564"/>
                <a:gd name="T33" fmla="*/ 108549 h 183"/>
                <a:gd name="T34" fmla="*/ 1218800 w 564"/>
                <a:gd name="T35" fmla="*/ 106024 h 183"/>
                <a:gd name="T36" fmla="*/ 1195804 w 564"/>
                <a:gd name="T37" fmla="*/ 121171 h 183"/>
                <a:gd name="T38" fmla="*/ 1177407 w 564"/>
                <a:gd name="T39" fmla="*/ 143890 h 183"/>
                <a:gd name="T40" fmla="*/ 1159010 w 564"/>
                <a:gd name="T41" fmla="*/ 131268 h 183"/>
                <a:gd name="T42" fmla="*/ 1122216 w 564"/>
                <a:gd name="T43" fmla="*/ 159036 h 183"/>
                <a:gd name="T44" fmla="*/ 1119916 w 564"/>
                <a:gd name="T45" fmla="*/ 186805 h 183"/>
                <a:gd name="T46" fmla="*/ 972740 w 564"/>
                <a:gd name="T47" fmla="*/ 275158 h 183"/>
                <a:gd name="T48" fmla="*/ 963542 w 564"/>
                <a:gd name="T49" fmla="*/ 313024 h 183"/>
                <a:gd name="T50" fmla="*/ 926748 w 564"/>
                <a:gd name="T51" fmla="*/ 330695 h 183"/>
                <a:gd name="T52" fmla="*/ 926748 w 564"/>
                <a:gd name="T53" fmla="*/ 376134 h 183"/>
                <a:gd name="T54" fmla="*/ 724381 w 564"/>
                <a:gd name="T55" fmla="*/ 401378 h 183"/>
                <a:gd name="T56" fmla="*/ 324247 w 564"/>
                <a:gd name="T57" fmla="*/ 439244 h 183"/>
                <a:gd name="T58" fmla="*/ 0 w 564"/>
                <a:gd name="T59" fmla="*/ 459439 h 18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64" h="183">
                  <a:moveTo>
                    <a:pt x="0" y="182"/>
                  </a:moveTo>
                  <a:lnTo>
                    <a:pt x="9" y="150"/>
                  </a:lnTo>
                  <a:lnTo>
                    <a:pt x="6" y="147"/>
                  </a:lnTo>
                  <a:lnTo>
                    <a:pt x="22" y="135"/>
                  </a:lnTo>
                  <a:lnTo>
                    <a:pt x="38" y="106"/>
                  </a:lnTo>
                  <a:lnTo>
                    <a:pt x="33" y="100"/>
                  </a:lnTo>
                  <a:lnTo>
                    <a:pt x="39" y="85"/>
                  </a:lnTo>
                  <a:lnTo>
                    <a:pt x="41" y="71"/>
                  </a:lnTo>
                  <a:lnTo>
                    <a:pt x="50" y="59"/>
                  </a:lnTo>
                  <a:lnTo>
                    <a:pt x="140" y="53"/>
                  </a:lnTo>
                  <a:lnTo>
                    <a:pt x="140" y="39"/>
                  </a:lnTo>
                  <a:lnTo>
                    <a:pt x="166" y="40"/>
                  </a:lnTo>
                  <a:lnTo>
                    <a:pt x="431" y="17"/>
                  </a:lnTo>
                  <a:lnTo>
                    <a:pt x="563" y="0"/>
                  </a:lnTo>
                  <a:lnTo>
                    <a:pt x="560" y="18"/>
                  </a:lnTo>
                  <a:lnTo>
                    <a:pt x="551" y="24"/>
                  </a:lnTo>
                  <a:lnTo>
                    <a:pt x="540" y="43"/>
                  </a:lnTo>
                  <a:lnTo>
                    <a:pt x="530" y="42"/>
                  </a:lnTo>
                  <a:lnTo>
                    <a:pt x="520" y="48"/>
                  </a:lnTo>
                  <a:lnTo>
                    <a:pt x="512" y="57"/>
                  </a:lnTo>
                  <a:lnTo>
                    <a:pt x="504" y="52"/>
                  </a:lnTo>
                  <a:lnTo>
                    <a:pt x="488" y="63"/>
                  </a:lnTo>
                  <a:lnTo>
                    <a:pt x="487" y="74"/>
                  </a:lnTo>
                  <a:lnTo>
                    <a:pt x="423" y="109"/>
                  </a:lnTo>
                  <a:lnTo>
                    <a:pt x="419" y="124"/>
                  </a:lnTo>
                  <a:lnTo>
                    <a:pt x="403" y="131"/>
                  </a:lnTo>
                  <a:lnTo>
                    <a:pt x="403" y="149"/>
                  </a:lnTo>
                  <a:lnTo>
                    <a:pt x="315" y="159"/>
                  </a:lnTo>
                  <a:lnTo>
                    <a:pt x="141" y="174"/>
                  </a:lnTo>
                  <a:lnTo>
                    <a:pt x="0" y="182"/>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249">
              <a:extLst>
                <a:ext uri="{FF2B5EF4-FFF2-40B4-BE49-F238E27FC236}">
                  <a16:creationId xmlns:a16="http://schemas.microsoft.com/office/drawing/2014/main" id="{C6620CE8-DC45-4414-BC82-EE512219C9F2}"/>
                </a:ext>
              </a:extLst>
            </p:cNvPr>
            <p:cNvSpPr>
              <a:spLocks/>
            </p:cNvSpPr>
            <p:nvPr/>
          </p:nvSpPr>
          <p:spPr bwMode="auto">
            <a:xfrm>
              <a:off x="5175250" y="3230563"/>
              <a:ext cx="800100" cy="606425"/>
            </a:xfrm>
            <a:custGeom>
              <a:avLst/>
              <a:gdLst>
                <a:gd name="T0" fmla="*/ 0 w 335"/>
                <a:gd name="T1" fmla="*/ 40462966 h 286"/>
                <a:gd name="T2" fmla="*/ 79859533 w 335"/>
                <a:gd name="T3" fmla="*/ 436108630 h 286"/>
                <a:gd name="T4" fmla="*/ 62746947 w 335"/>
                <a:gd name="T5" fmla="*/ 1056549257 h 286"/>
                <a:gd name="T6" fmla="*/ 102675519 w 335"/>
                <a:gd name="T7" fmla="*/ 1088021867 h 286"/>
                <a:gd name="T8" fmla="*/ 239578600 w 335"/>
                <a:gd name="T9" fmla="*/ 1088021867 h 286"/>
                <a:gd name="T10" fmla="*/ 245282000 w 335"/>
                <a:gd name="T11" fmla="*/ 1281348460 h 286"/>
                <a:gd name="T12" fmla="*/ 1369021256 w 335"/>
                <a:gd name="T13" fmla="*/ 1263363506 h 286"/>
                <a:gd name="T14" fmla="*/ 1351908669 w 335"/>
                <a:gd name="T15" fmla="*/ 1070036913 h 286"/>
                <a:gd name="T16" fmla="*/ 1448880789 w 335"/>
                <a:gd name="T17" fmla="*/ 863222663 h 286"/>
                <a:gd name="T18" fmla="*/ 1585783870 w 335"/>
                <a:gd name="T19" fmla="*/ 714856334 h 286"/>
                <a:gd name="T20" fmla="*/ 1585783870 w 335"/>
                <a:gd name="T21" fmla="*/ 669898190 h 286"/>
                <a:gd name="T22" fmla="*/ 1688459389 w 335"/>
                <a:gd name="T23" fmla="*/ 539514695 h 286"/>
                <a:gd name="T24" fmla="*/ 1739797149 w 335"/>
                <a:gd name="T25" fmla="*/ 395643544 h 286"/>
                <a:gd name="T26" fmla="*/ 1722684562 w 335"/>
                <a:gd name="T27" fmla="*/ 382155889 h 286"/>
                <a:gd name="T28" fmla="*/ 1813953283 w 335"/>
                <a:gd name="T29" fmla="*/ 328205267 h 286"/>
                <a:gd name="T30" fmla="*/ 1905222004 w 335"/>
                <a:gd name="T31" fmla="*/ 197821772 h 286"/>
                <a:gd name="T32" fmla="*/ 1876700230 w 335"/>
                <a:gd name="T33" fmla="*/ 170846461 h 286"/>
                <a:gd name="T34" fmla="*/ 1620009043 w 335"/>
                <a:gd name="T35" fmla="*/ 179838938 h 286"/>
                <a:gd name="T36" fmla="*/ 1688459389 w 335"/>
                <a:gd name="T37" fmla="*/ 103406064 h 286"/>
                <a:gd name="T38" fmla="*/ 1665643403 w 335"/>
                <a:gd name="T39" fmla="*/ 0 h 286"/>
                <a:gd name="T40" fmla="*/ 0 w 335"/>
                <a:gd name="T41" fmla="*/ 4046296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5"/>
                <a:gd name="T64" fmla="*/ 0 h 286"/>
                <a:gd name="T65" fmla="*/ 335 w 33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5" h="286">
                  <a:moveTo>
                    <a:pt x="0" y="9"/>
                  </a:moveTo>
                  <a:lnTo>
                    <a:pt x="14" y="97"/>
                  </a:lnTo>
                  <a:lnTo>
                    <a:pt x="11" y="235"/>
                  </a:lnTo>
                  <a:lnTo>
                    <a:pt x="18" y="242"/>
                  </a:lnTo>
                  <a:lnTo>
                    <a:pt x="42" y="242"/>
                  </a:lnTo>
                  <a:lnTo>
                    <a:pt x="43" y="285"/>
                  </a:lnTo>
                  <a:lnTo>
                    <a:pt x="240" y="281"/>
                  </a:lnTo>
                  <a:lnTo>
                    <a:pt x="237" y="238"/>
                  </a:lnTo>
                  <a:lnTo>
                    <a:pt x="254" y="192"/>
                  </a:lnTo>
                  <a:lnTo>
                    <a:pt x="278" y="159"/>
                  </a:lnTo>
                  <a:lnTo>
                    <a:pt x="278" y="149"/>
                  </a:lnTo>
                  <a:lnTo>
                    <a:pt x="296" y="120"/>
                  </a:lnTo>
                  <a:lnTo>
                    <a:pt x="305" y="88"/>
                  </a:lnTo>
                  <a:lnTo>
                    <a:pt x="302" y="85"/>
                  </a:lnTo>
                  <a:lnTo>
                    <a:pt x="318" y="73"/>
                  </a:lnTo>
                  <a:lnTo>
                    <a:pt x="334" y="44"/>
                  </a:lnTo>
                  <a:lnTo>
                    <a:pt x="329" y="38"/>
                  </a:lnTo>
                  <a:lnTo>
                    <a:pt x="284" y="40"/>
                  </a:lnTo>
                  <a:lnTo>
                    <a:pt x="296" y="23"/>
                  </a:lnTo>
                  <a:lnTo>
                    <a:pt x="292" y="0"/>
                  </a:lnTo>
                  <a:lnTo>
                    <a:pt x="0" y="9"/>
                  </a:lnTo>
                </a:path>
              </a:pathLst>
            </a:custGeom>
            <a:solidFill>
              <a:srgbClr val="00AEE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250">
              <a:extLst>
                <a:ext uri="{FF2B5EF4-FFF2-40B4-BE49-F238E27FC236}">
                  <a16:creationId xmlns:a16="http://schemas.microsoft.com/office/drawing/2014/main" id="{B811E562-D0BA-48A0-B5D2-CB0282CF24A2}"/>
                </a:ext>
              </a:extLst>
            </p:cNvPr>
            <p:cNvSpPr>
              <a:spLocks/>
            </p:cNvSpPr>
            <p:nvPr/>
          </p:nvSpPr>
          <p:spPr bwMode="auto">
            <a:xfrm>
              <a:off x="5949950" y="2686050"/>
              <a:ext cx="1128713" cy="544513"/>
            </a:xfrm>
            <a:custGeom>
              <a:avLst/>
              <a:gdLst>
                <a:gd name="T0" fmla="*/ 0 w 482"/>
                <a:gd name="T1" fmla="*/ 542196 h 235"/>
                <a:gd name="T2" fmla="*/ 11709 w 482"/>
                <a:gd name="T3" fmla="*/ 516708 h 235"/>
                <a:gd name="T4" fmla="*/ 35126 w 482"/>
                <a:gd name="T5" fmla="*/ 512074 h 235"/>
                <a:gd name="T6" fmla="*/ 44493 w 482"/>
                <a:gd name="T7" fmla="*/ 454147 h 235"/>
                <a:gd name="T8" fmla="*/ 28101 w 482"/>
                <a:gd name="T9" fmla="*/ 447196 h 235"/>
                <a:gd name="T10" fmla="*/ 25759 w 482"/>
                <a:gd name="T11" fmla="*/ 437927 h 235"/>
                <a:gd name="T12" fmla="*/ 65568 w 482"/>
                <a:gd name="T13" fmla="*/ 403171 h 235"/>
                <a:gd name="T14" fmla="*/ 133479 w 482"/>
                <a:gd name="T15" fmla="*/ 426342 h 235"/>
                <a:gd name="T16" fmla="*/ 142845 w 482"/>
                <a:gd name="T17" fmla="*/ 361464 h 235"/>
                <a:gd name="T18" fmla="*/ 189680 w 482"/>
                <a:gd name="T19" fmla="*/ 342927 h 235"/>
                <a:gd name="T20" fmla="*/ 184997 w 482"/>
                <a:gd name="T21" fmla="*/ 329025 h 235"/>
                <a:gd name="T22" fmla="*/ 194363 w 482"/>
                <a:gd name="T23" fmla="*/ 287317 h 235"/>
                <a:gd name="T24" fmla="*/ 210756 w 482"/>
                <a:gd name="T25" fmla="*/ 268781 h 235"/>
                <a:gd name="T26" fmla="*/ 281007 w 482"/>
                <a:gd name="T27" fmla="*/ 254878 h 235"/>
                <a:gd name="T28" fmla="*/ 302083 w 482"/>
                <a:gd name="T29" fmla="*/ 261830 h 235"/>
                <a:gd name="T30" fmla="*/ 379360 w 482"/>
                <a:gd name="T31" fmla="*/ 238659 h 235"/>
                <a:gd name="T32" fmla="*/ 407461 w 482"/>
                <a:gd name="T33" fmla="*/ 261830 h 235"/>
                <a:gd name="T34" fmla="*/ 430878 w 482"/>
                <a:gd name="T35" fmla="*/ 210854 h 235"/>
                <a:gd name="T36" fmla="*/ 451954 w 482"/>
                <a:gd name="T37" fmla="*/ 196952 h 235"/>
                <a:gd name="T38" fmla="*/ 505813 w 482"/>
                <a:gd name="T39" fmla="*/ 224756 h 235"/>
                <a:gd name="T40" fmla="*/ 515180 w 482"/>
                <a:gd name="T41" fmla="*/ 192317 h 235"/>
                <a:gd name="T42" fmla="*/ 573723 w 482"/>
                <a:gd name="T43" fmla="*/ 122805 h 235"/>
                <a:gd name="T44" fmla="*/ 587774 w 482"/>
                <a:gd name="T45" fmla="*/ 83415 h 235"/>
                <a:gd name="T46" fmla="*/ 606508 w 482"/>
                <a:gd name="T47" fmla="*/ 88049 h 235"/>
                <a:gd name="T48" fmla="*/ 662709 w 482"/>
                <a:gd name="T49" fmla="*/ 50976 h 235"/>
                <a:gd name="T50" fmla="*/ 646317 w 482"/>
                <a:gd name="T51" fmla="*/ 20854 h 235"/>
                <a:gd name="T52" fmla="*/ 655684 w 482"/>
                <a:gd name="T53" fmla="*/ 2317 h 235"/>
                <a:gd name="T54" fmla="*/ 704860 w 482"/>
                <a:gd name="T55" fmla="*/ 0 h 235"/>
                <a:gd name="T56" fmla="*/ 732961 w 482"/>
                <a:gd name="T57" fmla="*/ 9268 h 235"/>
                <a:gd name="T58" fmla="*/ 751695 w 482"/>
                <a:gd name="T59" fmla="*/ 44024 h 235"/>
                <a:gd name="T60" fmla="*/ 803213 w 482"/>
                <a:gd name="T61" fmla="*/ 50976 h 235"/>
                <a:gd name="T62" fmla="*/ 833655 w 482"/>
                <a:gd name="T63" fmla="*/ 67195 h 235"/>
                <a:gd name="T64" fmla="*/ 903907 w 482"/>
                <a:gd name="T65" fmla="*/ 62561 h 235"/>
                <a:gd name="T66" fmla="*/ 934350 w 482"/>
                <a:gd name="T67" fmla="*/ 44024 h 235"/>
                <a:gd name="T68" fmla="*/ 1011627 w 482"/>
                <a:gd name="T69" fmla="*/ 90366 h 235"/>
                <a:gd name="T70" fmla="*/ 1039727 w 482"/>
                <a:gd name="T71" fmla="*/ 178415 h 235"/>
                <a:gd name="T72" fmla="*/ 1070170 w 482"/>
                <a:gd name="T73" fmla="*/ 210854 h 235"/>
                <a:gd name="T74" fmla="*/ 1126371 w 482"/>
                <a:gd name="T75" fmla="*/ 240976 h 235"/>
                <a:gd name="T76" fmla="*/ 1084220 w 482"/>
                <a:gd name="T77" fmla="*/ 287317 h 235"/>
                <a:gd name="T78" fmla="*/ 1044411 w 482"/>
                <a:gd name="T79" fmla="*/ 315122 h 235"/>
                <a:gd name="T80" fmla="*/ 1006943 w 482"/>
                <a:gd name="T81" fmla="*/ 361464 h 235"/>
                <a:gd name="T82" fmla="*/ 1006943 w 482"/>
                <a:gd name="T83" fmla="*/ 375366 h 235"/>
                <a:gd name="T84" fmla="*/ 894540 w 482"/>
                <a:gd name="T85" fmla="*/ 444879 h 235"/>
                <a:gd name="T86" fmla="*/ 271640 w 482"/>
                <a:gd name="T87" fmla="*/ 500489 h 235"/>
                <a:gd name="T88" fmla="*/ 208414 w 482"/>
                <a:gd name="T89" fmla="*/ 495854 h 235"/>
                <a:gd name="T90" fmla="*/ 208414 w 482"/>
                <a:gd name="T91" fmla="*/ 528293 h 235"/>
                <a:gd name="T92" fmla="*/ 0 w 482"/>
                <a:gd name="T93" fmla="*/ 542196 h 23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82" h="235">
                  <a:moveTo>
                    <a:pt x="0" y="234"/>
                  </a:moveTo>
                  <a:lnTo>
                    <a:pt x="5" y="223"/>
                  </a:lnTo>
                  <a:lnTo>
                    <a:pt x="15" y="221"/>
                  </a:lnTo>
                  <a:lnTo>
                    <a:pt x="19" y="196"/>
                  </a:lnTo>
                  <a:lnTo>
                    <a:pt x="12" y="193"/>
                  </a:lnTo>
                  <a:lnTo>
                    <a:pt x="11" y="189"/>
                  </a:lnTo>
                  <a:lnTo>
                    <a:pt x="28" y="174"/>
                  </a:lnTo>
                  <a:lnTo>
                    <a:pt x="57" y="184"/>
                  </a:lnTo>
                  <a:lnTo>
                    <a:pt x="61" y="156"/>
                  </a:lnTo>
                  <a:lnTo>
                    <a:pt x="81" y="148"/>
                  </a:lnTo>
                  <a:lnTo>
                    <a:pt x="79" y="142"/>
                  </a:lnTo>
                  <a:lnTo>
                    <a:pt x="83" y="124"/>
                  </a:lnTo>
                  <a:lnTo>
                    <a:pt x="90" y="116"/>
                  </a:lnTo>
                  <a:lnTo>
                    <a:pt x="120" y="110"/>
                  </a:lnTo>
                  <a:lnTo>
                    <a:pt x="129" y="113"/>
                  </a:lnTo>
                  <a:lnTo>
                    <a:pt x="162" y="103"/>
                  </a:lnTo>
                  <a:lnTo>
                    <a:pt x="174" y="113"/>
                  </a:lnTo>
                  <a:lnTo>
                    <a:pt x="184" y="91"/>
                  </a:lnTo>
                  <a:lnTo>
                    <a:pt x="193" y="85"/>
                  </a:lnTo>
                  <a:lnTo>
                    <a:pt x="216" y="97"/>
                  </a:lnTo>
                  <a:lnTo>
                    <a:pt x="220" y="83"/>
                  </a:lnTo>
                  <a:lnTo>
                    <a:pt x="245" y="53"/>
                  </a:lnTo>
                  <a:lnTo>
                    <a:pt x="251" y="36"/>
                  </a:lnTo>
                  <a:lnTo>
                    <a:pt x="259" y="38"/>
                  </a:lnTo>
                  <a:lnTo>
                    <a:pt x="283" y="22"/>
                  </a:lnTo>
                  <a:lnTo>
                    <a:pt x="276" y="9"/>
                  </a:lnTo>
                  <a:lnTo>
                    <a:pt x="280" y="1"/>
                  </a:lnTo>
                  <a:lnTo>
                    <a:pt x="301" y="0"/>
                  </a:lnTo>
                  <a:lnTo>
                    <a:pt x="313" y="4"/>
                  </a:lnTo>
                  <a:lnTo>
                    <a:pt x="321" y="19"/>
                  </a:lnTo>
                  <a:lnTo>
                    <a:pt x="343" y="22"/>
                  </a:lnTo>
                  <a:lnTo>
                    <a:pt x="356" y="29"/>
                  </a:lnTo>
                  <a:lnTo>
                    <a:pt x="386" y="27"/>
                  </a:lnTo>
                  <a:lnTo>
                    <a:pt x="399" y="19"/>
                  </a:lnTo>
                  <a:lnTo>
                    <a:pt x="432" y="39"/>
                  </a:lnTo>
                  <a:lnTo>
                    <a:pt x="444" y="77"/>
                  </a:lnTo>
                  <a:lnTo>
                    <a:pt x="457" y="91"/>
                  </a:lnTo>
                  <a:lnTo>
                    <a:pt x="481" y="104"/>
                  </a:lnTo>
                  <a:lnTo>
                    <a:pt x="463" y="124"/>
                  </a:lnTo>
                  <a:lnTo>
                    <a:pt x="446" y="136"/>
                  </a:lnTo>
                  <a:lnTo>
                    <a:pt x="430" y="156"/>
                  </a:lnTo>
                  <a:lnTo>
                    <a:pt x="430" y="162"/>
                  </a:lnTo>
                  <a:lnTo>
                    <a:pt x="382" y="192"/>
                  </a:lnTo>
                  <a:lnTo>
                    <a:pt x="116" y="216"/>
                  </a:lnTo>
                  <a:lnTo>
                    <a:pt x="89" y="214"/>
                  </a:lnTo>
                  <a:lnTo>
                    <a:pt x="89" y="228"/>
                  </a:lnTo>
                  <a:lnTo>
                    <a:pt x="0" y="234"/>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251">
              <a:extLst>
                <a:ext uri="{FF2B5EF4-FFF2-40B4-BE49-F238E27FC236}">
                  <a16:creationId xmlns:a16="http://schemas.microsoft.com/office/drawing/2014/main" id="{26601C8C-E936-48C6-9160-31294EF61130}"/>
                </a:ext>
              </a:extLst>
            </p:cNvPr>
            <p:cNvSpPr>
              <a:spLocks/>
            </p:cNvSpPr>
            <p:nvPr/>
          </p:nvSpPr>
          <p:spPr bwMode="auto">
            <a:xfrm>
              <a:off x="5281613" y="3829050"/>
              <a:ext cx="896937" cy="654050"/>
            </a:xfrm>
            <a:custGeom>
              <a:avLst/>
              <a:gdLst>
                <a:gd name="T0" fmla="*/ 9644 w 372"/>
                <a:gd name="T1" fmla="*/ 182966 h 311"/>
                <a:gd name="T2" fmla="*/ 43400 w 372"/>
                <a:gd name="T3" fmla="*/ 248160 h 311"/>
                <a:gd name="T4" fmla="*/ 89211 w 372"/>
                <a:gd name="T5" fmla="*/ 361725 h 311"/>
                <a:gd name="T6" fmla="*/ 65100 w 372"/>
                <a:gd name="T7" fmla="*/ 441641 h 311"/>
                <a:gd name="T8" fmla="*/ 67511 w 372"/>
                <a:gd name="T9" fmla="*/ 496321 h 311"/>
                <a:gd name="T10" fmla="*/ 28933 w 372"/>
                <a:gd name="T11" fmla="*/ 538382 h 311"/>
                <a:gd name="T12" fmla="*/ 166367 w 372"/>
                <a:gd name="T13" fmla="*/ 538382 h 311"/>
                <a:gd name="T14" fmla="*/ 354435 w 372"/>
                <a:gd name="T15" fmla="*/ 569928 h 311"/>
                <a:gd name="T16" fmla="*/ 373724 w 372"/>
                <a:gd name="T17" fmla="*/ 525764 h 311"/>
                <a:gd name="T18" fmla="*/ 448469 w 372"/>
                <a:gd name="T19" fmla="*/ 578340 h 311"/>
                <a:gd name="T20" fmla="*/ 494280 w 372"/>
                <a:gd name="T21" fmla="*/ 580443 h 311"/>
                <a:gd name="T22" fmla="*/ 528035 w 372"/>
                <a:gd name="T23" fmla="*/ 626710 h 311"/>
                <a:gd name="T24" fmla="*/ 583491 w 372"/>
                <a:gd name="T25" fmla="*/ 641432 h 311"/>
                <a:gd name="T26" fmla="*/ 622069 w 372"/>
                <a:gd name="T27" fmla="*/ 618298 h 311"/>
                <a:gd name="T28" fmla="*/ 646180 w 372"/>
                <a:gd name="T29" fmla="*/ 624607 h 311"/>
                <a:gd name="T30" fmla="*/ 679936 w 372"/>
                <a:gd name="T31" fmla="*/ 639329 h 311"/>
                <a:gd name="T32" fmla="*/ 720925 w 372"/>
                <a:gd name="T33" fmla="*/ 611989 h 311"/>
                <a:gd name="T34" fmla="*/ 711281 w 372"/>
                <a:gd name="T35" fmla="*/ 574134 h 311"/>
                <a:gd name="T36" fmla="*/ 747448 w 372"/>
                <a:gd name="T37" fmla="*/ 578340 h 311"/>
                <a:gd name="T38" fmla="*/ 781203 w 372"/>
                <a:gd name="T39" fmla="*/ 595164 h 311"/>
                <a:gd name="T40" fmla="*/ 812548 w 372"/>
                <a:gd name="T41" fmla="*/ 605680 h 311"/>
                <a:gd name="T42" fmla="*/ 839070 w 372"/>
                <a:gd name="T43" fmla="*/ 628813 h 311"/>
                <a:gd name="T44" fmla="*/ 855948 w 372"/>
                <a:gd name="T45" fmla="*/ 630916 h 311"/>
                <a:gd name="T46" fmla="*/ 872826 w 372"/>
                <a:gd name="T47" fmla="*/ 628813 h 311"/>
                <a:gd name="T48" fmla="*/ 894526 w 372"/>
                <a:gd name="T49" fmla="*/ 611989 h 311"/>
                <a:gd name="T50" fmla="*/ 858359 w 372"/>
                <a:gd name="T51" fmla="*/ 597268 h 311"/>
                <a:gd name="T52" fmla="*/ 829426 w 372"/>
                <a:gd name="T53" fmla="*/ 582546 h 311"/>
                <a:gd name="T54" fmla="*/ 786025 w 372"/>
                <a:gd name="T55" fmla="*/ 548897 h 311"/>
                <a:gd name="T56" fmla="*/ 817370 w 372"/>
                <a:gd name="T57" fmla="*/ 532073 h 311"/>
                <a:gd name="T58" fmla="*/ 834248 w 372"/>
                <a:gd name="T59" fmla="*/ 513145 h 311"/>
                <a:gd name="T60" fmla="*/ 848715 w 372"/>
                <a:gd name="T61" fmla="*/ 490012 h 311"/>
                <a:gd name="T62" fmla="*/ 824603 w 372"/>
                <a:gd name="T63" fmla="*/ 473187 h 311"/>
                <a:gd name="T64" fmla="*/ 778792 w 372"/>
                <a:gd name="T65" fmla="*/ 502630 h 311"/>
                <a:gd name="T66" fmla="*/ 747448 w 372"/>
                <a:gd name="T67" fmla="*/ 477393 h 311"/>
                <a:gd name="T68" fmla="*/ 761914 w 372"/>
                <a:gd name="T69" fmla="*/ 477393 h 311"/>
                <a:gd name="T70" fmla="*/ 757092 w 372"/>
                <a:gd name="T71" fmla="*/ 468981 h 311"/>
                <a:gd name="T72" fmla="*/ 749859 w 372"/>
                <a:gd name="T73" fmla="*/ 468981 h 311"/>
                <a:gd name="T74" fmla="*/ 713692 w 372"/>
                <a:gd name="T75" fmla="*/ 477393 h 311"/>
                <a:gd name="T76" fmla="*/ 638947 w 372"/>
                <a:gd name="T77" fmla="*/ 473187 h 311"/>
                <a:gd name="T78" fmla="*/ 667881 w 372"/>
                <a:gd name="T79" fmla="*/ 424817 h 311"/>
                <a:gd name="T80" fmla="*/ 713692 w 372"/>
                <a:gd name="T81" fmla="*/ 443745 h 311"/>
                <a:gd name="T82" fmla="*/ 735392 w 372"/>
                <a:gd name="T83" fmla="*/ 376447 h 311"/>
                <a:gd name="T84" fmla="*/ 421946 w 372"/>
                <a:gd name="T85" fmla="*/ 330180 h 311"/>
                <a:gd name="T86" fmla="*/ 460524 w 372"/>
                <a:gd name="T87" fmla="*/ 208202 h 311"/>
                <a:gd name="T88" fmla="*/ 499102 w 372"/>
                <a:gd name="T89" fmla="*/ 128286 h 311"/>
                <a:gd name="T90" fmla="*/ 477402 w 372"/>
                <a:gd name="T91" fmla="*/ 0 h 31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2" h="311">
                  <a:moveTo>
                    <a:pt x="0" y="4"/>
                  </a:moveTo>
                  <a:lnTo>
                    <a:pt x="4" y="87"/>
                  </a:lnTo>
                  <a:lnTo>
                    <a:pt x="14" y="96"/>
                  </a:lnTo>
                  <a:lnTo>
                    <a:pt x="18" y="118"/>
                  </a:lnTo>
                  <a:lnTo>
                    <a:pt x="39" y="148"/>
                  </a:lnTo>
                  <a:lnTo>
                    <a:pt x="37" y="172"/>
                  </a:lnTo>
                  <a:lnTo>
                    <a:pt x="25" y="196"/>
                  </a:lnTo>
                  <a:lnTo>
                    <a:pt x="27" y="210"/>
                  </a:lnTo>
                  <a:lnTo>
                    <a:pt x="30" y="223"/>
                  </a:lnTo>
                  <a:lnTo>
                    <a:pt x="28" y="236"/>
                  </a:lnTo>
                  <a:lnTo>
                    <a:pt x="22" y="245"/>
                  </a:lnTo>
                  <a:lnTo>
                    <a:pt x="12" y="256"/>
                  </a:lnTo>
                  <a:lnTo>
                    <a:pt x="19" y="263"/>
                  </a:lnTo>
                  <a:lnTo>
                    <a:pt x="69" y="256"/>
                  </a:lnTo>
                  <a:lnTo>
                    <a:pt x="108" y="273"/>
                  </a:lnTo>
                  <a:lnTo>
                    <a:pt x="147" y="271"/>
                  </a:lnTo>
                  <a:lnTo>
                    <a:pt x="143" y="260"/>
                  </a:lnTo>
                  <a:lnTo>
                    <a:pt x="155" y="250"/>
                  </a:lnTo>
                  <a:lnTo>
                    <a:pt x="182" y="256"/>
                  </a:lnTo>
                  <a:lnTo>
                    <a:pt x="186" y="275"/>
                  </a:lnTo>
                  <a:lnTo>
                    <a:pt x="194" y="271"/>
                  </a:lnTo>
                  <a:lnTo>
                    <a:pt x="205" y="276"/>
                  </a:lnTo>
                  <a:lnTo>
                    <a:pt x="217" y="287"/>
                  </a:lnTo>
                  <a:lnTo>
                    <a:pt x="219" y="298"/>
                  </a:lnTo>
                  <a:lnTo>
                    <a:pt x="231" y="299"/>
                  </a:lnTo>
                  <a:lnTo>
                    <a:pt x="242" y="305"/>
                  </a:lnTo>
                  <a:lnTo>
                    <a:pt x="250" y="303"/>
                  </a:lnTo>
                  <a:lnTo>
                    <a:pt x="258" y="294"/>
                  </a:lnTo>
                  <a:lnTo>
                    <a:pt x="258" y="287"/>
                  </a:lnTo>
                  <a:lnTo>
                    <a:pt x="268" y="297"/>
                  </a:lnTo>
                  <a:lnTo>
                    <a:pt x="275" y="288"/>
                  </a:lnTo>
                  <a:lnTo>
                    <a:pt x="282" y="304"/>
                  </a:lnTo>
                  <a:lnTo>
                    <a:pt x="295" y="297"/>
                  </a:lnTo>
                  <a:lnTo>
                    <a:pt x="299" y="291"/>
                  </a:lnTo>
                  <a:lnTo>
                    <a:pt x="295" y="287"/>
                  </a:lnTo>
                  <a:lnTo>
                    <a:pt x="295" y="273"/>
                  </a:lnTo>
                  <a:lnTo>
                    <a:pt x="299" y="273"/>
                  </a:lnTo>
                  <a:lnTo>
                    <a:pt x="310" y="275"/>
                  </a:lnTo>
                  <a:lnTo>
                    <a:pt x="313" y="284"/>
                  </a:lnTo>
                  <a:lnTo>
                    <a:pt x="324" y="283"/>
                  </a:lnTo>
                  <a:lnTo>
                    <a:pt x="333" y="289"/>
                  </a:lnTo>
                  <a:lnTo>
                    <a:pt x="337" y="288"/>
                  </a:lnTo>
                  <a:lnTo>
                    <a:pt x="341" y="295"/>
                  </a:lnTo>
                  <a:lnTo>
                    <a:pt x="348" y="299"/>
                  </a:lnTo>
                  <a:lnTo>
                    <a:pt x="344" y="310"/>
                  </a:lnTo>
                  <a:lnTo>
                    <a:pt x="355" y="300"/>
                  </a:lnTo>
                  <a:lnTo>
                    <a:pt x="362" y="306"/>
                  </a:lnTo>
                  <a:lnTo>
                    <a:pt x="362" y="299"/>
                  </a:lnTo>
                  <a:lnTo>
                    <a:pt x="371" y="297"/>
                  </a:lnTo>
                  <a:lnTo>
                    <a:pt x="371" y="291"/>
                  </a:lnTo>
                  <a:lnTo>
                    <a:pt x="361" y="289"/>
                  </a:lnTo>
                  <a:lnTo>
                    <a:pt x="356" y="284"/>
                  </a:lnTo>
                  <a:lnTo>
                    <a:pt x="348" y="285"/>
                  </a:lnTo>
                  <a:lnTo>
                    <a:pt x="344" y="277"/>
                  </a:lnTo>
                  <a:lnTo>
                    <a:pt x="333" y="277"/>
                  </a:lnTo>
                  <a:lnTo>
                    <a:pt x="326" y="261"/>
                  </a:lnTo>
                  <a:lnTo>
                    <a:pt x="331" y="257"/>
                  </a:lnTo>
                  <a:lnTo>
                    <a:pt x="339" y="253"/>
                  </a:lnTo>
                  <a:lnTo>
                    <a:pt x="340" y="245"/>
                  </a:lnTo>
                  <a:lnTo>
                    <a:pt x="346" y="244"/>
                  </a:lnTo>
                  <a:lnTo>
                    <a:pt x="356" y="236"/>
                  </a:lnTo>
                  <a:lnTo>
                    <a:pt x="352" y="233"/>
                  </a:lnTo>
                  <a:lnTo>
                    <a:pt x="352" y="217"/>
                  </a:lnTo>
                  <a:lnTo>
                    <a:pt x="342" y="225"/>
                  </a:lnTo>
                  <a:lnTo>
                    <a:pt x="332" y="227"/>
                  </a:lnTo>
                  <a:lnTo>
                    <a:pt x="323" y="239"/>
                  </a:lnTo>
                  <a:lnTo>
                    <a:pt x="307" y="233"/>
                  </a:lnTo>
                  <a:lnTo>
                    <a:pt x="310" y="227"/>
                  </a:lnTo>
                  <a:lnTo>
                    <a:pt x="316" y="225"/>
                  </a:lnTo>
                  <a:lnTo>
                    <a:pt x="316" y="227"/>
                  </a:lnTo>
                  <a:lnTo>
                    <a:pt x="322" y="219"/>
                  </a:lnTo>
                  <a:lnTo>
                    <a:pt x="314" y="223"/>
                  </a:lnTo>
                  <a:lnTo>
                    <a:pt x="313" y="218"/>
                  </a:lnTo>
                  <a:lnTo>
                    <a:pt x="311" y="223"/>
                  </a:lnTo>
                  <a:lnTo>
                    <a:pt x="304" y="219"/>
                  </a:lnTo>
                  <a:lnTo>
                    <a:pt x="296" y="227"/>
                  </a:lnTo>
                  <a:lnTo>
                    <a:pt x="286" y="229"/>
                  </a:lnTo>
                  <a:lnTo>
                    <a:pt x="265" y="225"/>
                  </a:lnTo>
                  <a:lnTo>
                    <a:pt x="264" y="219"/>
                  </a:lnTo>
                  <a:lnTo>
                    <a:pt x="277" y="202"/>
                  </a:lnTo>
                  <a:lnTo>
                    <a:pt x="288" y="203"/>
                  </a:lnTo>
                  <a:lnTo>
                    <a:pt x="296" y="211"/>
                  </a:lnTo>
                  <a:lnTo>
                    <a:pt x="329" y="216"/>
                  </a:lnTo>
                  <a:lnTo>
                    <a:pt x="305" y="179"/>
                  </a:lnTo>
                  <a:lnTo>
                    <a:pt x="309" y="153"/>
                  </a:lnTo>
                  <a:lnTo>
                    <a:pt x="175" y="157"/>
                  </a:lnTo>
                  <a:lnTo>
                    <a:pt x="177" y="142"/>
                  </a:lnTo>
                  <a:lnTo>
                    <a:pt x="191" y="99"/>
                  </a:lnTo>
                  <a:lnTo>
                    <a:pt x="215" y="70"/>
                  </a:lnTo>
                  <a:lnTo>
                    <a:pt x="207" y="61"/>
                  </a:lnTo>
                  <a:lnTo>
                    <a:pt x="210" y="33"/>
                  </a:lnTo>
                  <a:lnTo>
                    <a:pt x="198" y="0"/>
                  </a:lnTo>
                  <a:lnTo>
                    <a:pt x="0" y="4"/>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252">
              <a:extLst>
                <a:ext uri="{FF2B5EF4-FFF2-40B4-BE49-F238E27FC236}">
                  <a16:creationId xmlns:a16="http://schemas.microsoft.com/office/drawing/2014/main" id="{7B370591-ABFA-44D0-83DA-FAE3A2DCA67C}"/>
                </a:ext>
              </a:extLst>
            </p:cNvPr>
            <p:cNvSpPr>
              <a:spLocks/>
            </p:cNvSpPr>
            <p:nvPr/>
          </p:nvSpPr>
          <p:spPr bwMode="auto">
            <a:xfrm>
              <a:off x="6338888" y="4067175"/>
              <a:ext cx="1333500" cy="933450"/>
            </a:xfrm>
            <a:custGeom>
              <a:avLst/>
              <a:gdLst>
                <a:gd name="T0" fmla="*/ 0 w 602"/>
                <a:gd name="T1" fmla="*/ 86431 h 432"/>
                <a:gd name="T2" fmla="*/ 31012 w 602"/>
                <a:gd name="T3" fmla="*/ 142610 h 432"/>
                <a:gd name="T4" fmla="*/ 28797 w 602"/>
                <a:gd name="T5" fmla="*/ 179343 h 432"/>
                <a:gd name="T6" fmla="*/ 75314 w 602"/>
                <a:gd name="T7" fmla="*/ 149093 h 432"/>
                <a:gd name="T8" fmla="*/ 88605 w 602"/>
                <a:gd name="T9" fmla="*/ 144771 h 432"/>
                <a:gd name="T10" fmla="*/ 110756 w 602"/>
                <a:gd name="T11" fmla="*/ 142610 h 432"/>
                <a:gd name="T12" fmla="*/ 166134 w 602"/>
                <a:gd name="T13" fmla="*/ 144771 h 432"/>
                <a:gd name="T14" fmla="*/ 194930 w 602"/>
                <a:gd name="T15" fmla="*/ 136128 h 432"/>
                <a:gd name="T16" fmla="*/ 243663 w 602"/>
                <a:gd name="T17" fmla="*/ 138289 h 432"/>
                <a:gd name="T18" fmla="*/ 203791 w 602"/>
                <a:gd name="T19" fmla="*/ 149093 h 432"/>
                <a:gd name="T20" fmla="*/ 310116 w 602"/>
                <a:gd name="T21" fmla="*/ 183665 h 432"/>
                <a:gd name="T22" fmla="*/ 316762 w 602"/>
                <a:gd name="T23" fmla="*/ 175022 h 432"/>
                <a:gd name="T24" fmla="*/ 321192 w 602"/>
                <a:gd name="T25" fmla="*/ 187986 h 432"/>
                <a:gd name="T26" fmla="*/ 383215 w 602"/>
                <a:gd name="T27" fmla="*/ 229041 h 432"/>
                <a:gd name="T28" fmla="*/ 365494 w 602"/>
                <a:gd name="T29" fmla="*/ 222559 h 432"/>
                <a:gd name="T30" fmla="*/ 412012 w 602"/>
                <a:gd name="T31" fmla="*/ 242006 h 432"/>
                <a:gd name="T32" fmla="*/ 449669 w 602"/>
                <a:gd name="T33" fmla="*/ 226880 h 432"/>
                <a:gd name="T34" fmla="*/ 507262 w 602"/>
                <a:gd name="T35" fmla="*/ 203112 h 432"/>
                <a:gd name="T36" fmla="*/ 524983 w 602"/>
                <a:gd name="T37" fmla="*/ 190147 h 432"/>
                <a:gd name="T38" fmla="*/ 591436 w 602"/>
                <a:gd name="T39" fmla="*/ 164218 h 432"/>
                <a:gd name="T40" fmla="*/ 671180 w 602"/>
                <a:gd name="T41" fmla="*/ 218237 h 432"/>
                <a:gd name="T42" fmla="*/ 699977 w 602"/>
                <a:gd name="T43" fmla="*/ 248488 h 432"/>
                <a:gd name="T44" fmla="*/ 744279 w 602"/>
                <a:gd name="T45" fmla="*/ 280899 h 432"/>
                <a:gd name="T46" fmla="*/ 801872 w 602"/>
                <a:gd name="T47" fmla="*/ 298185 h 432"/>
                <a:gd name="T48" fmla="*/ 841744 w 602"/>
                <a:gd name="T49" fmla="*/ 373812 h 432"/>
                <a:gd name="T50" fmla="*/ 832884 w 602"/>
                <a:gd name="T51" fmla="*/ 520744 h 432"/>
                <a:gd name="T52" fmla="*/ 863895 w 602"/>
                <a:gd name="T53" fmla="*/ 512101 h 432"/>
                <a:gd name="T54" fmla="*/ 848390 w 602"/>
                <a:gd name="T55" fmla="*/ 484011 h 432"/>
                <a:gd name="T56" fmla="*/ 874971 w 602"/>
                <a:gd name="T57" fmla="*/ 494815 h 432"/>
                <a:gd name="T58" fmla="*/ 890477 w 602"/>
                <a:gd name="T59" fmla="*/ 494815 h 432"/>
                <a:gd name="T60" fmla="*/ 866110 w 602"/>
                <a:gd name="T61" fmla="*/ 570442 h 432"/>
                <a:gd name="T62" fmla="*/ 888262 w 602"/>
                <a:gd name="T63" fmla="*/ 592049 h 432"/>
                <a:gd name="T64" fmla="*/ 932564 w 602"/>
                <a:gd name="T65" fmla="*/ 661194 h 432"/>
                <a:gd name="T66" fmla="*/ 965791 w 602"/>
                <a:gd name="T67" fmla="*/ 680641 h 432"/>
                <a:gd name="T68" fmla="*/ 961360 w 602"/>
                <a:gd name="T69" fmla="*/ 656872 h 432"/>
                <a:gd name="T70" fmla="*/ 972436 w 602"/>
                <a:gd name="T71" fmla="*/ 661194 h 432"/>
                <a:gd name="T72" fmla="*/ 990157 w 602"/>
                <a:gd name="T73" fmla="*/ 719534 h 432"/>
                <a:gd name="T74" fmla="*/ 1030029 w 602"/>
                <a:gd name="T75" fmla="*/ 756267 h 432"/>
                <a:gd name="T76" fmla="*/ 1094267 w 602"/>
                <a:gd name="T77" fmla="*/ 816769 h 432"/>
                <a:gd name="T78" fmla="*/ 1171797 w 602"/>
                <a:gd name="T79" fmla="*/ 892395 h 432"/>
                <a:gd name="T80" fmla="*/ 1211669 w 602"/>
                <a:gd name="T81" fmla="*/ 911842 h 432"/>
                <a:gd name="T82" fmla="*/ 1171797 w 602"/>
                <a:gd name="T83" fmla="*/ 905360 h 432"/>
                <a:gd name="T84" fmla="*/ 1220529 w 602"/>
                <a:gd name="T85" fmla="*/ 922646 h 432"/>
                <a:gd name="T86" fmla="*/ 1267047 w 602"/>
                <a:gd name="T87" fmla="*/ 905360 h 432"/>
                <a:gd name="T88" fmla="*/ 1311349 w 602"/>
                <a:gd name="T89" fmla="*/ 877270 h 432"/>
                <a:gd name="T90" fmla="*/ 1317994 w 602"/>
                <a:gd name="T91" fmla="*/ 797322 h 432"/>
                <a:gd name="T92" fmla="*/ 1320209 w 602"/>
                <a:gd name="T93" fmla="*/ 652551 h 432"/>
                <a:gd name="T94" fmla="*/ 1160721 w 602"/>
                <a:gd name="T95" fmla="*/ 391098 h 432"/>
                <a:gd name="T96" fmla="*/ 1143000 w 602"/>
                <a:gd name="T97" fmla="*/ 319793 h 432"/>
                <a:gd name="T98" fmla="*/ 981297 w 602"/>
                <a:gd name="T99" fmla="*/ 38894 h 432"/>
                <a:gd name="T100" fmla="*/ 961360 w 602"/>
                <a:gd name="T101" fmla="*/ 8643 h 432"/>
                <a:gd name="T102" fmla="*/ 883831 w 602"/>
                <a:gd name="T103" fmla="*/ 19447 h 432"/>
                <a:gd name="T104" fmla="*/ 866110 w 602"/>
                <a:gd name="T105" fmla="*/ 77788 h 432"/>
                <a:gd name="T106" fmla="*/ 440808 w 602"/>
                <a:gd name="T107" fmla="*/ 71305 h 432"/>
                <a:gd name="T108" fmla="*/ 4430 w 602"/>
                <a:gd name="T109" fmla="*/ 60501 h 43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02" h="432">
                  <a:moveTo>
                    <a:pt x="2" y="28"/>
                  </a:moveTo>
                  <a:lnTo>
                    <a:pt x="0" y="40"/>
                  </a:lnTo>
                  <a:lnTo>
                    <a:pt x="18" y="55"/>
                  </a:lnTo>
                  <a:lnTo>
                    <a:pt x="14" y="66"/>
                  </a:lnTo>
                  <a:lnTo>
                    <a:pt x="20" y="72"/>
                  </a:lnTo>
                  <a:lnTo>
                    <a:pt x="13" y="83"/>
                  </a:lnTo>
                  <a:lnTo>
                    <a:pt x="27" y="77"/>
                  </a:lnTo>
                  <a:lnTo>
                    <a:pt x="34" y="69"/>
                  </a:lnTo>
                  <a:lnTo>
                    <a:pt x="33" y="62"/>
                  </a:lnTo>
                  <a:lnTo>
                    <a:pt x="40" y="67"/>
                  </a:lnTo>
                  <a:lnTo>
                    <a:pt x="45" y="59"/>
                  </a:lnTo>
                  <a:lnTo>
                    <a:pt x="50" y="66"/>
                  </a:lnTo>
                  <a:lnTo>
                    <a:pt x="36" y="76"/>
                  </a:lnTo>
                  <a:lnTo>
                    <a:pt x="75" y="67"/>
                  </a:lnTo>
                  <a:lnTo>
                    <a:pt x="83" y="59"/>
                  </a:lnTo>
                  <a:lnTo>
                    <a:pt x="88" y="63"/>
                  </a:lnTo>
                  <a:lnTo>
                    <a:pt x="103" y="59"/>
                  </a:lnTo>
                  <a:lnTo>
                    <a:pt x="110" y="64"/>
                  </a:lnTo>
                  <a:lnTo>
                    <a:pt x="84" y="67"/>
                  </a:lnTo>
                  <a:lnTo>
                    <a:pt x="92" y="69"/>
                  </a:lnTo>
                  <a:lnTo>
                    <a:pt x="122" y="76"/>
                  </a:lnTo>
                  <a:lnTo>
                    <a:pt x="140" y="85"/>
                  </a:lnTo>
                  <a:lnTo>
                    <a:pt x="135" y="72"/>
                  </a:lnTo>
                  <a:lnTo>
                    <a:pt x="143" y="81"/>
                  </a:lnTo>
                  <a:lnTo>
                    <a:pt x="156" y="83"/>
                  </a:lnTo>
                  <a:lnTo>
                    <a:pt x="145" y="87"/>
                  </a:lnTo>
                  <a:lnTo>
                    <a:pt x="166" y="97"/>
                  </a:lnTo>
                  <a:lnTo>
                    <a:pt x="173" y="106"/>
                  </a:lnTo>
                  <a:lnTo>
                    <a:pt x="173" y="115"/>
                  </a:lnTo>
                  <a:lnTo>
                    <a:pt x="165" y="103"/>
                  </a:lnTo>
                  <a:lnTo>
                    <a:pt x="170" y="118"/>
                  </a:lnTo>
                  <a:lnTo>
                    <a:pt x="186" y="112"/>
                  </a:lnTo>
                  <a:lnTo>
                    <a:pt x="196" y="112"/>
                  </a:lnTo>
                  <a:lnTo>
                    <a:pt x="203" y="105"/>
                  </a:lnTo>
                  <a:lnTo>
                    <a:pt x="207" y="110"/>
                  </a:lnTo>
                  <a:lnTo>
                    <a:pt x="229" y="94"/>
                  </a:lnTo>
                  <a:lnTo>
                    <a:pt x="241" y="94"/>
                  </a:lnTo>
                  <a:lnTo>
                    <a:pt x="237" y="88"/>
                  </a:lnTo>
                  <a:lnTo>
                    <a:pt x="246" y="77"/>
                  </a:lnTo>
                  <a:lnTo>
                    <a:pt x="267" y="76"/>
                  </a:lnTo>
                  <a:lnTo>
                    <a:pt x="289" y="85"/>
                  </a:lnTo>
                  <a:lnTo>
                    <a:pt x="303" y="101"/>
                  </a:lnTo>
                  <a:lnTo>
                    <a:pt x="314" y="104"/>
                  </a:lnTo>
                  <a:lnTo>
                    <a:pt x="316" y="115"/>
                  </a:lnTo>
                  <a:lnTo>
                    <a:pt x="331" y="121"/>
                  </a:lnTo>
                  <a:lnTo>
                    <a:pt x="336" y="130"/>
                  </a:lnTo>
                  <a:lnTo>
                    <a:pt x="344" y="137"/>
                  </a:lnTo>
                  <a:lnTo>
                    <a:pt x="362" y="138"/>
                  </a:lnTo>
                  <a:lnTo>
                    <a:pt x="371" y="149"/>
                  </a:lnTo>
                  <a:lnTo>
                    <a:pt x="380" y="173"/>
                  </a:lnTo>
                  <a:lnTo>
                    <a:pt x="374" y="215"/>
                  </a:lnTo>
                  <a:lnTo>
                    <a:pt x="376" y="241"/>
                  </a:lnTo>
                  <a:lnTo>
                    <a:pt x="388" y="249"/>
                  </a:lnTo>
                  <a:lnTo>
                    <a:pt x="390" y="237"/>
                  </a:lnTo>
                  <a:lnTo>
                    <a:pt x="382" y="233"/>
                  </a:lnTo>
                  <a:lnTo>
                    <a:pt x="383" y="224"/>
                  </a:lnTo>
                  <a:lnTo>
                    <a:pt x="386" y="226"/>
                  </a:lnTo>
                  <a:lnTo>
                    <a:pt x="395" y="229"/>
                  </a:lnTo>
                  <a:lnTo>
                    <a:pt x="397" y="238"/>
                  </a:lnTo>
                  <a:lnTo>
                    <a:pt x="402" y="229"/>
                  </a:lnTo>
                  <a:lnTo>
                    <a:pt x="408" y="236"/>
                  </a:lnTo>
                  <a:lnTo>
                    <a:pt x="391" y="264"/>
                  </a:lnTo>
                  <a:lnTo>
                    <a:pt x="390" y="269"/>
                  </a:lnTo>
                  <a:lnTo>
                    <a:pt x="401" y="274"/>
                  </a:lnTo>
                  <a:lnTo>
                    <a:pt x="410" y="296"/>
                  </a:lnTo>
                  <a:lnTo>
                    <a:pt x="421" y="306"/>
                  </a:lnTo>
                  <a:lnTo>
                    <a:pt x="428" y="315"/>
                  </a:lnTo>
                  <a:lnTo>
                    <a:pt x="436" y="315"/>
                  </a:lnTo>
                  <a:lnTo>
                    <a:pt x="427" y="302"/>
                  </a:lnTo>
                  <a:lnTo>
                    <a:pt x="434" y="304"/>
                  </a:lnTo>
                  <a:lnTo>
                    <a:pt x="443" y="301"/>
                  </a:lnTo>
                  <a:lnTo>
                    <a:pt x="439" y="306"/>
                  </a:lnTo>
                  <a:lnTo>
                    <a:pt x="443" y="318"/>
                  </a:lnTo>
                  <a:lnTo>
                    <a:pt x="447" y="333"/>
                  </a:lnTo>
                  <a:lnTo>
                    <a:pt x="461" y="339"/>
                  </a:lnTo>
                  <a:lnTo>
                    <a:pt x="465" y="350"/>
                  </a:lnTo>
                  <a:lnTo>
                    <a:pt x="477" y="378"/>
                  </a:lnTo>
                  <a:lnTo>
                    <a:pt x="494" y="378"/>
                  </a:lnTo>
                  <a:lnTo>
                    <a:pt x="507" y="385"/>
                  </a:lnTo>
                  <a:lnTo>
                    <a:pt x="529" y="413"/>
                  </a:lnTo>
                  <a:lnTo>
                    <a:pt x="547" y="417"/>
                  </a:lnTo>
                  <a:lnTo>
                    <a:pt x="547" y="422"/>
                  </a:lnTo>
                  <a:lnTo>
                    <a:pt x="544" y="426"/>
                  </a:lnTo>
                  <a:lnTo>
                    <a:pt x="529" y="419"/>
                  </a:lnTo>
                  <a:lnTo>
                    <a:pt x="534" y="431"/>
                  </a:lnTo>
                  <a:lnTo>
                    <a:pt x="551" y="427"/>
                  </a:lnTo>
                  <a:lnTo>
                    <a:pt x="565" y="427"/>
                  </a:lnTo>
                  <a:lnTo>
                    <a:pt x="572" y="419"/>
                  </a:lnTo>
                  <a:lnTo>
                    <a:pt x="584" y="419"/>
                  </a:lnTo>
                  <a:lnTo>
                    <a:pt x="592" y="406"/>
                  </a:lnTo>
                  <a:lnTo>
                    <a:pt x="589" y="389"/>
                  </a:lnTo>
                  <a:lnTo>
                    <a:pt x="595" y="369"/>
                  </a:lnTo>
                  <a:lnTo>
                    <a:pt x="601" y="372"/>
                  </a:lnTo>
                  <a:lnTo>
                    <a:pt x="596" y="302"/>
                  </a:lnTo>
                  <a:lnTo>
                    <a:pt x="589" y="281"/>
                  </a:lnTo>
                  <a:lnTo>
                    <a:pt x="524" y="181"/>
                  </a:lnTo>
                  <a:lnTo>
                    <a:pt x="509" y="148"/>
                  </a:lnTo>
                  <a:lnTo>
                    <a:pt x="516" y="148"/>
                  </a:lnTo>
                  <a:lnTo>
                    <a:pt x="473" y="85"/>
                  </a:lnTo>
                  <a:lnTo>
                    <a:pt x="443" y="18"/>
                  </a:lnTo>
                  <a:lnTo>
                    <a:pt x="442" y="6"/>
                  </a:lnTo>
                  <a:lnTo>
                    <a:pt x="434" y="4"/>
                  </a:lnTo>
                  <a:lnTo>
                    <a:pt x="406" y="0"/>
                  </a:lnTo>
                  <a:lnTo>
                    <a:pt x="399" y="9"/>
                  </a:lnTo>
                  <a:lnTo>
                    <a:pt x="403" y="37"/>
                  </a:lnTo>
                  <a:lnTo>
                    <a:pt x="391" y="36"/>
                  </a:lnTo>
                  <a:lnTo>
                    <a:pt x="390" y="23"/>
                  </a:lnTo>
                  <a:lnTo>
                    <a:pt x="199" y="33"/>
                  </a:lnTo>
                  <a:lnTo>
                    <a:pt x="186" y="13"/>
                  </a:lnTo>
                  <a:lnTo>
                    <a:pt x="2" y="28"/>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253">
              <a:extLst>
                <a:ext uri="{FF2B5EF4-FFF2-40B4-BE49-F238E27FC236}">
                  <a16:creationId xmlns:a16="http://schemas.microsoft.com/office/drawing/2014/main" id="{9A1995F4-525E-4692-9FF4-F8C8D4A1DE36}"/>
                </a:ext>
              </a:extLst>
            </p:cNvPr>
            <p:cNvSpPr>
              <a:spLocks/>
            </p:cNvSpPr>
            <p:nvPr/>
          </p:nvSpPr>
          <p:spPr bwMode="auto">
            <a:xfrm>
              <a:off x="6580188" y="3400425"/>
              <a:ext cx="800100" cy="752475"/>
            </a:xfrm>
            <a:custGeom>
              <a:avLst/>
              <a:gdLst>
                <a:gd name="T0" fmla="*/ 0 w 361"/>
                <a:gd name="T1" fmla="*/ 40273 h 355"/>
                <a:gd name="T2" fmla="*/ 104168 w 361"/>
                <a:gd name="T3" fmla="*/ 390015 h 355"/>
                <a:gd name="T4" fmla="*/ 144062 w 361"/>
                <a:gd name="T5" fmla="*/ 445126 h 355"/>
                <a:gd name="T6" fmla="*/ 157360 w 361"/>
                <a:gd name="T7" fmla="*/ 491758 h 355"/>
                <a:gd name="T8" fmla="*/ 141846 w 361"/>
                <a:gd name="T9" fmla="*/ 521433 h 355"/>
                <a:gd name="T10" fmla="*/ 137413 w 361"/>
                <a:gd name="T11" fmla="*/ 568066 h 355"/>
                <a:gd name="T12" fmla="*/ 170658 w 361"/>
                <a:gd name="T13" fmla="*/ 699484 h 355"/>
                <a:gd name="T14" fmla="*/ 199471 w 361"/>
                <a:gd name="T15" fmla="*/ 741877 h 355"/>
                <a:gd name="T16" fmla="*/ 622793 w 361"/>
                <a:gd name="T17" fmla="*/ 720680 h 355"/>
                <a:gd name="T18" fmla="*/ 625009 w 361"/>
                <a:gd name="T19" fmla="*/ 748236 h 355"/>
                <a:gd name="T20" fmla="*/ 653821 w 361"/>
                <a:gd name="T21" fmla="*/ 750355 h 355"/>
                <a:gd name="T22" fmla="*/ 642740 w 361"/>
                <a:gd name="T23" fmla="*/ 688886 h 355"/>
                <a:gd name="T24" fmla="*/ 658254 w 361"/>
                <a:gd name="T25" fmla="*/ 671928 h 355"/>
                <a:gd name="T26" fmla="*/ 720312 w 361"/>
                <a:gd name="T27" fmla="*/ 680407 h 355"/>
                <a:gd name="T28" fmla="*/ 731393 w 361"/>
                <a:gd name="T29" fmla="*/ 638014 h 355"/>
                <a:gd name="T30" fmla="*/ 720312 w 361"/>
                <a:gd name="T31" fmla="*/ 633775 h 355"/>
                <a:gd name="T32" fmla="*/ 735826 w 361"/>
                <a:gd name="T33" fmla="*/ 625296 h 355"/>
                <a:gd name="T34" fmla="*/ 711446 w 361"/>
                <a:gd name="T35" fmla="*/ 612578 h 355"/>
                <a:gd name="T36" fmla="*/ 724744 w 361"/>
                <a:gd name="T37" fmla="*/ 597741 h 355"/>
                <a:gd name="T38" fmla="*/ 720312 w 361"/>
                <a:gd name="T39" fmla="*/ 578664 h 355"/>
                <a:gd name="T40" fmla="*/ 749124 w 361"/>
                <a:gd name="T41" fmla="*/ 559587 h 355"/>
                <a:gd name="T42" fmla="*/ 740259 w 361"/>
                <a:gd name="T43" fmla="*/ 538391 h 355"/>
                <a:gd name="T44" fmla="*/ 751340 w 361"/>
                <a:gd name="T45" fmla="*/ 532032 h 355"/>
                <a:gd name="T46" fmla="*/ 760206 w 361"/>
                <a:gd name="T47" fmla="*/ 512955 h 355"/>
                <a:gd name="T48" fmla="*/ 749124 w 361"/>
                <a:gd name="T49" fmla="*/ 506596 h 355"/>
                <a:gd name="T50" fmla="*/ 771288 w 361"/>
                <a:gd name="T51" fmla="*/ 491758 h 355"/>
                <a:gd name="T52" fmla="*/ 760206 w 361"/>
                <a:gd name="T53" fmla="*/ 476921 h 355"/>
                <a:gd name="T54" fmla="*/ 777937 w 361"/>
                <a:gd name="T55" fmla="*/ 476921 h 355"/>
                <a:gd name="T56" fmla="*/ 797884 w 361"/>
                <a:gd name="T57" fmla="*/ 453605 h 355"/>
                <a:gd name="T58" fmla="*/ 789018 w 361"/>
                <a:gd name="T59" fmla="*/ 445126 h 355"/>
                <a:gd name="T60" fmla="*/ 760206 w 361"/>
                <a:gd name="T61" fmla="*/ 443006 h 355"/>
                <a:gd name="T62" fmla="*/ 740259 w 361"/>
                <a:gd name="T63" fmla="*/ 421810 h 355"/>
                <a:gd name="T64" fmla="*/ 711446 w 361"/>
                <a:gd name="T65" fmla="*/ 370938 h 355"/>
                <a:gd name="T66" fmla="*/ 693716 w 361"/>
                <a:gd name="T67" fmla="*/ 362460 h 355"/>
                <a:gd name="T68" fmla="*/ 658254 w 361"/>
                <a:gd name="T69" fmla="*/ 294631 h 355"/>
                <a:gd name="T70" fmla="*/ 607278 w 361"/>
                <a:gd name="T71" fmla="*/ 267076 h 355"/>
                <a:gd name="T72" fmla="*/ 571817 w 361"/>
                <a:gd name="T73" fmla="*/ 220443 h 355"/>
                <a:gd name="T74" fmla="*/ 483163 w 361"/>
                <a:gd name="T75" fmla="*/ 161093 h 355"/>
                <a:gd name="T76" fmla="*/ 436620 w 361"/>
                <a:gd name="T77" fmla="*/ 108102 h 355"/>
                <a:gd name="T78" fmla="*/ 341317 w 361"/>
                <a:gd name="T79" fmla="*/ 52991 h 355"/>
                <a:gd name="T80" fmla="*/ 372346 w 361"/>
                <a:gd name="T81" fmla="*/ 0 h 355"/>
                <a:gd name="T82" fmla="*/ 192822 w 361"/>
                <a:gd name="T83" fmla="*/ 19077 h 355"/>
                <a:gd name="T84" fmla="*/ 0 w 361"/>
                <a:gd name="T85" fmla="*/ 40273 h 3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61" h="355">
                  <a:moveTo>
                    <a:pt x="0" y="19"/>
                  </a:moveTo>
                  <a:lnTo>
                    <a:pt x="47" y="184"/>
                  </a:lnTo>
                  <a:lnTo>
                    <a:pt x="65" y="210"/>
                  </a:lnTo>
                  <a:lnTo>
                    <a:pt x="71" y="232"/>
                  </a:lnTo>
                  <a:lnTo>
                    <a:pt x="64" y="246"/>
                  </a:lnTo>
                  <a:lnTo>
                    <a:pt x="62" y="268"/>
                  </a:lnTo>
                  <a:lnTo>
                    <a:pt x="77" y="330"/>
                  </a:lnTo>
                  <a:lnTo>
                    <a:pt x="90" y="350"/>
                  </a:lnTo>
                  <a:lnTo>
                    <a:pt x="281" y="340"/>
                  </a:lnTo>
                  <a:lnTo>
                    <a:pt x="282" y="353"/>
                  </a:lnTo>
                  <a:lnTo>
                    <a:pt x="295" y="354"/>
                  </a:lnTo>
                  <a:lnTo>
                    <a:pt x="290" y="325"/>
                  </a:lnTo>
                  <a:lnTo>
                    <a:pt x="297" y="317"/>
                  </a:lnTo>
                  <a:lnTo>
                    <a:pt x="325" y="321"/>
                  </a:lnTo>
                  <a:lnTo>
                    <a:pt x="330" y="301"/>
                  </a:lnTo>
                  <a:lnTo>
                    <a:pt x="325" y="299"/>
                  </a:lnTo>
                  <a:lnTo>
                    <a:pt x="332" y="295"/>
                  </a:lnTo>
                  <a:lnTo>
                    <a:pt x="321" y="289"/>
                  </a:lnTo>
                  <a:lnTo>
                    <a:pt x="327" y="282"/>
                  </a:lnTo>
                  <a:lnTo>
                    <a:pt x="325" y="273"/>
                  </a:lnTo>
                  <a:lnTo>
                    <a:pt x="338" y="264"/>
                  </a:lnTo>
                  <a:lnTo>
                    <a:pt x="334" y="254"/>
                  </a:lnTo>
                  <a:lnTo>
                    <a:pt x="339" y="251"/>
                  </a:lnTo>
                  <a:lnTo>
                    <a:pt x="343" y="242"/>
                  </a:lnTo>
                  <a:lnTo>
                    <a:pt x="338" y="239"/>
                  </a:lnTo>
                  <a:lnTo>
                    <a:pt x="348" y="232"/>
                  </a:lnTo>
                  <a:lnTo>
                    <a:pt x="343" y="225"/>
                  </a:lnTo>
                  <a:lnTo>
                    <a:pt x="351" y="225"/>
                  </a:lnTo>
                  <a:lnTo>
                    <a:pt x="360" y="214"/>
                  </a:lnTo>
                  <a:lnTo>
                    <a:pt x="356" y="210"/>
                  </a:lnTo>
                  <a:lnTo>
                    <a:pt x="343" y="209"/>
                  </a:lnTo>
                  <a:lnTo>
                    <a:pt x="334" y="199"/>
                  </a:lnTo>
                  <a:lnTo>
                    <a:pt x="321" y="175"/>
                  </a:lnTo>
                  <a:lnTo>
                    <a:pt x="313" y="171"/>
                  </a:lnTo>
                  <a:lnTo>
                    <a:pt x="297" y="139"/>
                  </a:lnTo>
                  <a:lnTo>
                    <a:pt x="274" y="126"/>
                  </a:lnTo>
                  <a:lnTo>
                    <a:pt x="258" y="104"/>
                  </a:lnTo>
                  <a:lnTo>
                    <a:pt x="218" y="76"/>
                  </a:lnTo>
                  <a:lnTo>
                    <a:pt x="197" y="51"/>
                  </a:lnTo>
                  <a:lnTo>
                    <a:pt x="154" y="25"/>
                  </a:lnTo>
                  <a:lnTo>
                    <a:pt x="168" y="0"/>
                  </a:lnTo>
                  <a:lnTo>
                    <a:pt x="87" y="9"/>
                  </a:lnTo>
                  <a:lnTo>
                    <a:pt x="0" y="19"/>
                  </a:lnTo>
                </a:path>
              </a:pathLst>
            </a:custGeom>
            <a:solidFill>
              <a:srgbClr val="EBAB21"/>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8" name="Freeform 254">
              <a:extLst>
                <a:ext uri="{FF2B5EF4-FFF2-40B4-BE49-F238E27FC236}">
                  <a16:creationId xmlns:a16="http://schemas.microsoft.com/office/drawing/2014/main" id="{6410FA0A-D07B-41C0-84D2-B029D1AA07D4}"/>
                </a:ext>
              </a:extLst>
            </p:cNvPr>
            <p:cNvSpPr>
              <a:spLocks/>
            </p:cNvSpPr>
            <p:nvPr/>
          </p:nvSpPr>
          <p:spPr bwMode="auto">
            <a:xfrm>
              <a:off x="5708650" y="3473450"/>
              <a:ext cx="508000" cy="823913"/>
            </a:xfrm>
            <a:custGeom>
              <a:avLst/>
              <a:gdLst>
                <a:gd name="T0" fmla="*/ 0 w 236"/>
                <a:gd name="T1" fmla="*/ 695844 h 386"/>
                <a:gd name="T2" fmla="*/ 2153 w 236"/>
                <a:gd name="T3" fmla="*/ 663826 h 386"/>
                <a:gd name="T4" fmla="*/ 34441 w 236"/>
                <a:gd name="T5" fmla="*/ 572043 h 386"/>
                <a:gd name="T6" fmla="*/ 83949 w 236"/>
                <a:gd name="T7" fmla="*/ 510143 h 386"/>
                <a:gd name="T8" fmla="*/ 68881 w 236"/>
                <a:gd name="T9" fmla="*/ 490933 h 386"/>
                <a:gd name="T10" fmla="*/ 75339 w 236"/>
                <a:gd name="T11" fmla="*/ 431167 h 386"/>
                <a:gd name="T12" fmla="*/ 47356 w 236"/>
                <a:gd name="T13" fmla="*/ 360729 h 386"/>
                <a:gd name="T14" fmla="*/ 43051 w 236"/>
                <a:gd name="T15" fmla="*/ 268946 h 386"/>
                <a:gd name="T16" fmla="*/ 77492 w 236"/>
                <a:gd name="T17" fmla="*/ 168625 h 386"/>
                <a:gd name="T18" fmla="*/ 129153 w 236"/>
                <a:gd name="T19" fmla="*/ 100321 h 386"/>
                <a:gd name="T20" fmla="*/ 129153 w 236"/>
                <a:gd name="T21" fmla="*/ 78976 h 386"/>
                <a:gd name="T22" fmla="*/ 167898 w 236"/>
                <a:gd name="T23" fmla="*/ 17076 h 386"/>
                <a:gd name="T24" fmla="*/ 473559 w 236"/>
                <a:gd name="T25" fmla="*/ 0 h 386"/>
                <a:gd name="T26" fmla="*/ 486475 w 236"/>
                <a:gd name="T27" fmla="*/ 12807 h 386"/>
                <a:gd name="T28" fmla="*/ 473559 w 236"/>
                <a:gd name="T29" fmla="*/ 525084 h 386"/>
                <a:gd name="T30" fmla="*/ 505847 w 236"/>
                <a:gd name="T31" fmla="*/ 772685 h 386"/>
                <a:gd name="T32" fmla="*/ 490780 w 236"/>
                <a:gd name="T33" fmla="*/ 783358 h 386"/>
                <a:gd name="T34" fmla="*/ 473559 w 236"/>
                <a:gd name="T35" fmla="*/ 772685 h 386"/>
                <a:gd name="T36" fmla="*/ 449881 w 236"/>
                <a:gd name="T37" fmla="*/ 783358 h 386"/>
                <a:gd name="T38" fmla="*/ 430508 w 236"/>
                <a:gd name="T39" fmla="*/ 770551 h 386"/>
                <a:gd name="T40" fmla="*/ 428356 w 236"/>
                <a:gd name="T41" fmla="*/ 779089 h 386"/>
                <a:gd name="T42" fmla="*/ 402525 w 236"/>
                <a:gd name="T43" fmla="*/ 781223 h 386"/>
                <a:gd name="T44" fmla="*/ 370237 w 236"/>
                <a:gd name="T45" fmla="*/ 794030 h 386"/>
                <a:gd name="T46" fmla="*/ 359475 w 236"/>
                <a:gd name="T47" fmla="*/ 789761 h 386"/>
                <a:gd name="T48" fmla="*/ 344407 w 236"/>
                <a:gd name="T49" fmla="*/ 813241 h 386"/>
                <a:gd name="T50" fmla="*/ 331492 w 236"/>
                <a:gd name="T51" fmla="*/ 821779 h 386"/>
                <a:gd name="T52" fmla="*/ 279831 w 236"/>
                <a:gd name="T53" fmla="*/ 740668 h 386"/>
                <a:gd name="T54" fmla="*/ 288441 w 236"/>
                <a:gd name="T55" fmla="*/ 685171 h 386"/>
                <a:gd name="T56" fmla="*/ 0 w 236"/>
                <a:gd name="T57" fmla="*/ 695844 h 3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36" h="386">
                  <a:moveTo>
                    <a:pt x="0" y="326"/>
                  </a:moveTo>
                  <a:lnTo>
                    <a:pt x="1" y="311"/>
                  </a:lnTo>
                  <a:lnTo>
                    <a:pt x="16" y="268"/>
                  </a:lnTo>
                  <a:lnTo>
                    <a:pt x="39" y="239"/>
                  </a:lnTo>
                  <a:lnTo>
                    <a:pt x="32" y="230"/>
                  </a:lnTo>
                  <a:lnTo>
                    <a:pt x="35" y="202"/>
                  </a:lnTo>
                  <a:lnTo>
                    <a:pt x="22" y="169"/>
                  </a:lnTo>
                  <a:lnTo>
                    <a:pt x="20" y="126"/>
                  </a:lnTo>
                  <a:lnTo>
                    <a:pt x="36" y="79"/>
                  </a:lnTo>
                  <a:lnTo>
                    <a:pt x="60" y="47"/>
                  </a:lnTo>
                  <a:lnTo>
                    <a:pt x="60" y="37"/>
                  </a:lnTo>
                  <a:lnTo>
                    <a:pt x="78" y="8"/>
                  </a:lnTo>
                  <a:lnTo>
                    <a:pt x="220" y="0"/>
                  </a:lnTo>
                  <a:lnTo>
                    <a:pt x="226" y="6"/>
                  </a:lnTo>
                  <a:lnTo>
                    <a:pt x="220" y="246"/>
                  </a:lnTo>
                  <a:lnTo>
                    <a:pt x="235" y="362"/>
                  </a:lnTo>
                  <a:lnTo>
                    <a:pt x="228" y="367"/>
                  </a:lnTo>
                  <a:lnTo>
                    <a:pt x="220" y="362"/>
                  </a:lnTo>
                  <a:lnTo>
                    <a:pt x="209" y="367"/>
                  </a:lnTo>
                  <a:lnTo>
                    <a:pt x="200" y="361"/>
                  </a:lnTo>
                  <a:lnTo>
                    <a:pt x="199" y="365"/>
                  </a:lnTo>
                  <a:lnTo>
                    <a:pt x="187" y="366"/>
                  </a:lnTo>
                  <a:lnTo>
                    <a:pt x="172" y="372"/>
                  </a:lnTo>
                  <a:lnTo>
                    <a:pt x="167" y="370"/>
                  </a:lnTo>
                  <a:lnTo>
                    <a:pt x="160" y="381"/>
                  </a:lnTo>
                  <a:lnTo>
                    <a:pt x="154" y="385"/>
                  </a:lnTo>
                  <a:lnTo>
                    <a:pt x="130" y="347"/>
                  </a:lnTo>
                  <a:lnTo>
                    <a:pt x="134" y="321"/>
                  </a:lnTo>
                  <a:lnTo>
                    <a:pt x="0" y="326"/>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257">
              <a:extLst>
                <a:ext uri="{FF2B5EF4-FFF2-40B4-BE49-F238E27FC236}">
                  <a16:creationId xmlns:a16="http://schemas.microsoft.com/office/drawing/2014/main" id="{252976D6-A544-4DCD-B1EE-8EA593993C01}"/>
                </a:ext>
              </a:extLst>
            </p:cNvPr>
            <p:cNvSpPr>
              <a:spLocks/>
            </p:cNvSpPr>
            <p:nvPr/>
          </p:nvSpPr>
          <p:spPr bwMode="auto">
            <a:xfrm>
              <a:off x="7889875" y="2127250"/>
              <a:ext cx="193675" cy="412750"/>
            </a:xfrm>
            <a:custGeom>
              <a:avLst/>
              <a:gdLst>
                <a:gd name="T0" fmla="*/ 0 w 89"/>
                <a:gd name="T1" fmla="*/ 305263 h 192"/>
                <a:gd name="T2" fmla="*/ 10881 w 89"/>
                <a:gd name="T3" fmla="*/ 281616 h 192"/>
                <a:gd name="T4" fmla="*/ 43522 w 89"/>
                <a:gd name="T5" fmla="*/ 257969 h 192"/>
                <a:gd name="T6" fmla="*/ 60931 w 89"/>
                <a:gd name="T7" fmla="*/ 225723 h 192"/>
                <a:gd name="T8" fmla="*/ 89221 w 89"/>
                <a:gd name="T9" fmla="*/ 199926 h 192"/>
                <a:gd name="T10" fmla="*/ 8704 w 89"/>
                <a:gd name="T11" fmla="*/ 139733 h 192"/>
                <a:gd name="T12" fmla="*/ 6528 w 89"/>
                <a:gd name="T13" fmla="*/ 79540 h 192"/>
                <a:gd name="T14" fmla="*/ 43522 w 89"/>
                <a:gd name="T15" fmla="*/ 0 h 192"/>
                <a:gd name="T16" fmla="*/ 165385 w 89"/>
                <a:gd name="T17" fmla="*/ 38695 h 192"/>
                <a:gd name="T18" fmla="*/ 165385 w 89"/>
                <a:gd name="T19" fmla="*/ 53743 h 192"/>
                <a:gd name="T20" fmla="*/ 152329 w 89"/>
                <a:gd name="T21" fmla="*/ 101038 h 192"/>
                <a:gd name="T22" fmla="*/ 139272 w 89"/>
                <a:gd name="T23" fmla="*/ 113936 h 192"/>
                <a:gd name="T24" fmla="*/ 137096 w 89"/>
                <a:gd name="T25" fmla="*/ 133284 h 192"/>
                <a:gd name="T26" fmla="*/ 150153 w 89"/>
                <a:gd name="T27" fmla="*/ 141883 h 192"/>
                <a:gd name="T28" fmla="*/ 165385 w 89"/>
                <a:gd name="T29" fmla="*/ 139733 h 192"/>
                <a:gd name="T30" fmla="*/ 174090 w 89"/>
                <a:gd name="T31" fmla="*/ 141883 h 192"/>
                <a:gd name="T32" fmla="*/ 171914 w 89"/>
                <a:gd name="T33" fmla="*/ 131134 h 192"/>
                <a:gd name="T34" fmla="*/ 178442 w 89"/>
                <a:gd name="T35" fmla="*/ 133284 h 192"/>
                <a:gd name="T36" fmla="*/ 191499 w 89"/>
                <a:gd name="T37" fmla="*/ 163380 h 192"/>
                <a:gd name="T38" fmla="*/ 191499 w 89"/>
                <a:gd name="T39" fmla="*/ 247220 h 192"/>
                <a:gd name="T40" fmla="*/ 187147 w 89"/>
                <a:gd name="T41" fmla="*/ 223573 h 192"/>
                <a:gd name="T42" fmla="*/ 180618 w 89"/>
                <a:gd name="T43" fmla="*/ 206375 h 192"/>
                <a:gd name="T44" fmla="*/ 178442 w 89"/>
                <a:gd name="T45" fmla="*/ 217124 h 192"/>
                <a:gd name="T46" fmla="*/ 182794 w 89"/>
                <a:gd name="T47" fmla="*/ 238621 h 192"/>
                <a:gd name="T48" fmla="*/ 178442 w 89"/>
                <a:gd name="T49" fmla="*/ 247220 h 192"/>
                <a:gd name="T50" fmla="*/ 180618 w 89"/>
                <a:gd name="T51" fmla="*/ 270867 h 192"/>
                <a:gd name="T52" fmla="*/ 171914 w 89"/>
                <a:gd name="T53" fmla="*/ 296664 h 192"/>
                <a:gd name="T54" fmla="*/ 158857 w 89"/>
                <a:gd name="T55" fmla="*/ 296664 h 192"/>
                <a:gd name="T56" fmla="*/ 165385 w 89"/>
                <a:gd name="T57" fmla="*/ 313862 h 192"/>
                <a:gd name="T58" fmla="*/ 143624 w 89"/>
                <a:gd name="T59" fmla="*/ 343958 h 192"/>
                <a:gd name="T60" fmla="*/ 117511 w 89"/>
                <a:gd name="T61" fmla="*/ 410600 h 192"/>
                <a:gd name="T62" fmla="*/ 104454 w 89"/>
                <a:gd name="T63" fmla="*/ 410600 h 192"/>
                <a:gd name="T64" fmla="*/ 108806 w 89"/>
                <a:gd name="T65" fmla="*/ 384803 h 192"/>
                <a:gd name="T66" fmla="*/ 104454 w 89"/>
                <a:gd name="T67" fmla="*/ 374055 h 192"/>
                <a:gd name="T68" fmla="*/ 71812 w 89"/>
                <a:gd name="T69" fmla="*/ 376204 h 192"/>
                <a:gd name="T70" fmla="*/ 23937 w 89"/>
                <a:gd name="T71" fmla="*/ 350408 h 192"/>
                <a:gd name="T72" fmla="*/ 10881 w 89"/>
                <a:gd name="T73" fmla="*/ 337509 h 192"/>
                <a:gd name="T74" fmla="*/ 0 w 89"/>
                <a:gd name="T75" fmla="*/ 305263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9" h="192">
                  <a:moveTo>
                    <a:pt x="0" y="142"/>
                  </a:moveTo>
                  <a:lnTo>
                    <a:pt x="5" y="131"/>
                  </a:lnTo>
                  <a:lnTo>
                    <a:pt x="20" y="120"/>
                  </a:lnTo>
                  <a:lnTo>
                    <a:pt x="28" y="105"/>
                  </a:lnTo>
                  <a:lnTo>
                    <a:pt x="41" y="93"/>
                  </a:lnTo>
                  <a:lnTo>
                    <a:pt x="4" y="65"/>
                  </a:lnTo>
                  <a:lnTo>
                    <a:pt x="3" y="37"/>
                  </a:lnTo>
                  <a:lnTo>
                    <a:pt x="20" y="0"/>
                  </a:lnTo>
                  <a:lnTo>
                    <a:pt x="76" y="18"/>
                  </a:lnTo>
                  <a:lnTo>
                    <a:pt x="76" y="25"/>
                  </a:lnTo>
                  <a:lnTo>
                    <a:pt x="70" y="47"/>
                  </a:lnTo>
                  <a:lnTo>
                    <a:pt x="64" y="53"/>
                  </a:lnTo>
                  <a:lnTo>
                    <a:pt x="63" y="62"/>
                  </a:lnTo>
                  <a:lnTo>
                    <a:pt x="69" y="66"/>
                  </a:lnTo>
                  <a:lnTo>
                    <a:pt x="76" y="65"/>
                  </a:lnTo>
                  <a:lnTo>
                    <a:pt x="80" y="66"/>
                  </a:lnTo>
                  <a:lnTo>
                    <a:pt x="79" y="61"/>
                  </a:lnTo>
                  <a:lnTo>
                    <a:pt x="82" y="62"/>
                  </a:lnTo>
                  <a:lnTo>
                    <a:pt x="88" y="76"/>
                  </a:lnTo>
                  <a:lnTo>
                    <a:pt x="88" y="115"/>
                  </a:lnTo>
                  <a:lnTo>
                    <a:pt x="86" y="104"/>
                  </a:lnTo>
                  <a:lnTo>
                    <a:pt x="83" y="96"/>
                  </a:lnTo>
                  <a:lnTo>
                    <a:pt x="82" y="101"/>
                  </a:lnTo>
                  <a:lnTo>
                    <a:pt x="84" y="111"/>
                  </a:lnTo>
                  <a:lnTo>
                    <a:pt x="82" y="115"/>
                  </a:lnTo>
                  <a:lnTo>
                    <a:pt x="83" y="126"/>
                  </a:lnTo>
                  <a:lnTo>
                    <a:pt x="79" y="138"/>
                  </a:lnTo>
                  <a:lnTo>
                    <a:pt x="73" y="138"/>
                  </a:lnTo>
                  <a:lnTo>
                    <a:pt x="76" y="146"/>
                  </a:lnTo>
                  <a:lnTo>
                    <a:pt x="66" y="160"/>
                  </a:lnTo>
                  <a:lnTo>
                    <a:pt x="54" y="191"/>
                  </a:lnTo>
                  <a:lnTo>
                    <a:pt x="48" y="191"/>
                  </a:lnTo>
                  <a:lnTo>
                    <a:pt x="50" y="179"/>
                  </a:lnTo>
                  <a:lnTo>
                    <a:pt x="48" y="174"/>
                  </a:lnTo>
                  <a:lnTo>
                    <a:pt x="33" y="175"/>
                  </a:lnTo>
                  <a:lnTo>
                    <a:pt x="11" y="163"/>
                  </a:lnTo>
                  <a:lnTo>
                    <a:pt x="5" y="157"/>
                  </a:lnTo>
                  <a:lnTo>
                    <a:pt x="0" y="142"/>
                  </a:lnTo>
                </a:path>
              </a:pathLst>
            </a:custGeom>
            <a:solidFill>
              <a:srgbClr val="0078A9"/>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194">
              <a:extLst>
                <a:ext uri="{FF2B5EF4-FFF2-40B4-BE49-F238E27FC236}">
                  <a16:creationId xmlns:a16="http://schemas.microsoft.com/office/drawing/2014/main" id="{9AADE76A-D9E0-440A-9362-2D905B3793FE}"/>
                </a:ext>
              </a:extLst>
            </p:cNvPr>
            <p:cNvSpPr>
              <a:spLocks/>
            </p:cNvSpPr>
            <p:nvPr/>
          </p:nvSpPr>
          <p:spPr bwMode="auto">
            <a:xfrm>
              <a:off x="7319963" y="2443163"/>
              <a:ext cx="666750" cy="314325"/>
            </a:xfrm>
            <a:custGeom>
              <a:avLst/>
              <a:gdLst>
                <a:gd name="T0" fmla="*/ 17721 w 301"/>
                <a:gd name="T1" fmla="*/ 181173 h 144"/>
                <a:gd name="T2" fmla="*/ 146198 w 301"/>
                <a:gd name="T3" fmla="*/ 104775 h 144"/>
                <a:gd name="T4" fmla="*/ 206006 w 301"/>
                <a:gd name="T5" fmla="*/ 78581 h 144"/>
                <a:gd name="T6" fmla="*/ 261384 w 301"/>
                <a:gd name="T7" fmla="*/ 120055 h 144"/>
                <a:gd name="T8" fmla="*/ 321192 w 301"/>
                <a:gd name="T9" fmla="*/ 157163 h 144"/>
                <a:gd name="T10" fmla="*/ 372140 w 301"/>
                <a:gd name="T11" fmla="*/ 161528 h 144"/>
                <a:gd name="T12" fmla="*/ 372140 w 301"/>
                <a:gd name="T13" fmla="*/ 194270 h 144"/>
                <a:gd name="T14" fmla="*/ 345558 w 301"/>
                <a:gd name="T15" fmla="*/ 251023 h 144"/>
                <a:gd name="T16" fmla="*/ 383215 w 301"/>
                <a:gd name="T17" fmla="*/ 264120 h 144"/>
                <a:gd name="T18" fmla="*/ 407581 w 301"/>
                <a:gd name="T19" fmla="*/ 279400 h 144"/>
                <a:gd name="T20" fmla="*/ 429733 w 301"/>
                <a:gd name="T21" fmla="*/ 283766 h 144"/>
                <a:gd name="T22" fmla="*/ 465174 w 301"/>
                <a:gd name="T23" fmla="*/ 288131 h 144"/>
                <a:gd name="T24" fmla="*/ 498401 w 301"/>
                <a:gd name="T25" fmla="*/ 301228 h 144"/>
                <a:gd name="T26" fmla="*/ 434163 w 301"/>
                <a:gd name="T27" fmla="*/ 235744 h 144"/>
                <a:gd name="T28" fmla="*/ 454099 w 301"/>
                <a:gd name="T29" fmla="*/ 222647 h 144"/>
                <a:gd name="T30" fmla="*/ 449669 w 301"/>
                <a:gd name="T31" fmla="*/ 126603 h 144"/>
                <a:gd name="T32" fmla="*/ 478465 w 301"/>
                <a:gd name="T33" fmla="*/ 67667 h 144"/>
                <a:gd name="T34" fmla="*/ 509477 w 301"/>
                <a:gd name="T35" fmla="*/ 39291 h 144"/>
                <a:gd name="T36" fmla="*/ 480680 w 301"/>
                <a:gd name="T37" fmla="*/ 74216 h 144"/>
                <a:gd name="T38" fmla="*/ 478465 w 301"/>
                <a:gd name="T39" fmla="*/ 124420 h 144"/>
                <a:gd name="T40" fmla="*/ 482895 w 301"/>
                <a:gd name="T41" fmla="*/ 144066 h 144"/>
                <a:gd name="T42" fmla="*/ 491756 w 301"/>
                <a:gd name="T43" fmla="*/ 172442 h 144"/>
                <a:gd name="T44" fmla="*/ 474035 w 301"/>
                <a:gd name="T45" fmla="*/ 185539 h 144"/>
                <a:gd name="T46" fmla="*/ 502831 w 301"/>
                <a:gd name="T47" fmla="*/ 194270 h 144"/>
                <a:gd name="T48" fmla="*/ 489541 w 301"/>
                <a:gd name="T49" fmla="*/ 205184 h 144"/>
                <a:gd name="T50" fmla="*/ 531628 w 301"/>
                <a:gd name="T51" fmla="*/ 261938 h 144"/>
                <a:gd name="T52" fmla="*/ 551564 w 301"/>
                <a:gd name="T53" fmla="*/ 275034 h 144"/>
                <a:gd name="T54" fmla="*/ 564855 w 301"/>
                <a:gd name="T55" fmla="*/ 288131 h 144"/>
                <a:gd name="T56" fmla="*/ 567070 w 301"/>
                <a:gd name="T57" fmla="*/ 303411 h 144"/>
                <a:gd name="T58" fmla="*/ 602512 w 301"/>
                <a:gd name="T59" fmla="*/ 296863 h 144"/>
                <a:gd name="T60" fmla="*/ 651244 w 301"/>
                <a:gd name="T61" fmla="*/ 240109 h 144"/>
                <a:gd name="T62" fmla="*/ 651244 w 301"/>
                <a:gd name="T63" fmla="*/ 275034 h 144"/>
                <a:gd name="T64" fmla="*/ 644599 w 301"/>
                <a:gd name="T65" fmla="*/ 309959 h 144"/>
                <a:gd name="T66" fmla="*/ 664535 w 301"/>
                <a:gd name="T67" fmla="*/ 198636 h 144"/>
                <a:gd name="T68" fmla="*/ 571500 w 301"/>
                <a:gd name="T69" fmla="*/ 213916 h 144"/>
                <a:gd name="T70" fmla="*/ 509477 w 301"/>
                <a:gd name="T71" fmla="*/ 0 h 1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01" h="144">
                  <a:moveTo>
                    <a:pt x="0" y="43"/>
                  </a:moveTo>
                  <a:lnTo>
                    <a:pt x="8" y="83"/>
                  </a:lnTo>
                  <a:lnTo>
                    <a:pt x="30" y="58"/>
                  </a:lnTo>
                  <a:lnTo>
                    <a:pt x="66" y="48"/>
                  </a:lnTo>
                  <a:lnTo>
                    <a:pt x="73" y="37"/>
                  </a:lnTo>
                  <a:lnTo>
                    <a:pt x="93" y="36"/>
                  </a:lnTo>
                  <a:lnTo>
                    <a:pt x="109" y="43"/>
                  </a:lnTo>
                  <a:lnTo>
                    <a:pt x="118" y="55"/>
                  </a:lnTo>
                  <a:lnTo>
                    <a:pt x="135" y="59"/>
                  </a:lnTo>
                  <a:lnTo>
                    <a:pt x="145" y="72"/>
                  </a:lnTo>
                  <a:lnTo>
                    <a:pt x="160" y="79"/>
                  </a:lnTo>
                  <a:lnTo>
                    <a:pt x="168" y="74"/>
                  </a:lnTo>
                  <a:lnTo>
                    <a:pt x="171" y="83"/>
                  </a:lnTo>
                  <a:lnTo>
                    <a:pt x="168" y="89"/>
                  </a:lnTo>
                  <a:lnTo>
                    <a:pt x="167" y="97"/>
                  </a:lnTo>
                  <a:lnTo>
                    <a:pt x="156" y="115"/>
                  </a:lnTo>
                  <a:lnTo>
                    <a:pt x="160" y="126"/>
                  </a:lnTo>
                  <a:lnTo>
                    <a:pt x="173" y="121"/>
                  </a:lnTo>
                  <a:lnTo>
                    <a:pt x="174" y="116"/>
                  </a:lnTo>
                  <a:lnTo>
                    <a:pt x="184" y="128"/>
                  </a:lnTo>
                  <a:lnTo>
                    <a:pt x="187" y="121"/>
                  </a:lnTo>
                  <a:lnTo>
                    <a:pt x="194" y="130"/>
                  </a:lnTo>
                  <a:lnTo>
                    <a:pt x="196" y="126"/>
                  </a:lnTo>
                  <a:lnTo>
                    <a:pt x="210" y="132"/>
                  </a:lnTo>
                  <a:lnTo>
                    <a:pt x="216" y="129"/>
                  </a:lnTo>
                  <a:lnTo>
                    <a:pt x="225" y="138"/>
                  </a:lnTo>
                  <a:lnTo>
                    <a:pt x="217" y="124"/>
                  </a:lnTo>
                  <a:lnTo>
                    <a:pt x="196" y="108"/>
                  </a:lnTo>
                  <a:lnTo>
                    <a:pt x="216" y="118"/>
                  </a:lnTo>
                  <a:lnTo>
                    <a:pt x="205" y="102"/>
                  </a:lnTo>
                  <a:lnTo>
                    <a:pt x="200" y="89"/>
                  </a:lnTo>
                  <a:lnTo>
                    <a:pt x="203" y="58"/>
                  </a:lnTo>
                  <a:lnTo>
                    <a:pt x="190" y="51"/>
                  </a:lnTo>
                  <a:lnTo>
                    <a:pt x="216" y="31"/>
                  </a:lnTo>
                  <a:lnTo>
                    <a:pt x="216" y="17"/>
                  </a:lnTo>
                  <a:lnTo>
                    <a:pt x="230" y="18"/>
                  </a:lnTo>
                  <a:lnTo>
                    <a:pt x="226" y="31"/>
                  </a:lnTo>
                  <a:lnTo>
                    <a:pt x="217" y="34"/>
                  </a:lnTo>
                  <a:lnTo>
                    <a:pt x="212" y="46"/>
                  </a:lnTo>
                  <a:lnTo>
                    <a:pt x="216" y="57"/>
                  </a:lnTo>
                  <a:lnTo>
                    <a:pt x="221" y="52"/>
                  </a:lnTo>
                  <a:lnTo>
                    <a:pt x="218" y="66"/>
                  </a:lnTo>
                  <a:lnTo>
                    <a:pt x="221" y="73"/>
                  </a:lnTo>
                  <a:lnTo>
                    <a:pt x="222" y="79"/>
                  </a:lnTo>
                  <a:lnTo>
                    <a:pt x="216" y="76"/>
                  </a:lnTo>
                  <a:lnTo>
                    <a:pt x="214" y="85"/>
                  </a:lnTo>
                  <a:lnTo>
                    <a:pt x="229" y="83"/>
                  </a:lnTo>
                  <a:lnTo>
                    <a:pt x="227" y="89"/>
                  </a:lnTo>
                  <a:lnTo>
                    <a:pt x="234" y="94"/>
                  </a:lnTo>
                  <a:lnTo>
                    <a:pt x="221" y="94"/>
                  </a:lnTo>
                  <a:lnTo>
                    <a:pt x="225" y="113"/>
                  </a:lnTo>
                  <a:lnTo>
                    <a:pt x="240" y="120"/>
                  </a:lnTo>
                  <a:lnTo>
                    <a:pt x="248" y="111"/>
                  </a:lnTo>
                  <a:lnTo>
                    <a:pt x="249" y="126"/>
                  </a:lnTo>
                  <a:lnTo>
                    <a:pt x="259" y="124"/>
                  </a:lnTo>
                  <a:lnTo>
                    <a:pt x="255" y="132"/>
                  </a:lnTo>
                  <a:lnTo>
                    <a:pt x="262" y="132"/>
                  </a:lnTo>
                  <a:lnTo>
                    <a:pt x="256" y="139"/>
                  </a:lnTo>
                  <a:lnTo>
                    <a:pt x="258" y="143"/>
                  </a:lnTo>
                  <a:lnTo>
                    <a:pt x="272" y="136"/>
                  </a:lnTo>
                  <a:lnTo>
                    <a:pt x="288" y="128"/>
                  </a:lnTo>
                  <a:lnTo>
                    <a:pt x="294" y="110"/>
                  </a:lnTo>
                  <a:lnTo>
                    <a:pt x="296" y="120"/>
                  </a:lnTo>
                  <a:lnTo>
                    <a:pt x="294" y="126"/>
                  </a:lnTo>
                  <a:lnTo>
                    <a:pt x="290" y="135"/>
                  </a:lnTo>
                  <a:lnTo>
                    <a:pt x="291" y="142"/>
                  </a:lnTo>
                  <a:lnTo>
                    <a:pt x="297" y="126"/>
                  </a:lnTo>
                  <a:lnTo>
                    <a:pt x="300" y="91"/>
                  </a:lnTo>
                  <a:lnTo>
                    <a:pt x="282" y="95"/>
                  </a:lnTo>
                  <a:lnTo>
                    <a:pt x="258" y="98"/>
                  </a:lnTo>
                  <a:lnTo>
                    <a:pt x="257" y="91"/>
                  </a:lnTo>
                  <a:lnTo>
                    <a:pt x="230" y="0"/>
                  </a:lnTo>
                  <a:lnTo>
                    <a:pt x="0" y="43"/>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216">
              <a:extLst>
                <a:ext uri="{FF2B5EF4-FFF2-40B4-BE49-F238E27FC236}">
                  <a16:creationId xmlns:a16="http://schemas.microsoft.com/office/drawing/2014/main" id="{2928A00C-41B0-4D35-A78D-0FB21FBF73D1}"/>
                </a:ext>
              </a:extLst>
            </p:cNvPr>
            <p:cNvSpPr>
              <a:spLocks/>
            </p:cNvSpPr>
            <p:nvPr/>
          </p:nvSpPr>
          <p:spPr bwMode="auto">
            <a:xfrm>
              <a:off x="7089775" y="2016125"/>
              <a:ext cx="922338" cy="533400"/>
            </a:xfrm>
            <a:custGeom>
              <a:avLst/>
              <a:gdLst>
                <a:gd name="T0" fmla="*/ 0 w 385"/>
                <a:gd name="T1" fmla="*/ 130488 h 233"/>
                <a:gd name="T2" fmla="*/ 43122 w 385"/>
                <a:gd name="T3" fmla="*/ 366283 h 233"/>
                <a:gd name="T4" fmla="*/ 74266 w 385"/>
                <a:gd name="T5" fmla="*/ 531111 h 233"/>
                <a:gd name="T6" fmla="*/ 225194 w 385"/>
                <a:gd name="T7" fmla="*/ 510507 h 233"/>
                <a:gd name="T8" fmla="*/ 778597 w 385"/>
                <a:gd name="T9" fmla="*/ 412069 h 233"/>
                <a:gd name="T10" fmla="*/ 802554 w 385"/>
                <a:gd name="T11" fmla="*/ 389176 h 233"/>
                <a:gd name="T12" fmla="*/ 831302 w 385"/>
                <a:gd name="T13" fmla="*/ 389176 h 233"/>
                <a:gd name="T14" fmla="*/ 869633 w 385"/>
                <a:gd name="T15" fmla="*/ 366283 h 233"/>
                <a:gd name="T16" fmla="*/ 888798 w 385"/>
                <a:gd name="T17" fmla="*/ 331944 h 233"/>
                <a:gd name="T18" fmla="*/ 919942 w 385"/>
                <a:gd name="T19" fmla="*/ 304473 h 233"/>
                <a:gd name="T20" fmla="*/ 831302 w 385"/>
                <a:gd name="T21" fmla="*/ 240373 h 233"/>
                <a:gd name="T22" fmla="*/ 828906 w 385"/>
                <a:gd name="T23" fmla="*/ 176274 h 233"/>
                <a:gd name="T24" fmla="*/ 869633 w 385"/>
                <a:gd name="T25" fmla="*/ 91571 h 233"/>
                <a:gd name="T26" fmla="*/ 807345 w 385"/>
                <a:gd name="T27" fmla="*/ 61810 h 233"/>
                <a:gd name="T28" fmla="*/ 785784 w 385"/>
                <a:gd name="T29" fmla="*/ 18314 h 233"/>
                <a:gd name="T30" fmla="*/ 742662 w 385"/>
                <a:gd name="T31" fmla="*/ 0 h 233"/>
                <a:gd name="T32" fmla="*/ 131763 w 385"/>
                <a:gd name="T33" fmla="*/ 105306 h 233"/>
                <a:gd name="T34" fmla="*/ 100619 w 385"/>
                <a:gd name="T35" fmla="*/ 61810 h 233"/>
                <a:gd name="T36" fmla="*/ 0 w 385"/>
                <a:gd name="T37" fmla="*/ 130488 h 2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5" h="233">
                  <a:moveTo>
                    <a:pt x="0" y="57"/>
                  </a:moveTo>
                  <a:lnTo>
                    <a:pt x="18" y="160"/>
                  </a:lnTo>
                  <a:lnTo>
                    <a:pt x="31" y="232"/>
                  </a:lnTo>
                  <a:lnTo>
                    <a:pt x="94" y="223"/>
                  </a:lnTo>
                  <a:lnTo>
                    <a:pt x="325" y="180"/>
                  </a:lnTo>
                  <a:lnTo>
                    <a:pt x="335" y="170"/>
                  </a:lnTo>
                  <a:lnTo>
                    <a:pt x="347" y="170"/>
                  </a:lnTo>
                  <a:lnTo>
                    <a:pt x="363" y="160"/>
                  </a:lnTo>
                  <a:lnTo>
                    <a:pt x="371" y="145"/>
                  </a:lnTo>
                  <a:lnTo>
                    <a:pt x="384" y="133"/>
                  </a:lnTo>
                  <a:lnTo>
                    <a:pt x="347" y="105"/>
                  </a:lnTo>
                  <a:lnTo>
                    <a:pt x="346" y="77"/>
                  </a:lnTo>
                  <a:lnTo>
                    <a:pt x="363" y="40"/>
                  </a:lnTo>
                  <a:lnTo>
                    <a:pt x="337" y="27"/>
                  </a:lnTo>
                  <a:lnTo>
                    <a:pt x="328" y="8"/>
                  </a:lnTo>
                  <a:lnTo>
                    <a:pt x="310" y="0"/>
                  </a:lnTo>
                  <a:lnTo>
                    <a:pt x="55" y="46"/>
                  </a:lnTo>
                  <a:lnTo>
                    <a:pt x="42" y="27"/>
                  </a:lnTo>
                  <a:lnTo>
                    <a:pt x="0" y="57"/>
                  </a:lnTo>
                </a:path>
              </a:pathLst>
            </a:custGeom>
            <a:solidFill>
              <a:srgbClr val="E56B1F"/>
            </a:solidFill>
            <a:ln w="12700" cap="rnd" cmpd="sng">
              <a:solidFill>
                <a:schemeClr val="tx1"/>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2" name="Freeform 45">
              <a:extLst>
                <a:ext uri="{FF2B5EF4-FFF2-40B4-BE49-F238E27FC236}">
                  <a16:creationId xmlns:a16="http://schemas.microsoft.com/office/drawing/2014/main" id="{0D39CF18-4005-49E6-A3D5-D07467B02F7D}"/>
                </a:ext>
              </a:extLst>
            </p:cNvPr>
            <p:cNvSpPr>
              <a:spLocks/>
            </p:cNvSpPr>
            <p:nvPr/>
          </p:nvSpPr>
          <p:spPr bwMode="auto">
            <a:xfrm>
              <a:off x="5749925" y="1247775"/>
              <a:ext cx="711200" cy="476250"/>
            </a:xfrm>
            <a:custGeom>
              <a:avLst/>
              <a:gdLst>
                <a:gd name="T0" fmla="*/ 0 w 2182"/>
                <a:gd name="T1" fmla="*/ 106 h 1010"/>
                <a:gd name="T2" fmla="*/ 28 w 2182"/>
                <a:gd name="T3" fmla="*/ 92 h 1010"/>
                <a:gd name="T4" fmla="*/ 59 w 2182"/>
                <a:gd name="T5" fmla="*/ 67 h 1010"/>
                <a:gd name="T6" fmla="*/ 77 w 2182"/>
                <a:gd name="T7" fmla="*/ 47 h 1010"/>
                <a:gd name="T8" fmla="*/ 104 w 2182"/>
                <a:gd name="T9" fmla="*/ 17 h 1010"/>
                <a:gd name="T10" fmla="*/ 147 w 2182"/>
                <a:gd name="T11" fmla="*/ 0 h 1010"/>
                <a:gd name="T12" fmla="*/ 148 w 2182"/>
                <a:gd name="T13" fmla="*/ 20 h 1010"/>
                <a:gd name="T14" fmla="*/ 132 w 2182"/>
                <a:gd name="T15" fmla="*/ 30 h 1010"/>
                <a:gd name="T16" fmla="*/ 113 w 2182"/>
                <a:gd name="T17" fmla="*/ 39 h 1010"/>
                <a:gd name="T18" fmla="*/ 120 w 2182"/>
                <a:gd name="T19" fmla="*/ 52 h 1010"/>
                <a:gd name="T20" fmla="*/ 117 w 2182"/>
                <a:gd name="T21" fmla="*/ 55 h 1010"/>
                <a:gd name="T22" fmla="*/ 121 w 2182"/>
                <a:gd name="T23" fmla="*/ 69 h 1010"/>
                <a:gd name="T24" fmla="*/ 141 w 2182"/>
                <a:gd name="T25" fmla="*/ 57 h 1010"/>
                <a:gd name="T26" fmla="*/ 160 w 2182"/>
                <a:gd name="T27" fmla="*/ 56 h 1010"/>
                <a:gd name="T28" fmla="*/ 190 w 2182"/>
                <a:gd name="T29" fmla="*/ 78 h 1010"/>
                <a:gd name="T30" fmla="*/ 213 w 2182"/>
                <a:gd name="T31" fmla="*/ 77 h 1010"/>
                <a:gd name="T32" fmla="*/ 233 w 2182"/>
                <a:gd name="T33" fmla="*/ 86 h 1010"/>
                <a:gd name="T34" fmla="*/ 249 w 2182"/>
                <a:gd name="T35" fmla="*/ 78 h 1010"/>
                <a:gd name="T36" fmla="*/ 259 w 2182"/>
                <a:gd name="T37" fmla="*/ 69 h 1010"/>
                <a:gd name="T38" fmla="*/ 282 w 2182"/>
                <a:gd name="T39" fmla="*/ 53 h 1010"/>
                <a:gd name="T40" fmla="*/ 311 w 2182"/>
                <a:gd name="T41" fmla="*/ 43 h 1010"/>
                <a:gd name="T42" fmla="*/ 327 w 2182"/>
                <a:gd name="T43" fmla="*/ 36 h 1010"/>
                <a:gd name="T44" fmla="*/ 335 w 2182"/>
                <a:gd name="T45" fmla="*/ 53 h 1010"/>
                <a:gd name="T46" fmla="*/ 345 w 2182"/>
                <a:gd name="T47" fmla="*/ 69 h 1010"/>
                <a:gd name="T48" fmla="*/ 366 w 2182"/>
                <a:gd name="T49" fmla="*/ 68 h 1010"/>
                <a:gd name="T50" fmla="*/ 382 w 2182"/>
                <a:gd name="T51" fmla="*/ 59 h 1010"/>
                <a:gd name="T52" fmla="*/ 406 w 2182"/>
                <a:gd name="T53" fmla="*/ 62 h 1010"/>
                <a:gd name="T54" fmla="*/ 414 w 2182"/>
                <a:gd name="T55" fmla="*/ 78 h 1010"/>
                <a:gd name="T56" fmla="*/ 414 w 2182"/>
                <a:gd name="T57" fmla="*/ 95 h 1010"/>
                <a:gd name="T58" fmla="*/ 404 w 2182"/>
                <a:gd name="T59" fmla="*/ 88 h 1010"/>
                <a:gd name="T60" fmla="*/ 388 w 2182"/>
                <a:gd name="T61" fmla="*/ 86 h 1010"/>
                <a:gd name="T62" fmla="*/ 371 w 2182"/>
                <a:gd name="T63" fmla="*/ 103 h 1010"/>
                <a:gd name="T64" fmla="*/ 354 w 2182"/>
                <a:gd name="T65" fmla="*/ 95 h 1010"/>
                <a:gd name="T66" fmla="*/ 338 w 2182"/>
                <a:gd name="T67" fmla="*/ 92 h 1010"/>
                <a:gd name="T68" fmla="*/ 319 w 2182"/>
                <a:gd name="T69" fmla="*/ 95 h 1010"/>
                <a:gd name="T70" fmla="*/ 302 w 2182"/>
                <a:gd name="T71" fmla="*/ 112 h 1010"/>
                <a:gd name="T72" fmla="*/ 268 w 2182"/>
                <a:gd name="T73" fmla="*/ 138 h 1010"/>
                <a:gd name="T74" fmla="*/ 259 w 2182"/>
                <a:gd name="T75" fmla="*/ 155 h 1010"/>
                <a:gd name="T76" fmla="*/ 250 w 2182"/>
                <a:gd name="T77" fmla="*/ 155 h 1010"/>
                <a:gd name="T78" fmla="*/ 250 w 2182"/>
                <a:gd name="T79" fmla="*/ 138 h 1010"/>
                <a:gd name="T80" fmla="*/ 234 w 2182"/>
                <a:gd name="T81" fmla="*/ 133 h 1010"/>
                <a:gd name="T82" fmla="*/ 224 w 2182"/>
                <a:gd name="T83" fmla="*/ 135 h 1010"/>
                <a:gd name="T84" fmla="*/ 220 w 2182"/>
                <a:gd name="T85" fmla="*/ 145 h 1010"/>
                <a:gd name="T86" fmla="*/ 213 w 2182"/>
                <a:gd name="T87" fmla="*/ 174 h 1010"/>
                <a:gd name="T88" fmla="*/ 194 w 2182"/>
                <a:gd name="T89" fmla="*/ 192 h 1010"/>
                <a:gd name="T90" fmla="*/ 176 w 2182"/>
                <a:gd name="T91" fmla="*/ 174 h 1010"/>
                <a:gd name="T92" fmla="*/ 175 w 2182"/>
                <a:gd name="T93" fmla="*/ 162 h 1010"/>
                <a:gd name="T94" fmla="*/ 147 w 2182"/>
                <a:gd name="T95" fmla="*/ 140 h 1010"/>
                <a:gd name="T96" fmla="*/ 113 w 2182"/>
                <a:gd name="T97" fmla="*/ 146 h 1010"/>
                <a:gd name="T98" fmla="*/ 108 w 2182"/>
                <a:gd name="T99" fmla="*/ 134 h 1010"/>
                <a:gd name="T100" fmla="*/ 84 w 2182"/>
                <a:gd name="T101" fmla="*/ 135 h 1010"/>
                <a:gd name="T102" fmla="*/ 61 w 2182"/>
                <a:gd name="T103" fmla="*/ 134 h 1010"/>
                <a:gd name="T104" fmla="*/ 28 w 2182"/>
                <a:gd name="T105" fmla="*/ 134 h 1010"/>
                <a:gd name="T106" fmla="*/ 11 w 2182"/>
                <a:gd name="T107" fmla="*/ 121 h 1010"/>
                <a:gd name="T108" fmla="*/ 0 w 2182"/>
                <a:gd name="T109" fmla="*/ 106 h 101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82" h="1010">
                  <a:moveTo>
                    <a:pt x="0" y="557"/>
                  </a:moveTo>
                  <a:lnTo>
                    <a:pt x="148" y="482"/>
                  </a:lnTo>
                  <a:lnTo>
                    <a:pt x="310" y="350"/>
                  </a:lnTo>
                  <a:lnTo>
                    <a:pt x="406" y="248"/>
                  </a:lnTo>
                  <a:lnTo>
                    <a:pt x="549" y="90"/>
                  </a:lnTo>
                  <a:lnTo>
                    <a:pt x="776" y="0"/>
                  </a:lnTo>
                  <a:lnTo>
                    <a:pt x="778" y="104"/>
                  </a:lnTo>
                  <a:lnTo>
                    <a:pt x="694" y="158"/>
                  </a:lnTo>
                  <a:lnTo>
                    <a:pt x="598" y="206"/>
                  </a:lnTo>
                  <a:lnTo>
                    <a:pt x="634" y="272"/>
                  </a:lnTo>
                  <a:lnTo>
                    <a:pt x="616" y="290"/>
                  </a:lnTo>
                  <a:lnTo>
                    <a:pt x="640" y="363"/>
                  </a:lnTo>
                  <a:lnTo>
                    <a:pt x="742" y="302"/>
                  </a:lnTo>
                  <a:lnTo>
                    <a:pt x="844" y="297"/>
                  </a:lnTo>
                  <a:lnTo>
                    <a:pt x="1003" y="408"/>
                  </a:lnTo>
                  <a:lnTo>
                    <a:pt x="1120" y="404"/>
                  </a:lnTo>
                  <a:lnTo>
                    <a:pt x="1229" y="453"/>
                  </a:lnTo>
                  <a:lnTo>
                    <a:pt x="1312" y="410"/>
                  </a:lnTo>
                  <a:lnTo>
                    <a:pt x="1366" y="362"/>
                  </a:lnTo>
                  <a:lnTo>
                    <a:pt x="1486" y="278"/>
                  </a:lnTo>
                  <a:lnTo>
                    <a:pt x="1638" y="227"/>
                  </a:lnTo>
                  <a:lnTo>
                    <a:pt x="1726" y="188"/>
                  </a:lnTo>
                  <a:lnTo>
                    <a:pt x="1768" y="278"/>
                  </a:lnTo>
                  <a:lnTo>
                    <a:pt x="1819" y="363"/>
                  </a:lnTo>
                  <a:lnTo>
                    <a:pt x="1930" y="356"/>
                  </a:lnTo>
                  <a:lnTo>
                    <a:pt x="2014" y="308"/>
                  </a:lnTo>
                  <a:lnTo>
                    <a:pt x="2140" y="326"/>
                  </a:lnTo>
                  <a:lnTo>
                    <a:pt x="2182" y="408"/>
                  </a:lnTo>
                  <a:lnTo>
                    <a:pt x="2182" y="499"/>
                  </a:lnTo>
                  <a:lnTo>
                    <a:pt x="2128" y="464"/>
                  </a:lnTo>
                  <a:lnTo>
                    <a:pt x="2046" y="453"/>
                  </a:lnTo>
                  <a:lnTo>
                    <a:pt x="1955" y="544"/>
                  </a:lnTo>
                  <a:lnTo>
                    <a:pt x="1865" y="499"/>
                  </a:lnTo>
                  <a:lnTo>
                    <a:pt x="1780" y="482"/>
                  </a:lnTo>
                  <a:lnTo>
                    <a:pt x="1683" y="499"/>
                  </a:lnTo>
                  <a:lnTo>
                    <a:pt x="1592" y="589"/>
                  </a:lnTo>
                  <a:lnTo>
                    <a:pt x="1411" y="725"/>
                  </a:lnTo>
                  <a:lnTo>
                    <a:pt x="1366" y="816"/>
                  </a:lnTo>
                  <a:lnTo>
                    <a:pt x="1320" y="816"/>
                  </a:lnTo>
                  <a:lnTo>
                    <a:pt x="1320" y="725"/>
                  </a:lnTo>
                  <a:lnTo>
                    <a:pt x="1234" y="698"/>
                  </a:lnTo>
                  <a:lnTo>
                    <a:pt x="1180" y="710"/>
                  </a:lnTo>
                  <a:lnTo>
                    <a:pt x="1162" y="764"/>
                  </a:lnTo>
                  <a:lnTo>
                    <a:pt x="1120" y="914"/>
                  </a:lnTo>
                  <a:lnTo>
                    <a:pt x="1020" y="1010"/>
                  </a:lnTo>
                  <a:lnTo>
                    <a:pt x="928" y="914"/>
                  </a:lnTo>
                  <a:lnTo>
                    <a:pt x="924" y="853"/>
                  </a:lnTo>
                  <a:lnTo>
                    <a:pt x="777" y="736"/>
                  </a:lnTo>
                  <a:lnTo>
                    <a:pt x="598" y="767"/>
                  </a:lnTo>
                  <a:lnTo>
                    <a:pt x="568" y="707"/>
                  </a:lnTo>
                  <a:lnTo>
                    <a:pt x="442" y="710"/>
                  </a:lnTo>
                  <a:lnTo>
                    <a:pt x="321" y="703"/>
                  </a:lnTo>
                  <a:lnTo>
                    <a:pt x="147" y="706"/>
                  </a:lnTo>
                  <a:lnTo>
                    <a:pt x="58" y="637"/>
                  </a:lnTo>
                  <a:lnTo>
                    <a:pt x="0" y="557"/>
                  </a:lnTo>
                  <a:close/>
                </a:path>
              </a:pathLst>
            </a:custGeom>
            <a:solidFill>
              <a:srgbClr val="00AEEF"/>
            </a:solidFill>
            <a:ln w="9525" cap="rnd" cmpd="sng">
              <a:solidFill>
                <a:schemeClr val="tx1"/>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cs typeface="+mn-cs"/>
              </a:endParaRPr>
            </a:p>
          </p:txBody>
        </p:sp>
      </p:grpSp>
      <p:sp>
        <p:nvSpPr>
          <p:cNvPr id="81" name="Rectangle 80">
            <a:extLst>
              <a:ext uri="{FF2B5EF4-FFF2-40B4-BE49-F238E27FC236}">
                <a16:creationId xmlns:a16="http://schemas.microsoft.com/office/drawing/2014/main" id="{19FEA708-0840-41E6-92D6-8F7EC914A777}"/>
              </a:ext>
            </a:extLst>
          </p:cNvPr>
          <p:cNvSpPr/>
          <p:nvPr/>
        </p:nvSpPr>
        <p:spPr>
          <a:xfrm>
            <a:off x="7762199" y="4996675"/>
            <a:ext cx="185452" cy="201447"/>
          </a:xfrm>
          <a:prstGeom prst="rect">
            <a:avLst/>
          </a:prstGeom>
          <a:solidFill>
            <a:srgbClr val="E56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TextBox 81">
            <a:extLst>
              <a:ext uri="{FF2B5EF4-FFF2-40B4-BE49-F238E27FC236}">
                <a16:creationId xmlns:a16="http://schemas.microsoft.com/office/drawing/2014/main" id="{976C3338-3E94-4F38-AB92-5686A731A51E}"/>
              </a:ext>
            </a:extLst>
          </p:cNvPr>
          <p:cNvSpPr txBox="1"/>
          <p:nvPr/>
        </p:nvSpPr>
        <p:spPr>
          <a:xfrm>
            <a:off x="7962593" y="4975351"/>
            <a:ext cx="2677485" cy="2440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Department of Transportation (24)</a:t>
            </a:r>
          </a:p>
        </p:txBody>
      </p:sp>
      <p:sp>
        <p:nvSpPr>
          <p:cNvPr id="83" name="Rectangle 82">
            <a:extLst>
              <a:ext uri="{FF2B5EF4-FFF2-40B4-BE49-F238E27FC236}">
                <a16:creationId xmlns:a16="http://schemas.microsoft.com/office/drawing/2014/main" id="{DAFD66D2-1A13-4CEA-A2E6-DA197C5E1A8A}"/>
              </a:ext>
            </a:extLst>
          </p:cNvPr>
          <p:cNvSpPr/>
          <p:nvPr/>
        </p:nvSpPr>
        <p:spPr>
          <a:xfrm>
            <a:off x="7763170" y="5261577"/>
            <a:ext cx="185452" cy="201447"/>
          </a:xfrm>
          <a:prstGeom prst="rect">
            <a:avLst/>
          </a:prstGeom>
          <a:solidFill>
            <a:srgbClr val="007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TextBox 83">
            <a:extLst>
              <a:ext uri="{FF2B5EF4-FFF2-40B4-BE49-F238E27FC236}">
                <a16:creationId xmlns:a16="http://schemas.microsoft.com/office/drawing/2014/main" id="{8AE3C6EE-5BD8-4227-AEE5-91B9E78E291C}"/>
              </a:ext>
            </a:extLst>
          </p:cNvPr>
          <p:cNvSpPr txBox="1"/>
          <p:nvPr/>
        </p:nvSpPr>
        <p:spPr>
          <a:xfrm>
            <a:off x="7970939" y="5158887"/>
            <a:ext cx="234807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Department of Public Safety/ Homeland Security (16)</a:t>
            </a:r>
          </a:p>
        </p:txBody>
      </p:sp>
      <p:sp>
        <p:nvSpPr>
          <p:cNvPr id="85" name="TextBox 84">
            <a:extLst>
              <a:ext uri="{FF2B5EF4-FFF2-40B4-BE49-F238E27FC236}">
                <a16:creationId xmlns:a16="http://schemas.microsoft.com/office/drawing/2014/main" id="{AF570CFC-82E5-43C8-8591-30AEC1A723AD}"/>
              </a:ext>
            </a:extLst>
          </p:cNvPr>
          <p:cNvSpPr txBox="1"/>
          <p:nvPr/>
        </p:nvSpPr>
        <p:spPr>
          <a:xfrm>
            <a:off x="4638892" y="4525214"/>
            <a:ext cx="3310691" cy="10577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a:ln>
                  <a:noFill/>
                </a:ln>
                <a:solidFill>
                  <a:prstClr val="black"/>
                </a:solidFill>
                <a:effectLst/>
                <a:uLnTx/>
                <a:uFillTx/>
                <a:latin typeface="Calibri"/>
                <a:ea typeface="+mn-ea"/>
                <a:cs typeface="+mn-cs"/>
              </a:rPr>
              <a:t>Territories/DC: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DC: </a:t>
            </a:r>
            <a:r>
              <a:rPr kumimoji="0" lang="en-US" sz="1200" b="0" i="0" u="none" strike="noStrike" kern="1200" cap="none" spc="0" normalizeH="0" baseline="0" noProof="0">
                <a:ln>
                  <a:noFill/>
                </a:ln>
                <a:solidFill>
                  <a:prstClr val="black"/>
                </a:solidFill>
                <a:effectLst/>
                <a:uLnTx/>
                <a:uFillTx/>
                <a:latin typeface="Calibri"/>
                <a:ea typeface="+mn-ea"/>
                <a:cs typeface="+mn-cs"/>
              </a:rPr>
              <a:t>Dep’t of Transportation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Northern Mariana Islands: </a:t>
            </a:r>
            <a:r>
              <a:rPr kumimoji="0" lang="en-US" sz="1200" b="0" i="0" u="none" strike="noStrike" kern="1200" cap="none" spc="0" normalizeH="0" baseline="0" noProof="0">
                <a:ln>
                  <a:noFill/>
                </a:ln>
                <a:solidFill>
                  <a:prstClr val="black"/>
                </a:solidFill>
                <a:effectLst/>
                <a:uLnTx/>
                <a:uFillTx/>
                <a:latin typeface="Calibri"/>
                <a:ea typeface="+mn-ea"/>
                <a:cs typeface="+mn-cs"/>
              </a:rPr>
              <a:t>Dep’t of Public Safety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Guam: </a:t>
            </a:r>
            <a:r>
              <a:rPr kumimoji="0" lang="en-US" sz="1200" b="0" i="0" u="none" strike="noStrike" kern="1200" cap="none" spc="0" normalizeH="0" baseline="0" noProof="0">
                <a:ln>
                  <a:noFill/>
                </a:ln>
                <a:solidFill>
                  <a:prstClr val="black"/>
                </a:solidFill>
                <a:effectLst/>
                <a:uLnTx/>
                <a:uFillTx/>
                <a:latin typeface="Calibri"/>
                <a:ea typeface="+mn-ea"/>
                <a:cs typeface="+mn-cs"/>
              </a:rPr>
              <a:t>Dep’t of Public Works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Puerto Rico: </a:t>
            </a:r>
            <a:r>
              <a:rPr kumimoji="0" lang="en-US" sz="1200" b="0" i="0" u="none" strike="noStrike" kern="1200" cap="none" spc="0" normalizeH="0" baseline="0" noProof="0">
                <a:ln>
                  <a:noFill/>
                </a:ln>
                <a:solidFill>
                  <a:prstClr val="black"/>
                </a:solidFill>
                <a:effectLst/>
                <a:uLnTx/>
                <a:uFillTx/>
                <a:latin typeface="Calibri"/>
                <a:ea typeface="+mn-ea"/>
                <a:cs typeface="+mn-cs"/>
              </a:rPr>
              <a:t>Dep’t of Transportation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US Virgin Islands: </a:t>
            </a:r>
            <a:r>
              <a:rPr kumimoji="0" lang="en-US" sz="1200" b="0" i="0" u="none" strike="noStrike" kern="1200" cap="none" spc="0" normalizeH="0" baseline="0" noProof="0">
                <a:ln>
                  <a:noFill/>
                </a:ln>
                <a:solidFill>
                  <a:prstClr val="black"/>
                </a:solidFill>
                <a:effectLst/>
                <a:uLnTx/>
                <a:uFillTx/>
                <a:latin typeface="Calibri"/>
                <a:ea typeface="+mn-ea"/>
                <a:cs typeface="+mn-cs"/>
              </a:rPr>
              <a:t>State Police</a:t>
            </a:r>
          </a:p>
        </p:txBody>
      </p:sp>
      <p:sp>
        <p:nvSpPr>
          <p:cNvPr id="86" name="Rectangle 85">
            <a:extLst>
              <a:ext uri="{FF2B5EF4-FFF2-40B4-BE49-F238E27FC236}">
                <a16:creationId xmlns:a16="http://schemas.microsoft.com/office/drawing/2014/main" id="{95A2D4A3-C462-463C-B8F0-05D049FCD7A9}"/>
              </a:ext>
            </a:extLst>
          </p:cNvPr>
          <p:cNvSpPr/>
          <p:nvPr/>
        </p:nvSpPr>
        <p:spPr>
          <a:xfrm>
            <a:off x="7763170" y="5540701"/>
            <a:ext cx="185452" cy="201447"/>
          </a:xfrm>
          <a:prstGeom prst="rect">
            <a:avLst/>
          </a:prstGeom>
          <a:solidFill>
            <a:srgbClr val="EBA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TextBox 86">
            <a:extLst>
              <a:ext uri="{FF2B5EF4-FFF2-40B4-BE49-F238E27FC236}">
                <a16:creationId xmlns:a16="http://schemas.microsoft.com/office/drawing/2014/main" id="{28977C9E-1A38-4D65-BE20-3EFFF2E37A9C}"/>
              </a:ext>
            </a:extLst>
          </p:cNvPr>
          <p:cNvSpPr txBox="1"/>
          <p:nvPr/>
        </p:nvSpPr>
        <p:spPr>
          <a:xfrm>
            <a:off x="7969538" y="5519377"/>
            <a:ext cx="1868461" cy="2440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Independent Agency (4)</a:t>
            </a:r>
          </a:p>
        </p:txBody>
      </p:sp>
      <p:sp>
        <p:nvSpPr>
          <p:cNvPr id="88" name="Rectangle 87">
            <a:extLst>
              <a:ext uri="{FF2B5EF4-FFF2-40B4-BE49-F238E27FC236}">
                <a16:creationId xmlns:a16="http://schemas.microsoft.com/office/drawing/2014/main" id="{179B6C32-ACBA-405A-8EB6-BE4A11C22343}"/>
              </a:ext>
            </a:extLst>
          </p:cNvPr>
          <p:cNvSpPr/>
          <p:nvPr/>
        </p:nvSpPr>
        <p:spPr>
          <a:xfrm>
            <a:off x="10261729" y="5547629"/>
            <a:ext cx="185452" cy="2014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TextBox 88">
            <a:extLst>
              <a:ext uri="{FF2B5EF4-FFF2-40B4-BE49-F238E27FC236}">
                <a16:creationId xmlns:a16="http://schemas.microsoft.com/office/drawing/2014/main" id="{4E362614-AFBA-40E1-975F-7D146A4D6921}"/>
              </a:ext>
            </a:extLst>
          </p:cNvPr>
          <p:cNvSpPr txBox="1"/>
          <p:nvPr/>
        </p:nvSpPr>
        <p:spPr>
          <a:xfrm>
            <a:off x="10462519" y="5526305"/>
            <a:ext cx="1868461" cy="2440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Other Agency (2)</a:t>
            </a:r>
          </a:p>
        </p:txBody>
      </p:sp>
      <p:sp>
        <p:nvSpPr>
          <p:cNvPr id="90" name="Rectangle 89">
            <a:extLst>
              <a:ext uri="{FF2B5EF4-FFF2-40B4-BE49-F238E27FC236}">
                <a16:creationId xmlns:a16="http://schemas.microsoft.com/office/drawing/2014/main" id="{6A72C62A-9344-4799-81BF-361BE023401C}"/>
              </a:ext>
            </a:extLst>
          </p:cNvPr>
          <p:cNvSpPr/>
          <p:nvPr/>
        </p:nvSpPr>
        <p:spPr>
          <a:xfrm>
            <a:off x="10269063" y="5003603"/>
            <a:ext cx="185452" cy="201447"/>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a:extLst>
              <a:ext uri="{FF2B5EF4-FFF2-40B4-BE49-F238E27FC236}">
                <a16:creationId xmlns:a16="http://schemas.microsoft.com/office/drawing/2014/main" id="{E99B1EA5-7268-4B00-9B26-CE28C39AFF2A}"/>
              </a:ext>
            </a:extLst>
          </p:cNvPr>
          <p:cNvSpPr txBox="1"/>
          <p:nvPr/>
        </p:nvSpPr>
        <p:spPr>
          <a:xfrm>
            <a:off x="10462628" y="4982279"/>
            <a:ext cx="1868461" cy="2440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State Police (2)</a:t>
            </a:r>
          </a:p>
        </p:txBody>
      </p:sp>
      <p:sp>
        <p:nvSpPr>
          <p:cNvPr id="92" name="Rectangle 91">
            <a:extLst>
              <a:ext uri="{FF2B5EF4-FFF2-40B4-BE49-F238E27FC236}">
                <a16:creationId xmlns:a16="http://schemas.microsoft.com/office/drawing/2014/main" id="{6B6D1B86-D19D-447E-B355-93EFE1874EA4}"/>
              </a:ext>
            </a:extLst>
          </p:cNvPr>
          <p:cNvSpPr/>
          <p:nvPr/>
        </p:nvSpPr>
        <p:spPr>
          <a:xfrm>
            <a:off x="10261729" y="5268505"/>
            <a:ext cx="185452" cy="201447"/>
          </a:xfrm>
          <a:prstGeom prst="rect">
            <a:avLst/>
          </a:prstGeom>
          <a:solidFill>
            <a:srgbClr val="6D6E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3" name="TextBox 92">
            <a:extLst>
              <a:ext uri="{FF2B5EF4-FFF2-40B4-BE49-F238E27FC236}">
                <a16:creationId xmlns:a16="http://schemas.microsoft.com/office/drawing/2014/main" id="{7A193012-F156-44E0-9CE9-3EB27CE66910}"/>
              </a:ext>
            </a:extLst>
          </p:cNvPr>
          <p:cNvSpPr txBox="1"/>
          <p:nvPr/>
        </p:nvSpPr>
        <p:spPr>
          <a:xfrm>
            <a:off x="10482051" y="5221049"/>
            <a:ext cx="219694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DMV (2)</a:t>
            </a:r>
          </a:p>
        </p:txBody>
      </p:sp>
    </p:spTree>
    <p:extLst>
      <p:ext uri="{BB962C8B-B14F-4D97-AF65-F5344CB8AC3E}">
        <p14:creationId xmlns:p14="http://schemas.microsoft.com/office/powerpoint/2010/main" val="26774593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79</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a:xfrm>
            <a:off x="5326911" y="136525"/>
            <a:ext cx="6550235" cy="1325563"/>
          </a:xfrm>
        </p:spPr>
        <p:txBody>
          <a:bodyPr/>
          <a:lstStyle/>
          <a:p>
            <a:r>
              <a:rPr lang="en-US"/>
              <a:t>GHSA 2019 HRID Report</a:t>
            </a:r>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a:xfrm>
            <a:off x="6778575" y="1840657"/>
            <a:ext cx="5222345" cy="4059236"/>
          </a:xfrm>
        </p:spPr>
        <p:txBody>
          <a:bodyPr/>
          <a:lstStyle/>
          <a:p>
            <a:endParaRPr lang="en-US"/>
          </a:p>
        </p:txBody>
      </p:sp>
      <p:pic>
        <p:nvPicPr>
          <p:cNvPr id="7" name="Picture 6" descr="A close up of a device&#10;&#10;Description automatically generated">
            <a:extLst>
              <a:ext uri="{FF2B5EF4-FFF2-40B4-BE49-F238E27FC236}">
                <a16:creationId xmlns:a16="http://schemas.microsoft.com/office/drawing/2014/main" id="{CD2CFF61-58EE-4C52-8C75-37350BB38B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56763">
            <a:off x="1247804" y="177959"/>
            <a:ext cx="3198261" cy="3552698"/>
          </a:xfrm>
          <a:prstGeom prst="rect">
            <a:avLst/>
          </a:prstGeom>
        </p:spPr>
      </p:pic>
      <p:pic>
        <p:nvPicPr>
          <p:cNvPr id="8" name="Picture 2" descr="HRID 1">
            <a:extLst>
              <a:ext uri="{FF2B5EF4-FFF2-40B4-BE49-F238E27FC236}">
                <a16:creationId xmlns:a16="http://schemas.microsoft.com/office/drawing/2014/main" id="{06216791-DA67-4C68-99DB-D3D1BC475A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1" y="3185432"/>
            <a:ext cx="6730216" cy="371540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Table 11">
            <a:extLst>
              <a:ext uri="{FF2B5EF4-FFF2-40B4-BE49-F238E27FC236}">
                <a16:creationId xmlns:a16="http://schemas.microsoft.com/office/drawing/2014/main" id="{FC0B6CC2-8FD2-4CBD-96D8-5A07344AF84B}"/>
              </a:ext>
            </a:extLst>
          </p:cNvPr>
          <p:cNvGraphicFramePr>
            <a:graphicFrameLocks noGrp="1"/>
          </p:cNvGraphicFramePr>
          <p:nvPr>
            <p:extLst>
              <p:ext uri="{D42A27DB-BD31-4B8C-83A1-F6EECF244321}">
                <p14:modId xmlns:p14="http://schemas.microsoft.com/office/powerpoint/2010/main" val="386264533"/>
              </p:ext>
            </p:extLst>
          </p:nvPr>
        </p:nvGraphicFramePr>
        <p:xfrm>
          <a:off x="6219773" y="1702664"/>
          <a:ext cx="5972227" cy="4525965"/>
        </p:xfrm>
        <a:graphic>
          <a:graphicData uri="http://schemas.openxmlformats.org/drawingml/2006/table">
            <a:tbl>
              <a:tblPr firstRow="1" firstCol="1" bandRow="1">
                <a:tableStyleId>{5C22544A-7EE6-4342-B048-85BDC9FD1C3A}</a:tableStyleId>
              </a:tblPr>
              <a:tblGrid>
                <a:gridCol w="721917">
                  <a:extLst>
                    <a:ext uri="{9D8B030D-6E8A-4147-A177-3AD203B41FA5}">
                      <a16:colId xmlns:a16="http://schemas.microsoft.com/office/drawing/2014/main" val="3755960867"/>
                    </a:ext>
                  </a:extLst>
                </a:gridCol>
                <a:gridCol w="2023557">
                  <a:extLst>
                    <a:ext uri="{9D8B030D-6E8A-4147-A177-3AD203B41FA5}">
                      <a16:colId xmlns:a16="http://schemas.microsoft.com/office/drawing/2014/main" val="3722875902"/>
                    </a:ext>
                  </a:extLst>
                </a:gridCol>
                <a:gridCol w="546907">
                  <a:extLst>
                    <a:ext uri="{9D8B030D-6E8A-4147-A177-3AD203B41FA5}">
                      <a16:colId xmlns:a16="http://schemas.microsoft.com/office/drawing/2014/main" val="2406189387"/>
                    </a:ext>
                  </a:extLst>
                </a:gridCol>
                <a:gridCol w="2679846">
                  <a:extLst>
                    <a:ext uri="{9D8B030D-6E8A-4147-A177-3AD203B41FA5}">
                      <a16:colId xmlns:a16="http://schemas.microsoft.com/office/drawing/2014/main" val="2174220838"/>
                    </a:ext>
                  </a:extLst>
                </a:gridCol>
              </a:tblGrid>
              <a:tr h="408358">
                <a:tc>
                  <a:txBody>
                    <a:bodyPr/>
                    <a:lstStyle/>
                    <a:p>
                      <a:pPr marL="0" marR="0">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tc>
                <a:tc>
                  <a:txBody>
                    <a:bodyPr/>
                    <a:lstStyle/>
                    <a:p>
                      <a:pPr marL="0" marR="0" algn="ctr">
                        <a:spcBef>
                          <a:spcPts val="0"/>
                        </a:spcBef>
                        <a:spcAft>
                          <a:spcPts val="0"/>
                        </a:spcAft>
                      </a:pPr>
                      <a:r>
                        <a:rPr lang="en-US" sz="1300">
                          <a:effectLst/>
                        </a:rPr>
                        <a:t>Conviction Focused Approach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tc>
                  <a:txBody>
                    <a:bodyPr/>
                    <a:lstStyle/>
                    <a:p>
                      <a:pPr marL="0" marR="0">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tc>
                <a:tc>
                  <a:txBody>
                    <a:bodyPr/>
                    <a:lstStyle/>
                    <a:p>
                      <a:pPr marL="0" marR="0" algn="ctr">
                        <a:spcBef>
                          <a:spcPts val="0"/>
                        </a:spcBef>
                        <a:spcAft>
                          <a:spcPts val="0"/>
                        </a:spcAft>
                      </a:pPr>
                      <a:r>
                        <a:rPr lang="en-US" sz="1300">
                          <a:effectLst/>
                        </a:rPr>
                        <a:t>Individualized Justice Approach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extLst>
                  <a:ext uri="{0D108BD9-81ED-4DB2-BD59-A6C34878D82A}">
                    <a16:rowId xmlns:a16="http://schemas.microsoft.com/office/drawing/2014/main" val="3783994894"/>
                  </a:ext>
                </a:extLst>
              </a:tr>
              <a:tr h="408358">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solidFill>
                      <a:schemeClr val="accent1">
                        <a:lumMod val="20000"/>
                        <a:lumOff val="80000"/>
                      </a:schemeClr>
                    </a:solidFill>
                  </a:tcPr>
                </a:tc>
                <a:tc>
                  <a:txBody>
                    <a:bodyPr/>
                    <a:lstStyle/>
                    <a:p>
                      <a:pPr marL="0" marR="0">
                        <a:spcBef>
                          <a:spcPts val="0"/>
                        </a:spcBef>
                        <a:spcAft>
                          <a:spcPts val="0"/>
                        </a:spcAft>
                      </a:pPr>
                      <a:r>
                        <a:rPr lang="en-US" sz="1300">
                          <a:effectLst/>
                        </a:rPr>
                        <a:t>Law enforcement trained only on alcohol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tc>
                <a:tc>
                  <a:txBody>
                    <a:bodyPr/>
                    <a:lstStyle/>
                    <a:p>
                      <a:pPr marL="0" marR="0">
                        <a:spcBef>
                          <a:spcPts val="0"/>
                        </a:spcBef>
                        <a:spcAft>
                          <a:spcPts val="0"/>
                        </a:spcAft>
                      </a:pPr>
                      <a:r>
                        <a:rPr lang="en-US" sz="1300">
                          <a:effectLst/>
                        </a:rPr>
                        <a:t>Expanded DUID training (ARIDE, DRE, oral fluid)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extLst>
                  <a:ext uri="{0D108BD9-81ED-4DB2-BD59-A6C34878D82A}">
                    <a16:rowId xmlns:a16="http://schemas.microsoft.com/office/drawing/2014/main" val="3908190274"/>
                  </a:ext>
                </a:extLst>
              </a:tr>
              <a:tr h="408358">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solidFill>
                      <a:schemeClr val="accent1">
                        <a:lumMod val="20000"/>
                        <a:lumOff val="80000"/>
                      </a:schemeClr>
                    </a:solidFill>
                  </a:tcPr>
                </a:tc>
                <a:tc>
                  <a:txBody>
                    <a:bodyPr/>
                    <a:lstStyle/>
                    <a:p>
                      <a:pPr marL="0" marR="0">
                        <a:spcBef>
                          <a:spcPts val="0"/>
                        </a:spcBef>
                        <a:spcAft>
                          <a:spcPts val="0"/>
                        </a:spcAft>
                      </a:pPr>
                      <a:r>
                        <a:rPr lang="en-US" sz="1300">
                          <a:effectLst/>
                        </a:rPr>
                        <a:t>Test only for alcohol if per set limit reached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tc>
                <a:tc>
                  <a:txBody>
                    <a:bodyPr/>
                    <a:lstStyle/>
                    <a:p>
                      <a:pPr marL="0" marR="0">
                        <a:spcBef>
                          <a:spcPts val="0"/>
                        </a:spcBef>
                        <a:spcAft>
                          <a:spcPts val="0"/>
                        </a:spcAft>
                      </a:pPr>
                      <a:r>
                        <a:rPr lang="en-US" sz="1300">
                          <a:effectLst/>
                        </a:rPr>
                        <a:t>Test for alcohol and drugs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extLst>
                  <a:ext uri="{0D108BD9-81ED-4DB2-BD59-A6C34878D82A}">
                    <a16:rowId xmlns:a16="http://schemas.microsoft.com/office/drawing/2014/main" val="3514361204"/>
                  </a:ext>
                </a:extLst>
              </a:tr>
              <a:tr h="408358">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solidFill>
                      <a:schemeClr val="accent1">
                        <a:lumMod val="20000"/>
                        <a:lumOff val="80000"/>
                      </a:schemeClr>
                    </a:solidFill>
                  </a:tcPr>
                </a:tc>
                <a:tc>
                  <a:txBody>
                    <a:bodyPr/>
                    <a:lstStyle/>
                    <a:p>
                      <a:pPr marL="0" marR="0">
                        <a:spcBef>
                          <a:spcPts val="0"/>
                        </a:spcBef>
                        <a:spcAft>
                          <a:spcPts val="0"/>
                        </a:spcAft>
                      </a:pPr>
                      <a:r>
                        <a:rPr lang="en-US" sz="1300">
                          <a:effectLst/>
                        </a:rPr>
                        <a:t>Multiple prosecutors handle a single DUI case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tc>
                <a:tc>
                  <a:txBody>
                    <a:bodyPr/>
                    <a:lstStyle/>
                    <a:p>
                      <a:pPr marL="0" marR="0">
                        <a:spcBef>
                          <a:spcPts val="0"/>
                        </a:spcBef>
                        <a:spcAft>
                          <a:spcPts val="0"/>
                        </a:spcAft>
                      </a:pPr>
                      <a:r>
                        <a:rPr lang="en-US" sz="1300">
                          <a:effectLst/>
                        </a:rPr>
                        <a:t>Vertical prosecution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extLst>
                  <a:ext uri="{0D108BD9-81ED-4DB2-BD59-A6C34878D82A}">
                    <a16:rowId xmlns:a16="http://schemas.microsoft.com/office/drawing/2014/main" val="416476335"/>
                  </a:ext>
                </a:extLst>
              </a:tr>
              <a:tr h="408358">
                <a:tc>
                  <a:txBody>
                    <a:bodyPr/>
                    <a:lstStyle/>
                    <a:p>
                      <a:pPr marL="0" marR="0">
                        <a:spcBef>
                          <a:spcPts val="0"/>
                        </a:spcBef>
                        <a:spcAft>
                          <a:spcPts val="0"/>
                        </a:spcAft>
                      </a:pPr>
                      <a:endParaRPr lang="en-US" sz="1100">
                        <a:effectLst/>
                      </a:endParaRPr>
                    </a:p>
                    <a:p>
                      <a:pPr marL="0" marR="0">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solidFill>
                      <a:schemeClr val="accent1">
                        <a:lumMod val="20000"/>
                        <a:lumOff val="80000"/>
                      </a:schemeClr>
                    </a:solidFill>
                  </a:tcPr>
                </a:tc>
                <a:tc>
                  <a:txBody>
                    <a:bodyPr/>
                    <a:lstStyle/>
                    <a:p>
                      <a:pPr marL="0" marR="0">
                        <a:spcBef>
                          <a:spcPts val="0"/>
                        </a:spcBef>
                        <a:spcAft>
                          <a:spcPts val="0"/>
                        </a:spcAft>
                      </a:pPr>
                      <a:r>
                        <a:rPr lang="en-US" sz="1300">
                          <a:effectLst/>
                        </a:rPr>
                        <a:t>Cases heard in criminal/civil courts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tc>
                <a:tc>
                  <a:txBody>
                    <a:bodyPr/>
                    <a:lstStyle/>
                    <a:p>
                      <a:pPr marL="0" marR="0">
                        <a:spcBef>
                          <a:spcPts val="0"/>
                        </a:spcBef>
                        <a:spcAft>
                          <a:spcPts val="0"/>
                        </a:spcAft>
                      </a:pPr>
                      <a:r>
                        <a:rPr lang="en-US" sz="1300">
                          <a:effectLst/>
                        </a:rPr>
                        <a:t>DUI and treatment courts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extLst>
                  <a:ext uri="{0D108BD9-81ED-4DB2-BD59-A6C34878D82A}">
                    <a16:rowId xmlns:a16="http://schemas.microsoft.com/office/drawing/2014/main" val="3876152604"/>
                  </a:ext>
                </a:extLst>
              </a:tr>
              <a:tr h="816715">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solidFill>
                      <a:schemeClr val="accent1">
                        <a:lumMod val="20000"/>
                        <a:lumOff val="80000"/>
                      </a:schemeClr>
                    </a:solidFill>
                  </a:tcPr>
                </a:tc>
                <a:tc>
                  <a:txBody>
                    <a:bodyPr/>
                    <a:lstStyle/>
                    <a:p>
                      <a:pPr marL="0" marR="0">
                        <a:spcBef>
                          <a:spcPts val="0"/>
                        </a:spcBef>
                        <a:spcAft>
                          <a:spcPts val="0"/>
                        </a:spcAft>
                      </a:pPr>
                      <a:r>
                        <a:rPr lang="en-US" sz="1300">
                          <a:effectLst/>
                        </a:rPr>
                        <a:t>Inconsistent screening &amp; assessment using generic tools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tc>
                <a:tc>
                  <a:txBody>
                    <a:bodyPr/>
                    <a:lstStyle/>
                    <a:p>
                      <a:pPr marL="0" marR="0">
                        <a:spcBef>
                          <a:spcPts val="0"/>
                        </a:spcBef>
                        <a:spcAft>
                          <a:spcPts val="0"/>
                        </a:spcAft>
                      </a:pPr>
                      <a:r>
                        <a:rPr lang="en-US" sz="1300">
                          <a:effectLst/>
                        </a:rPr>
                        <a:t>Screening &amp; assessment at multiple phases using tools validated specifically among the DUI population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extLst>
                  <a:ext uri="{0D108BD9-81ED-4DB2-BD59-A6C34878D82A}">
                    <a16:rowId xmlns:a16="http://schemas.microsoft.com/office/drawing/2014/main" val="103089583"/>
                  </a:ext>
                </a:extLst>
              </a:tr>
              <a:tr h="816715">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solidFill>
                      <a:schemeClr val="accent1">
                        <a:lumMod val="20000"/>
                        <a:lumOff val="80000"/>
                      </a:schemeClr>
                    </a:solidFill>
                  </a:tcPr>
                </a:tc>
                <a:tc>
                  <a:txBody>
                    <a:bodyPr/>
                    <a:lstStyle/>
                    <a:p>
                      <a:pPr marL="0" marR="0">
                        <a:spcBef>
                          <a:spcPts val="0"/>
                        </a:spcBef>
                        <a:spcAft>
                          <a:spcPts val="0"/>
                        </a:spcAft>
                      </a:pPr>
                      <a:r>
                        <a:rPr lang="en-US" sz="1300">
                          <a:effectLst/>
                        </a:rPr>
                        <a:t>Emphasis on punishment (fines &amp; jail) as prescribed in statute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tc>
                <a:tc>
                  <a:txBody>
                    <a:bodyPr/>
                    <a:lstStyle/>
                    <a:p>
                      <a:pPr marL="0" marR="0">
                        <a:spcBef>
                          <a:spcPts val="0"/>
                        </a:spcBef>
                        <a:spcAft>
                          <a:spcPts val="0"/>
                        </a:spcAft>
                      </a:pPr>
                      <a:r>
                        <a:rPr lang="en-US" sz="1300">
                          <a:effectLst/>
                        </a:rPr>
                        <a:t>Investment in treatment and supervision determined by multidisciplinary team and informed by assessment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extLst>
                  <a:ext uri="{0D108BD9-81ED-4DB2-BD59-A6C34878D82A}">
                    <a16:rowId xmlns:a16="http://schemas.microsoft.com/office/drawing/2014/main" val="4271560723"/>
                  </a:ext>
                </a:extLst>
              </a:tr>
              <a:tr h="408358">
                <a:tc>
                  <a:txBody>
                    <a:bodyPr/>
                    <a:lstStyle/>
                    <a:p>
                      <a:pPr marL="0" marR="0">
                        <a:spcBef>
                          <a:spcPts val="0"/>
                        </a:spcBef>
                        <a:spcAft>
                          <a:spcPts val="0"/>
                        </a:spcAft>
                      </a:pPr>
                      <a:endParaRPr lang="en-US" sz="1100">
                        <a:effectLst/>
                      </a:endParaRPr>
                    </a:p>
                    <a:p>
                      <a:pPr marL="0" marR="0">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solidFill>
                      <a:schemeClr val="accent1">
                        <a:lumMod val="20000"/>
                        <a:lumOff val="80000"/>
                      </a:schemeClr>
                    </a:solidFill>
                  </a:tcPr>
                </a:tc>
                <a:tc>
                  <a:txBody>
                    <a:bodyPr/>
                    <a:lstStyle/>
                    <a:p>
                      <a:pPr marL="0" marR="0">
                        <a:spcBef>
                          <a:spcPts val="0"/>
                        </a:spcBef>
                        <a:spcAft>
                          <a:spcPts val="0"/>
                        </a:spcAft>
                      </a:pPr>
                      <a:r>
                        <a:rPr lang="en-US" sz="1300">
                          <a:effectLst/>
                        </a:rPr>
                        <a:t>Probation generalists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tc>
                <a:tc>
                  <a:txBody>
                    <a:bodyPr/>
                    <a:lstStyle/>
                    <a:p>
                      <a:pPr marL="0" marR="0">
                        <a:spcBef>
                          <a:spcPts val="0"/>
                        </a:spcBef>
                        <a:spcAft>
                          <a:spcPts val="0"/>
                        </a:spcAft>
                      </a:pPr>
                      <a:r>
                        <a:rPr lang="en-US" sz="1300">
                          <a:effectLst/>
                        </a:rPr>
                        <a:t>Mental Health/SUD probation specialists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extLst>
                  <a:ext uri="{0D108BD9-81ED-4DB2-BD59-A6C34878D82A}">
                    <a16:rowId xmlns:a16="http://schemas.microsoft.com/office/drawing/2014/main" val="2445954748"/>
                  </a:ext>
                </a:extLst>
              </a:tr>
              <a:tr h="442387">
                <a:tc>
                  <a:txBody>
                    <a:bodyPr/>
                    <a:lstStyle/>
                    <a:p>
                      <a:pPr marL="0" marR="0">
                        <a:spcBef>
                          <a:spcPts val="0"/>
                        </a:spcBef>
                        <a:spcAft>
                          <a:spcPts val="0"/>
                        </a:spcAft>
                      </a:pPr>
                      <a:endParaRPr lang="en-US" sz="1100">
                        <a:effectLst/>
                      </a:endParaRPr>
                    </a:p>
                    <a:p>
                      <a:pPr marL="0" marR="0">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solidFill>
                      <a:schemeClr val="accent1">
                        <a:lumMod val="20000"/>
                        <a:lumOff val="80000"/>
                      </a:schemeClr>
                    </a:solidFill>
                  </a:tcPr>
                </a:tc>
                <a:tc>
                  <a:txBody>
                    <a:bodyPr/>
                    <a:lstStyle/>
                    <a:p>
                      <a:pPr marL="0" marR="0">
                        <a:spcBef>
                          <a:spcPts val="0"/>
                        </a:spcBef>
                        <a:spcAft>
                          <a:spcPts val="0"/>
                        </a:spcAft>
                      </a:pPr>
                      <a:r>
                        <a:rPr lang="en-US" sz="1300">
                          <a:effectLst/>
                        </a:rPr>
                        <a:t>Siloed data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tc>
                  <a:txBody>
                    <a:bodyPr/>
                    <a:lstStyle/>
                    <a:p>
                      <a:pPr marL="0" marR="0">
                        <a:spcBef>
                          <a:spcPts val="0"/>
                        </a:spcBef>
                        <a:spcAft>
                          <a:spcPts val="0"/>
                        </a:spcAft>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5629" marR="65629" marT="0" marB="0"/>
                </a:tc>
                <a:tc>
                  <a:txBody>
                    <a:bodyPr/>
                    <a:lstStyle/>
                    <a:p>
                      <a:pPr marL="0" marR="0">
                        <a:spcBef>
                          <a:spcPts val="0"/>
                        </a:spcBef>
                        <a:spcAft>
                          <a:spcPts val="0"/>
                        </a:spcAft>
                      </a:pPr>
                      <a:r>
                        <a:rPr lang="en-US" sz="1300">
                          <a:effectLst/>
                        </a:rPr>
                        <a:t>Linked impaired driving data system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5629" marR="65629" marT="0" marB="0" anchor="ctr"/>
                </a:tc>
                <a:extLst>
                  <a:ext uri="{0D108BD9-81ED-4DB2-BD59-A6C34878D82A}">
                    <a16:rowId xmlns:a16="http://schemas.microsoft.com/office/drawing/2014/main" val="2230458795"/>
                  </a:ext>
                </a:extLst>
              </a:tr>
            </a:tbl>
          </a:graphicData>
        </a:graphic>
      </p:graphicFrame>
      <p:pic>
        <p:nvPicPr>
          <p:cNvPr id="13" name="Picture 8" descr="Image result for red exclamation point">
            <a:extLst>
              <a:ext uri="{FF2B5EF4-FFF2-40B4-BE49-F238E27FC236}">
                <a16:creationId xmlns:a16="http://schemas.microsoft.com/office/drawing/2014/main" id="{8F5ABB68-041E-4F59-A76F-F9C3F74619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4284" y="2170322"/>
            <a:ext cx="361950" cy="3429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2" descr="Image result for green check mark emoji">
            <a:extLst>
              <a:ext uri="{FF2B5EF4-FFF2-40B4-BE49-F238E27FC236}">
                <a16:creationId xmlns:a16="http://schemas.microsoft.com/office/drawing/2014/main" id="{E5B2D51C-5D40-4C51-8931-B5FBC64A3D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249" y="2128022"/>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2" descr="Image result for green check mark emoji">
            <a:extLst>
              <a:ext uri="{FF2B5EF4-FFF2-40B4-BE49-F238E27FC236}">
                <a16:creationId xmlns:a16="http://schemas.microsoft.com/office/drawing/2014/main" id="{45E29166-3E6C-4827-9C7E-B8C5812D60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248" y="2607054"/>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2" descr="Image result for green check mark emoji">
            <a:extLst>
              <a:ext uri="{FF2B5EF4-FFF2-40B4-BE49-F238E27FC236}">
                <a16:creationId xmlns:a16="http://schemas.microsoft.com/office/drawing/2014/main" id="{8D947DCA-4EB6-48EC-8CEE-E13229B6B3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248" y="2970954"/>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2" descr="Image result for green check mark emoji">
            <a:extLst>
              <a:ext uri="{FF2B5EF4-FFF2-40B4-BE49-F238E27FC236}">
                <a16:creationId xmlns:a16="http://schemas.microsoft.com/office/drawing/2014/main" id="{9A1F8004-FE3E-4E4D-BA3A-1369D8F30F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247" y="3440856"/>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2" descr="Image result for green check mark emoji">
            <a:extLst>
              <a:ext uri="{FF2B5EF4-FFF2-40B4-BE49-F238E27FC236}">
                <a16:creationId xmlns:a16="http://schemas.microsoft.com/office/drawing/2014/main" id="{118E13D0-8671-4867-901C-DC9BE65B81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247" y="3965647"/>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2" descr="Image result for green check mark emoji">
            <a:extLst>
              <a:ext uri="{FF2B5EF4-FFF2-40B4-BE49-F238E27FC236}">
                <a16:creationId xmlns:a16="http://schemas.microsoft.com/office/drawing/2014/main" id="{C687CA25-23CD-4089-A849-10ACA26F9F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247" y="4793579"/>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2" descr="Image result for green check mark emoji">
            <a:extLst>
              <a:ext uri="{FF2B5EF4-FFF2-40B4-BE49-F238E27FC236}">
                <a16:creationId xmlns:a16="http://schemas.microsoft.com/office/drawing/2014/main" id="{6CD49453-107F-4FDD-ADD9-7F4BEA11C1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247" y="5420249"/>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2" descr="Image result for green check mark emoji">
            <a:extLst>
              <a:ext uri="{FF2B5EF4-FFF2-40B4-BE49-F238E27FC236}">
                <a16:creationId xmlns:a16="http://schemas.microsoft.com/office/drawing/2014/main" id="{E6C9B6E1-CBC2-4159-8EDD-929325136B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8247" y="5853440"/>
            <a:ext cx="295275" cy="2952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Image result for red exclamation point">
            <a:extLst>
              <a:ext uri="{FF2B5EF4-FFF2-40B4-BE49-F238E27FC236}">
                <a16:creationId xmlns:a16="http://schemas.microsoft.com/office/drawing/2014/main" id="{5C3CC6EF-1AC5-4DA2-802D-9138BA4BCE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4283" y="2563508"/>
            <a:ext cx="361950" cy="3429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Image result for red exclamation point">
            <a:extLst>
              <a:ext uri="{FF2B5EF4-FFF2-40B4-BE49-F238E27FC236}">
                <a16:creationId xmlns:a16="http://schemas.microsoft.com/office/drawing/2014/main" id="{367A0D32-6252-4C62-9418-BE6C1DAF27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5736" y="2974449"/>
            <a:ext cx="361950" cy="3429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Image result for red exclamation point">
            <a:extLst>
              <a:ext uri="{FF2B5EF4-FFF2-40B4-BE49-F238E27FC236}">
                <a16:creationId xmlns:a16="http://schemas.microsoft.com/office/drawing/2014/main" id="{C12A3A36-06D1-4184-A4F5-6C06CCB5AC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6168" y="3374066"/>
            <a:ext cx="361950" cy="3429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Image result for red exclamation point">
            <a:extLst>
              <a:ext uri="{FF2B5EF4-FFF2-40B4-BE49-F238E27FC236}">
                <a16:creationId xmlns:a16="http://schemas.microsoft.com/office/drawing/2014/main" id="{03D47DAF-0BB2-4437-878F-B449901756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5736" y="5854666"/>
            <a:ext cx="361950" cy="3429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Image result for red exclamation point">
            <a:extLst>
              <a:ext uri="{FF2B5EF4-FFF2-40B4-BE49-F238E27FC236}">
                <a16:creationId xmlns:a16="http://schemas.microsoft.com/office/drawing/2014/main" id="{D6E5D327-947B-4C2F-A5A0-48C05905AA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5580" y="5409666"/>
            <a:ext cx="361950" cy="3429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Image result for red exclamation point">
            <a:extLst>
              <a:ext uri="{FF2B5EF4-FFF2-40B4-BE49-F238E27FC236}">
                <a16:creationId xmlns:a16="http://schemas.microsoft.com/office/drawing/2014/main" id="{5907B402-7045-46E6-B080-EBF20346F2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4715" y="4868988"/>
            <a:ext cx="361950" cy="3429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descr="Image result for red exclamation point">
            <a:extLst>
              <a:ext uri="{FF2B5EF4-FFF2-40B4-BE49-F238E27FC236}">
                <a16:creationId xmlns:a16="http://schemas.microsoft.com/office/drawing/2014/main" id="{283777E9-120A-4E14-8696-DC150EEBF9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5736" y="3990789"/>
            <a:ext cx="361950" cy="34290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10355BB6-ED1E-4785-99DB-EBE0E6648F2E}"/>
              </a:ext>
            </a:extLst>
          </p:cNvPr>
          <p:cNvSpPr txBox="1"/>
          <p:nvPr/>
        </p:nvSpPr>
        <p:spPr>
          <a:xfrm>
            <a:off x="5326911" y="1029224"/>
            <a:ext cx="6111240" cy="461665"/>
          </a:xfrm>
          <a:prstGeom prst="rect">
            <a:avLst/>
          </a:prstGeom>
          <a:noFill/>
        </p:spPr>
        <p:txBody>
          <a:bodyPr wrap="square">
            <a:spAutoFit/>
          </a:bodyPr>
          <a:lstStyle/>
          <a:p>
            <a:pPr algn="ctr"/>
            <a:r>
              <a:rPr lang="en-US" sz="2400"/>
              <a:t>ghsa.org/resources/HRIDReport19</a:t>
            </a:r>
          </a:p>
        </p:txBody>
      </p:sp>
    </p:spTree>
    <p:extLst>
      <p:ext uri="{BB962C8B-B14F-4D97-AF65-F5344CB8AC3E}">
        <p14:creationId xmlns:p14="http://schemas.microsoft.com/office/powerpoint/2010/main" val="33636093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6E3D40-0571-446F-9FDC-A93A5056DB7E}"/>
              </a:ext>
            </a:extLst>
          </p:cNvPr>
          <p:cNvSpPr>
            <a:spLocks noGrp="1"/>
          </p:cNvSpPr>
          <p:nvPr>
            <p:ph type="title"/>
          </p:nvPr>
        </p:nvSpPr>
        <p:spPr/>
        <p:txBody>
          <a:bodyPr/>
          <a:lstStyle/>
          <a:p>
            <a:pPr algn="ctr"/>
            <a:r>
              <a:rPr lang="en-US"/>
              <a:t>A Semi-Cyclical Model of Countermeasure Adoption</a:t>
            </a:r>
          </a:p>
        </p:txBody>
      </p:sp>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p:txBody>
          <a:bodyPr/>
          <a:lstStyle/>
          <a:p>
            <a:fld id="{27E16C0C-6FB0-4EFF-ADEE-30E9E324E0EA}" type="slidenum">
              <a:rPr lang="en-US" smtClean="0"/>
              <a:pPr/>
              <a:t>80</a:t>
            </a:fld>
            <a:endParaRPr lang="en-US"/>
          </a:p>
        </p:txBody>
      </p:sp>
      <p:grpSp>
        <p:nvGrpSpPr>
          <p:cNvPr id="27" name="Group 26">
            <a:extLst>
              <a:ext uri="{FF2B5EF4-FFF2-40B4-BE49-F238E27FC236}">
                <a16:creationId xmlns:a16="http://schemas.microsoft.com/office/drawing/2014/main" id="{1610C8D0-0A46-4551-8D3F-0ABC57C3558B}"/>
              </a:ext>
            </a:extLst>
          </p:cNvPr>
          <p:cNvGrpSpPr/>
          <p:nvPr/>
        </p:nvGrpSpPr>
        <p:grpSpPr>
          <a:xfrm rot="20499278">
            <a:off x="2821150" y="3802865"/>
            <a:ext cx="2649728" cy="646387"/>
            <a:chOff x="2917155" y="4170516"/>
            <a:chExt cx="2649728" cy="646387"/>
          </a:xfrm>
        </p:grpSpPr>
        <p:sp>
          <p:nvSpPr>
            <p:cNvPr id="28" name="Rectangle 27">
              <a:extLst>
                <a:ext uri="{FF2B5EF4-FFF2-40B4-BE49-F238E27FC236}">
                  <a16:creationId xmlns:a16="http://schemas.microsoft.com/office/drawing/2014/main" id="{36D3E6CF-8184-45A1-A01D-960F3557536D}"/>
                </a:ext>
              </a:extLst>
            </p:cNvPr>
            <p:cNvSpPr/>
            <p:nvPr/>
          </p:nvSpPr>
          <p:spPr>
            <a:xfrm>
              <a:off x="2953407" y="4446948"/>
              <a:ext cx="2564524" cy="9352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B599449-7FE4-42CF-BCD8-43F4B2024530}"/>
                </a:ext>
              </a:extLst>
            </p:cNvPr>
            <p:cNvSpPr/>
            <p:nvPr/>
          </p:nvSpPr>
          <p:spPr>
            <a:xfrm rot="5400000">
              <a:off x="2640723" y="4446948"/>
              <a:ext cx="646386" cy="9352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803C210-0B9B-41C5-9A69-107B6D9E38CE}"/>
                </a:ext>
              </a:extLst>
            </p:cNvPr>
            <p:cNvSpPr/>
            <p:nvPr/>
          </p:nvSpPr>
          <p:spPr>
            <a:xfrm rot="5400000">
              <a:off x="5196930" y="4446949"/>
              <a:ext cx="646386" cy="9352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1" name="Diagram 30">
            <a:extLst>
              <a:ext uri="{FF2B5EF4-FFF2-40B4-BE49-F238E27FC236}">
                <a16:creationId xmlns:a16="http://schemas.microsoft.com/office/drawing/2014/main" id="{9240429A-8DE5-47A1-8BEF-A603108B6229}"/>
              </a:ext>
            </a:extLst>
          </p:cNvPr>
          <p:cNvGraphicFramePr/>
          <p:nvPr>
            <p:extLst>
              <p:ext uri="{D42A27DB-BD31-4B8C-83A1-F6EECF244321}">
                <p14:modId xmlns:p14="http://schemas.microsoft.com/office/powerpoint/2010/main" val="716197779"/>
              </p:ext>
            </p:extLst>
          </p:nvPr>
        </p:nvGraphicFramePr>
        <p:xfrm>
          <a:off x="2464677" y="1758968"/>
          <a:ext cx="7090979" cy="4225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Rectangle: Rounded Corners 31">
            <a:extLst>
              <a:ext uri="{FF2B5EF4-FFF2-40B4-BE49-F238E27FC236}">
                <a16:creationId xmlns:a16="http://schemas.microsoft.com/office/drawing/2014/main" id="{DAB93D2D-F18A-4096-8B7E-CA0125F54FAE}"/>
              </a:ext>
            </a:extLst>
          </p:cNvPr>
          <p:cNvSpPr/>
          <p:nvPr/>
        </p:nvSpPr>
        <p:spPr>
          <a:xfrm>
            <a:off x="7744373" y="1512559"/>
            <a:ext cx="1602827" cy="525517"/>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accent3">
                    <a:lumMod val="75000"/>
                  </a:schemeClr>
                </a:solidFill>
              </a:rPr>
              <a:t>Widely Accepted</a:t>
            </a:r>
          </a:p>
        </p:txBody>
      </p:sp>
      <p:sp>
        <p:nvSpPr>
          <p:cNvPr id="33" name="Rectangle: Rounded Corners 32">
            <a:extLst>
              <a:ext uri="{FF2B5EF4-FFF2-40B4-BE49-F238E27FC236}">
                <a16:creationId xmlns:a16="http://schemas.microsoft.com/office/drawing/2014/main" id="{F92F47FC-5E7B-4300-8C3B-918033E7D96A}"/>
              </a:ext>
            </a:extLst>
          </p:cNvPr>
          <p:cNvSpPr/>
          <p:nvPr/>
        </p:nvSpPr>
        <p:spPr>
          <a:xfrm>
            <a:off x="8507249" y="2074237"/>
            <a:ext cx="2096811" cy="656091"/>
          </a:xfrm>
          <a:prstGeom prst="roundRect">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accent3">
                    <a:lumMod val="75000"/>
                  </a:schemeClr>
                </a:solidFill>
              </a:rPr>
              <a:t>But, cracks and loopholes emerge</a:t>
            </a:r>
          </a:p>
        </p:txBody>
      </p:sp>
      <p:sp>
        <p:nvSpPr>
          <p:cNvPr id="34" name="Rectangle: Rounded Corners 33">
            <a:extLst>
              <a:ext uri="{FF2B5EF4-FFF2-40B4-BE49-F238E27FC236}">
                <a16:creationId xmlns:a16="http://schemas.microsoft.com/office/drawing/2014/main" id="{2D1283A9-63DC-4751-9206-179C75C2DC46}"/>
              </a:ext>
            </a:extLst>
          </p:cNvPr>
          <p:cNvSpPr/>
          <p:nvPr/>
        </p:nvSpPr>
        <p:spPr>
          <a:xfrm>
            <a:off x="9555655" y="4188266"/>
            <a:ext cx="2403367" cy="739073"/>
          </a:xfrm>
          <a:prstGeom prst="round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6">
                    <a:lumMod val="75000"/>
                  </a:schemeClr>
                </a:solidFill>
              </a:rPr>
              <a:t>Fills the cracks, a better mousetrap, or addresses an emerging issue</a:t>
            </a:r>
          </a:p>
        </p:txBody>
      </p:sp>
      <p:sp>
        <p:nvSpPr>
          <p:cNvPr id="35" name="Rectangle: Rounded Corners 34">
            <a:extLst>
              <a:ext uri="{FF2B5EF4-FFF2-40B4-BE49-F238E27FC236}">
                <a16:creationId xmlns:a16="http://schemas.microsoft.com/office/drawing/2014/main" id="{49634A72-0F1E-49A4-A365-C17E2CB67B64}"/>
              </a:ext>
            </a:extLst>
          </p:cNvPr>
          <p:cNvSpPr/>
          <p:nvPr/>
        </p:nvSpPr>
        <p:spPr>
          <a:xfrm>
            <a:off x="9126490" y="4953951"/>
            <a:ext cx="1844560" cy="525518"/>
          </a:xfrm>
          <a:prstGeom prst="round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6">
                    <a:lumMod val="75000"/>
                  </a:schemeClr>
                </a:solidFill>
              </a:rPr>
              <a:t>Little/no evaluation data</a:t>
            </a:r>
          </a:p>
        </p:txBody>
      </p:sp>
      <p:sp>
        <p:nvSpPr>
          <p:cNvPr id="36" name="Rectangle: Rounded Corners 35">
            <a:extLst>
              <a:ext uri="{FF2B5EF4-FFF2-40B4-BE49-F238E27FC236}">
                <a16:creationId xmlns:a16="http://schemas.microsoft.com/office/drawing/2014/main" id="{9EBD2802-189E-4114-90A3-0FF44B49634E}"/>
              </a:ext>
            </a:extLst>
          </p:cNvPr>
          <p:cNvSpPr/>
          <p:nvPr/>
        </p:nvSpPr>
        <p:spPr>
          <a:xfrm>
            <a:off x="1026277" y="4665501"/>
            <a:ext cx="1714939" cy="525518"/>
          </a:xfrm>
          <a:prstGeom prst="roundRect">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2">
                    <a:lumMod val="75000"/>
                  </a:schemeClr>
                </a:solidFill>
              </a:rPr>
              <a:t>Evolving into a best practice</a:t>
            </a:r>
          </a:p>
        </p:txBody>
      </p:sp>
      <p:sp>
        <p:nvSpPr>
          <p:cNvPr id="37" name="Rectangle: Rounded Corners 36">
            <a:extLst>
              <a:ext uri="{FF2B5EF4-FFF2-40B4-BE49-F238E27FC236}">
                <a16:creationId xmlns:a16="http://schemas.microsoft.com/office/drawing/2014/main" id="{B737E8CA-B8C8-49A7-9554-B5603966314F}"/>
              </a:ext>
            </a:extLst>
          </p:cNvPr>
          <p:cNvSpPr/>
          <p:nvPr/>
        </p:nvSpPr>
        <p:spPr>
          <a:xfrm>
            <a:off x="390634" y="3769057"/>
            <a:ext cx="1982955" cy="838417"/>
          </a:xfrm>
          <a:prstGeom prst="roundRect">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2">
                    <a:lumMod val="75000"/>
                  </a:schemeClr>
                </a:solidFill>
              </a:rPr>
              <a:t>Any public concerns/objections begin to emerge</a:t>
            </a:r>
          </a:p>
        </p:txBody>
      </p:sp>
      <p:sp>
        <p:nvSpPr>
          <p:cNvPr id="38" name="Rectangle: Rounded Corners 37">
            <a:extLst>
              <a:ext uri="{FF2B5EF4-FFF2-40B4-BE49-F238E27FC236}">
                <a16:creationId xmlns:a16="http://schemas.microsoft.com/office/drawing/2014/main" id="{5D69178F-532D-4254-9ECE-8E7820A1C283}"/>
              </a:ext>
            </a:extLst>
          </p:cNvPr>
          <p:cNvSpPr/>
          <p:nvPr/>
        </p:nvSpPr>
        <p:spPr>
          <a:xfrm>
            <a:off x="1291024" y="5226931"/>
            <a:ext cx="2165129" cy="525518"/>
          </a:xfrm>
          <a:prstGeom prst="roundRect">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2">
                    <a:lumMod val="75000"/>
                  </a:schemeClr>
                </a:solidFill>
              </a:rPr>
              <a:t>Some agencies begin to support</a:t>
            </a:r>
          </a:p>
        </p:txBody>
      </p:sp>
      <p:sp>
        <p:nvSpPr>
          <p:cNvPr id="39" name="Rectangle: Rounded Corners 38">
            <a:extLst>
              <a:ext uri="{FF2B5EF4-FFF2-40B4-BE49-F238E27FC236}">
                <a16:creationId xmlns:a16="http://schemas.microsoft.com/office/drawing/2014/main" id="{698FC740-85B5-4E4F-80D0-C910242C824A}"/>
              </a:ext>
            </a:extLst>
          </p:cNvPr>
          <p:cNvSpPr/>
          <p:nvPr/>
        </p:nvSpPr>
        <p:spPr>
          <a:xfrm>
            <a:off x="2821150" y="1488561"/>
            <a:ext cx="2166011" cy="59881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1">
                    <a:lumMod val="75000"/>
                  </a:schemeClr>
                </a:solidFill>
              </a:rPr>
              <a:t>Implementation becomes standardized</a:t>
            </a:r>
          </a:p>
        </p:txBody>
      </p:sp>
      <p:sp>
        <p:nvSpPr>
          <p:cNvPr id="40" name="Rectangle: Rounded Corners 39">
            <a:extLst>
              <a:ext uri="{FF2B5EF4-FFF2-40B4-BE49-F238E27FC236}">
                <a16:creationId xmlns:a16="http://schemas.microsoft.com/office/drawing/2014/main" id="{39EC24A9-F0AE-4A25-8B27-F227AAB5B03A}"/>
              </a:ext>
            </a:extLst>
          </p:cNvPr>
          <p:cNvSpPr/>
          <p:nvPr/>
        </p:nvSpPr>
        <p:spPr>
          <a:xfrm>
            <a:off x="2417313" y="5756364"/>
            <a:ext cx="2166011" cy="525518"/>
          </a:xfrm>
          <a:prstGeom prst="roundRect">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2">
                    <a:lumMod val="75000"/>
                  </a:schemeClr>
                </a:solidFill>
              </a:rPr>
              <a:t>Federal funding uncertain</a:t>
            </a:r>
          </a:p>
        </p:txBody>
      </p:sp>
      <p:sp>
        <p:nvSpPr>
          <p:cNvPr id="41" name="Rectangle: Rounded Corners 40">
            <a:extLst>
              <a:ext uri="{FF2B5EF4-FFF2-40B4-BE49-F238E27FC236}">
                <a16:creationId xmlns:a16="http://schemas.microsoft.com/office/drawing/2014/main" id="{887058C2-DEDB-4015-A2A6-22EC0CF36DF4}"/>
              </a:ext>
            </a:extLst>
          </p:cNvPr>
          <p:cNvSpPr/>
          <p:nvPr/>
        </p:nvSpPr>
        <p:spPr>
          <a:xfrm>
            <a:off x="1871280" y="2045738"/>
            <a:ext cx="1540644" cy="525518"/>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1">
                    <a:lumMod val="75000"/>
                  </a:schemeClr>
                </a:solidFill>
              </a:rPr>
              <a:t>Federal funding authorized</a:t>
            </a:r>
          </a:p>
        </p:txBody>
      </p:sp>
      <p:sp>
        <p:nvSpPr>
          <p:cNvPr id="42" name="Rectangle: Rounded Corners 41">
            <a:extLst>
              <a:ext uri="{FF2B5EF4-FFF2-40B4-BE49-F238E27FC236}">
                <a16:creationId xmlns:a16="http://schemas.microsoft.com/office/drawing/2014/main" id="{E9C44A35-61B8-4ED4-B54F-C29036237D13}"/>
              </a:ext>
            </a:extLst>
          </p:cNvPr>
          <p:cNvSpPr/>
          <p:nvPr/>
        </p:nvSpPr>
        <p:spPr>
          <a:xfrm>
            <a:off x="1049283" y="2558429"/>
            <a:ext cx="1933903" cy="421835"/>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1">
                    <a:lumMod val="75000"/>
                  </a:schemeClr>
                </a:solidFill>
              </a:rPr>
              <a:t>Rigorous Evaluation</a:t>
            </a:r>
          </a:p>
        </p:txBody>
      </p:sp>
      <p:sp>
        <p:nvSpPr>
          <p:cNvPr id="43" name="Rectangle: Rounded Corners 42">
            <a:extLst>
              <a:ext uri="{FF2B5EF4-FFF2-40B4-BE49-F238E27FC236}">
                <a16:creationId xmlns:a16="http://schemas.microsoft.com/office/drawing/2014/main" id="{AE4C0C9F-4960-4BB7-9B44-10505C5A233C}"/>
              </a:ext>
            </a:extLst>
          </p:cNvPr>
          <p:cNvSpPr/>
          <p:nvPr/>
        </p:nvSpPr>
        <p:spPr>
          <a:xfrm>
            <a:off x="8437176" y="5523312"/>
            <a:ext cx="1714939" cy="525518"/>
          </a:xfrm>
          <a:prstGeom prst="round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6">
                    <a:lumMod val="75000"/>
                  </a:schemeClr>
                </a:solidFill>
              </a:rPr>
              <a:t>Individual evangelists</a:t>
            </a:r>
          </a:p>
        </p:txBody>
      </p:sp>
      <p:sp>
        <p:nvSpPr>
          <p:cNvPr id="44" name="Rectangle: Rounded Corners 43">
            <a:extLst>
              <a:ext uri="{FF2B5EF4-FFF2-40B4-BE49-F238E27FC236}">
                <a16:creationId xmlns:a16="http://schemas.microsoft.com/office/drawing/2014/main" id="{191C28DB-CC87-4620-A6EA-08E10A48AB35}"/>
              </a:ext>
            </a:extLst>
          </p:cNvPr>
          <p:cNvSpPr/>
          <p:nvPr/>
        </p:nvSpPr>
        <p:spPr>
          <a:xfrm rot="20497786">
            <a:off x="4754459" y="3793662"/>
            <a:ext cx="1714939" cy="525518"/>
          </a:xfrm>
          <a:prstGeom prst="roundRect">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2">
                    <a:lumMod val="75000"/>
                  </a:schemeClr>
                </a:solidFill>
              </a:rPr>
              <a:t>Real cost barriers emerge</a:t>
            </a:r>
          </a:p>
        </p:txBody>
      </p:sp>
    </p:spTree>
    <p:extLst>
      <p:ext uri="{BB962C8B-B14F-4D97-AF65-F5344CB8AC3E}">
        <p14:creationId xmlns:p14="http://schemas.microsoft.com/office/powerpoint/2010/main" val="18053519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E889E-C9D4-48B8-9AF1-504D0D0FC3A6}"/>
              </a:ext>
            </a:extLst>
          </p:cNvPr>
          <p:cNvSpPr>
            <a:spLocks noGrp="1"/>
          </p:cNvSpPr>
          <p:nvPr>
            <p:ph type="title"/>
          </p:nvPr>
        </p:nvSpPr>
        <p:spPr/>
        <p:txBody>
          <a:bodyPr/>
          <a:lstStyle/>
          <a:p>
            <a:r>
              <a:rPr lang="en-US"/>
              <a:t>General Program Implementation</a:t>
            </a:r>
          </a:p>
        </p:txBody>
      </p:sp>
      <p:sp>
        <p:nvSpPr>
          <p:cNvPr id="4" name="Content Placeholder 3">
            <a:extLst>
              <a:ext uri="{FF2B5EF4-FFF2-40B4-BE49-F238E27FC236}">
                <a16:creationId xmlns:a16="http://schemas.microsoft.com/office/drawing/2014/main" id="{F13FC22A-E8AB-4040-91F8-5FA13F738F0C}"/>
              </a:ext>
            </a:extLst>
          </p:cNvPr>
          <p:cNvSpPr>
            <a:spLocks noGrp="1"/>
          </p:cNvSpPr>
          <p:nvPr>
            <p:ph sz="half" idx="2"/>
          </p:nvPr>
        </p:nvSpPr>
        <p:spPr>
          <a:xfrm>
            <a:off x="654133" y="1207974"/>
            <a:ext cx="5300100" cy="3045049"/>
          </a:xfrm>
        </p:spPr>
        <p:txBody>
          <a:bodyPr>
            <a:normAutofit fontScale="92500" lnSpcReduction="10000"/>
          </a:bodyPr>
          <a:lstStyle/>
          <a:p>
            <a:pPr marL="0" indent="0">
              <a:buNone/>
            </a:pPr>
            <a:r>
              <a:rPr lang="en-US" b="1"/>
              <a:t>Barriers</a:t>
            </a:r>
          </a:p>
          <a:p>
            <a:r>
              <a:rPr lang="en-US"/>
              <a:t>Cost</a:t>
            </a:r>
          </a:p>
          <a:p>
            <a:r>
              <a:rPr lang="en-US"/>
              <a:t>State/Local Interagency Cooperation</a:t>
            </a:r>
          </a:p>
          <a:p>
            <a:r>
              <a:rPr lang="en-US"/>
              <a:t>Allowability of Federal Funding</a:t>
            </a:r>
          </a:p>
          <a:p>
            <a:r>
              <a:rPr lang="en-US"/>
              <a:t>Lack of Research and Data</a:t>
            </a:r>
          </a:p>
          <a:p>
            <a:r>
              <a:rPr lang="en-US"/>
              <a:t>Public Opinion</a:t>
            </a:r>
          </a:p>
        </p:txBody>
      </p:sp>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fld id="{27E16C0C-6FB0-4EFF-ADEE-30E9E324E0EA}" type="slidenum">
              <a:rPr lang="en-US" smtClean="0"/>
              <a:pPr/>
              <a:t>81</a:t>
            </a:fld>
            <a:endParaRPr lang="en-US"/>
          </a:p>
        </p:txBody>
      </p:sp>
      <p:sp>
        <p:nvSpPr>
          <p:cNvPr id="94" name="Content Placeholder 3">
            <a:extLst>
              <a:ext uri="{FF2B5EF4-FFF2-40B4-BE49-F238E27FC236}">
                <a16:creationId xmlns:a16="http://schemas.microsoft.com/office/drawing/2014/main" id="{071A8D34-D1F4-4536-B56E-EFEDFBD8536E}"/>
              </a:ext>
            </a:extLst>
          </p:cNvPr>
          <p:cNvSpPr txBox="1">
            <a:spLocks/>
          </p:cNvSpPr>
          <p:nvPr/>
        </p:nvSpPr>
        <p:spPr>
          <a:xfrm>
            <a:off x="6403764" y="1197648"/>
            <a:ext cx="5473381" cy="331705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Solutions</a:t>
            </a:r>
          </a:p>
          <a:p>
            <a:r>
              <a:rPr lang="en-US"/>
              <a:t>More general funding</a:t>
            </a:r>
          </a:p>
          <a:p>
            <a:r>
              <a:rPr lang="en-US"/>
              <a:t>General political prioritization </a:t>
            </a:r>
          </a:p>
          <a:p>
            <a:r>
              <a:rPr lang="en-US"/>
              <a:t>Federal and state policy/regulatory reform</a:t>
            </a:r>
          </a:p>
          <a:p>
            <a:r>
              <a:rPr lang="en-US"/>
              <a:t>More general research (funding)</a:t>
            </a:r>
          </a:p>
          <a:p>
            <a:r>
              <a:rPr lang="en-US"/>
              <a:t>Coordinated public affairs issue management</a:t>
            </a:r>
          </a:p>
        </p:txBody>
      </p:sp>
      <p:grpSp>
        <p:nvGrpSpPr>
          <p:cNvPr id="95" name="Group 94">
            <a:extLst>
              <a:ext uri="{FF2B5EF4-FFF2-40B4-BE49-F238E27FC236}">
                <a16:creationId xmlns:a16="http://schemas.microsoft.com/office/drawing/2014/main" id="{F40DFB5F-C096-4ED2-9E04-DBA9DABB8EC4}"/>
              </a:ext>
            </a:extLst>
          </p:cNvPr>
          <p:cNvGrpSpPr/>
          <p:nvPr/>
        </p:nvGrpSpPr>
        <p:grpSpPr>
          <a:xfrm rot="1036491">
            <a:off x="2221294" y="4352625"/>
            <a:ext cx="1912486" cy="554456"/>
            <a:chOff x="2385848" y="4640317"/>
            <a:chExt cx="1355835" cy="1355835"/>
          </a:xfrm>
        </p:grpSpPr>
        <p:sp>
          <p:nvSpPr>
            <p:cNvPr id="96" name="Rectangle 95">
              <a:extLst>
                <a:ext uri="{FF2B5EF4-FFF2-40B4-BE49-F238E27FC236}">
                  <a16:creationId xmlns:a16="http://schemas.microsoft.com/office/drawing/2014/main" id="{F8C88F14-18EF-433E-9786-F590BB0E8FDD}"/>
                </a:ext>
              </a:extLst>
            </p:cNvPr>
            <p:cNvSpPr/>
            <p:nvPr/>
          </p:nvSpPr>
          <p:spPr>
            <a:xfrm>
              <a:off x="2385848" y="5213131"/>
              <a:ext cx="1355835" cy="1786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A2EDC07-D697-4FB7-BCAD-319733A42AF9}"/>
                </a:ext>
              </a:extLst>
            </p:cNvPr>
            <p:cNvSpPr/>
            <p:nvPr/>
          </p:nvSpPr>
          <p:spPr>
            <a:xfrm rot="5400000">
              <a:off x="2385847" y="5228897"/>
              <a:ext cx="1355835" cy="1786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8" name="Straight Connector 97">
            <a:extLst>
              <a:ext uri="{FF2B5EF4-FFF2-40B4-BE49-F238E27FC236}">
                <a16:creationId xmlns:a16="http://schemas.microsoft.com/office/drawing/2014/main" id="{81DA319C-BB1C-4638-B1E9-671ACC8733B5}"/>
              </a:ext>
            </a:extLst>
          </p:cNvPr>
          <p:cNvCxnSpPr>
            <a:cxnSpLocks/>
          </p:cNvCxnSpPr>
          <p:nvPr/>
        </p:nvCxnSpPr>
        <p:spPr>
          <a:xfrm flipH="1">
            <a:off x="2255494" y="4344787"/>
            <a:ext cx="10961" cy="1400964"/>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30F6A65A-7C89-4ACA-B12E-7E4A7528CDD5}"/>
              </a:ext>
            </a:extLst>
          </p:cNvPr>
          <p:cNvCxnSpPr>
            <a:cxnSpLocks/>
          </p:cNvCxnSpPr>
          <p:nvPr/>
        </p:nvCxnSpPr>
        <p:spPr>
          <a:xfrm flipH="1">
            <a:off x="3380628" y="4396056"/>
            <a:ext cx="10961" cy="14009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9BC74C1E-2305-4C8C-96F9-C1C907E5E0FF}"/>
              </a:ext>
            </a:extLst>
          </p:cNvPr>
          <p:cNvCxnSpPr>
            <a:cxnSpLocks/>
          </p:cNvCxnSpPr>
          <p:nvPr/>
        </p:nvCxnSpPr>
        <p:spPr>
          <a:xfrm>
            <a:off x="4068397" y="4888438"/>
            <a:ext cx="4292" cy="89569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F4B598B-871D-430A-9F7A-8CBB3A3C1042}"/>
              </a:ext>
            </a:extLst>
          </p:cNvPr>
          <p:cNvCxnSpPr>
            <a:cxnSpLocks/>
          </p:cNvCxnSpPr>
          <p:nvPr/>
        </p:nvCxnSpPr>
        <p:spPr>
          <a:xfrm>
            <a:off x="2974879" y="4810115"/>
            <a:ext cx="0" cy="974021"/>
          </a:xfrm>
          <a:prstGeom prst="line">
            <a:avLst/>
          </a:prstGeom>
        </p:spPr>
        <p:style>
          <a:lnRef idx="1">
            <a:schemeClr val="accent1"/>
          </a:lnRef>
          <a:fillRef idx="0">
            <a:schemeClr val="accent1"/>
          </a:fillRef>
          <a:effectRef idx="0">
            <a:schemeClr val="accent1"/>
          </a:effectRef>
          <a:fontRef idx="minor">
            <a:schemeClr val="tx1"/>
          </a:fontRef>
        </p:style>
      </p:cxnSp>
      <p:grpSp>
        <p:nvGrpSpPr>
          <p:cNvPr id="105" name="Group 104">
            <a:extLst>
              <a:ext uri="{FF2B5EF4-FFF2-40B4-BE49-F238E27FC236}">
                <a16:creationId xmlns:a16="http://schemas.microsoft.com/office/drawing/2014/main" id="{4E8C4E35-96E4-45BC-9BA2-5D43A5C226D1}"/>
              </a:ext>
            </a:extLst>
          </p:cNvPr>
          <p:cNvGrpSpPr/>
          <p:nvPr/>
        </p:nvGrpSpPr>
        <p:grpSpPr>
          <a:xfrm rot="21089386">
            <a:off x="6767243" y="4531235"/>
            <a:ext cx="4308538" cy="1188382"/>
            <a:chOff x="7012119" y="5140901"/>
            <a:chExt cx="4308538" cy="1188382"/>
          </a:xfrm>
        </p:grpSpPr>
        <p:sp>
          <p:nvSpPr>
            <p:cNvPr id="106" name="Rectangle 105">
              <a:extLst>
                <a:ext uri="{FF2B5EF4-FFF2-40B4-BE49-F238E27FC236}">
                  <a16:creationId xmlns:a16="http://schemas.microsoft.com/office/drawing/2014/main" id="{0274E3EE-9773-47BB-A584-80C3544E89F9}"/>
                </a:ext>
              </a:extLst>
            </p:cNvPr>
            <p:cNvSpPr/>
            <p:nvPr/>
          </p:nvSpPr>
          <p:spPr>
            <a:xfrm rot="21566945">
              <a:off x="7112877" y="5140901"/>
              <a:ext cx="3755564" cy="1177808"/>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DD88FEF8-F674-4A24-AC13-CC86CCC80C15}"/>
                </a:ext>
              </a:extLst>
            </p:cNvPr>
            <p:cNvSpPr/>
            <p:nvPr/>
          </p:nvSpPr>
          <p:spPr>
            <a:xfrm rot="21566945">
              <a:off x="7012119" y="5319319"/>
              <a:ext cx="3019245" cy="356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        Highway Safety Programs</a:t>
              </a:r>
            </a:p>
          </p:txBody>
        </p:sp>
        <p:sp>
          <p:nvSpPr>
            <p:cNvPr id="108" name="Rectangle 107">
              <a:extLst>
                <a:ext uri="{FF2B5EF4-FFF2-40B4-BE49-F238E27FC236}">
                  <a16:creationId xmlns:a16="http://schemas.microsoft.com/office/drawing/2014/main" id="{6E6E2064-E417-4E37-9224-8E0006BB389B}"/>
                </a:ext>
              </a:extLst>
            </p:cNvPr>
            <p:cNvSpPr/>
            <p:nvPr/>
          </p:nvSpPr>
          <p:spPr>
            <a:xfrm rot="21566945">
              <a:off x="10399455" y="5254036"/>
              <a:ext cx="494451" cy="275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tx1"/>
                  </a:solidFill>
                </a:rPr>
                <a:t>Date </a:t>
              </a:r>
              <a:r>
                <a:rPr lang="en-US" sz="1000" u="sng">
                  <a:solidFill>
                    <a:schemeClr val="tx1"/>
                  </a:solidFill>
                </a:rPr>
                <a:t>        </a:t>
              </a:r>
              <a:r>
                <a:rPr lang="en-US" sz="1000" u="sng"/>
                <a:t>    </a:t>
              </a:r>
            </a:p>
          </p:txBody>
        </p:sp>
        <p:sp>
          <p:nvSpPr>
            <p:cNvPr id="109" name="Rectangle 108">
              <a:extLst>
                <a:ext uri="{FF2B5EF4-FFF2-40B4-BE49-F238E27FC236}">
                  <a16:creationId xmlns:a16="http://schemas.microsoft.com/office/drawing/2014/main" id="{2150DB1A-E568-45E0-8B4E-28DAE8E9BF49}"/>
                </a:ext>
              </a:extLst>
            </p:cNvPr>
            <p:cNvSpPr/>
            <p:nvPr/>
          </p:nvSpPr>
          <p:spPr>
            <a:xfrm rot="21566945">
              <a:off x="7087425" y="6046656"/>
              <a:ext cx="1424484" cy="2826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:325860:         :750938457:</a:t>
              </a:r>
            </a:p>
          </p:txBody>
        </p:sp>
        <p:cxnSp>
          <p:nvCxnSpPr>
            <p:cNvPr id="110" name="Straight Connector 109">
              <a:extLst>
                <a:ext uri="{FF2B5EF4-FFF2-40B4-BE49-F238E27FC236}">
                  <a16:creationId xmlns:a16="http://schemas.microsoft.com/office/drawing/2014/main" id="{FFD35597-5CBE-46B2-9E96-A4A86045E85E}"/>
                </a:ext>
              </a:extLst>
            </p:cNvPr>
            <p:cNvCxnSpPr>
              <a:cxnSpLocks/>
            </p:cNvCxnSpPr>
            <p:nvPr/>
          </p:nvCxnSpPr>
          <p:spPr>
            <a:xfrm flipV="1">
              <a:off x="9201321" y="6205191"/>
              <a:ext cx="1576589" cy="10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D506B6F0-9A78-4767-AEF8-FFB980246700}"/>
                </a:ext>
              </a:extLst>
            </p:cNvPr>
            <p:cNvCxnSpPr>
              <a:cxnSpLocks/>
            </p:cNvCxnSpPr>
            <p:nvPr/>
          </p:nvCxnSpPr>
          <p:spPr>
            <a:xfrm rot="21566945">
              <a:off x="7284237" y="6006816"/>
              <a:ext cx="355039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F7657E84-52A8-4CB8-9408-0E86341B34E9}"/>
                </a:ext>
              </a:extLst>
            </p:cNvPr>
            <p:cNvCxnSpPr>
              <a:cxnSpLocks/>
            </p:cNvCxnSpPr>
            <p:nvPr/>
          </p:nvCxnSpPr>
          <p:spPr>
            <a:xfrm flipV="1">
              <a:off x="7331898" y="5616298"/>
              <a:ext cx="2642009" cy="255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3" name="Rectangle 112">
              <a:extLst>
                <a:ext uri="{FF2B5EF4-FFF2-40B4-BE49-F238E27FC236}">
                  <a16:creationId xmlns:a16="http://schemas.microsoft.com/office/drawing/2014/main" id="{5E1AF67A-22F4-4C9C-A5E1-A7F04ADD8F9F}"/>
                </a:ext>
              </a:extLst>
            </p:cNvPr>
            <p:cNvSpPr/>
            <p:nvPr/>
          </p:nvSpPr>
          <p:spPr>
            <a:xfrm rot="21566945">
              <a:off x="10117010" y="5513763"/>
              <a:ext cx="659974" cy="195973"/>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solidFill>
                    <a:srgbClr val="FFFF00"/>
                  </a:solidFill>
                  <a:highlight>
                    <a:srgbClr val="FFFF00"/>
                  </a:highlight>
                </a:rPr>
                <a:t>aaa</a:t>
              </a:r>
              <a:endParaRPr lang="en-US">
                <a:solidFill>
                  <a:srgbClr val="FFFF00"/>
                </a:solidFill>
                <a:highlight>
                  <a:srgbClr val="FFFF00"/>
                </a:highlight>
              </a:endParaRPr>
            </a:p>
          </p:txBody>
        </p:sp>
        <p:sp>
          <p:nvSpPr>
            <p:cNvPr id="114" name="Freeform: Shape 113">
              <a:extLst>
                <a:ext uri="{FF2B5EF4-FFF2-40B4-BE49-F238E27FC236}">
                  <a16:creationId xmlns:a16="http://schemas.microsoft.com/office/drawing/2014/main" id="{37F6C288-A546-4DAD-961F-2B32953EB522}"/>
                </a:ext>
              </a:extLst>
            </p:cNvPr>
            <p:cNvSpPr/>
            <p:nvPr/>
          </p:nvSpPr>
          <p:spPr>
            <a:xfrm rot="21566945">
              <a:off x="9465757" y="6011139"/>
              <a:ext cx="931653" cy="156465"/>
            </a:xfrm>
            <a:custGeom>
              <a:avLst/>
              <a:gdLst>
                <a:gd name="connsiteX0" fmla="*/ 0 w 2225615"/>
                <a:gd name="connsiteY0" fmla="*/ 503538 h 503538"/>
                <a:gd name="connsiteX1" fmla="*/ 172528 w 2225615"/>
                <a:gd name="connsiteY1" fmla="*/ 123975 h 503538"/>
                <a:gd name="connsiteX2" fmla="*/ 345056 w 2225615"/>
                <a:gd name="connsiteY2" fmla="*/ 3205 h 503538"/>
                <a:gd name="connsiteX3" fmla="*/ 396815 w 2225615"/>
                <a:gd name="connsiteY3" fmla="*/ 192987 h 503538"/>
                <a:gd name="connsiteX4" fmla="*/ 224287 w 2225615"/>
                <a:gd name="connsiteY4" fmla="*/ 417273 h 503538"/>
                <a:gd name="connsiteX5" fmla="*/ 172528 w 2225615"/>
                <a:gd name="connsiteY5" fmla="*/ 400021 h 503538"/>
                <a:gd name="connsiteX6" fmla="*/ 465826 w 2225615"/>
                <a:gd name="connsiteY6" fmla="*/ 106722 h 503538"/>
                <a:gd name="connsiteX7" fmla="*/ 517585 w 2225615"/>
                <a:gd name="connsiteY7" fmla="*/ 192987 h 503538"/>
                <a:gd name="connsiteX8" fmla="*/ 483079 w 2225615"/>
                <a:gd name="connsiteY8" fmla="*/ 417273 h 503538"/>
                <a:gd name="connsiteX9" fmla="*/ 465826 w 2225615"/>
                <a:gd name="connsiteY9" fmla="*/ 365515 h 503538"/>
                <a:gd name="connsiteX10" fmla="*/ 552090 w 2225615"/>
                <a:gd name="connsiteY10" fmla="*/ 279251 h 503538"/>
                <a:gd name="connsiteX11" fmla="*/ 603849 w 2225615"/>
                <a:gd name="connsiteY11" fmla="*/ 296504 h 503538"/>
                <a:gd name="connsiteX12" fmla="*/ 690113 w 2225615"/>
                <a:gd name="connsiteY12" fmla="*/ 331009 h 503538"/>
                <a:gd name="connsiteX13" fmla="*/ 1000664 w 2225615"/>
                <a:gd name="connsiteY13" fmla="*/ 279251 h 503538"/>
                <a:gd name="connsiteX14" fmla="*/ 1138687 w 2225615"/>
                <a:gd name="connsiteY14" fmla="*/ 400021 h 503538"/>
                <a:gd name="connsiteX15" fmla="*/ 1086928 w 2225615"/>
                <a:gd name="connsiteY15" fmla="*/ 296504 h 503538"/>
                <a:gd name="connsiteX16" fmla="*/ 1138687 w 2225615"/>
                <a:gd name="connsiteY16" fmla="*/ 192987 h 503538"/>
                <a:gd name="connsiteX17" fmla="*/ 1207698 w 2225615"/>
                <a:gd name="connsiteY17" fmla="*/ 210239 h 503538"/>
                <a:gd name="connsiteX18" fmla="*/ 1311215 w 2225615"/>
                <a:gd name="connsiteY18" fmla="*/ 296504 h 503538"/>
                <a:gd name="connsiteX19" fmla="*/ 1414732 w 2225615"/>
                <a:gd name="connsiteY19" fmla="*/ 244745 h 503538"/>
                <a:gd name="connsiteX20" fmla="*/ 1552755 w 2225615"/>
                <a:gd name="connsiteY20" fmla="*/ 261998 h 503538"/>
                <a:gd name="connsiteX21" fmla="*/ 1777041 w 2225615"/>
                <a:gd name="connsiteY21" fmla="*/ 279251 h 503538"/>
                <a:gd name="connsiteX22" fmla="*/ 1932317 w 2225615"/>
                <a:gd name="connsiteY22" fmla="*/ 296504 h 503538"/>
                <a:gd name="connsiteX23" fmla="*/ 2225615 w 2225615"/>
                <a:gd name="connsiteY23" fmla="*/ 296504 h 50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25615" h="503538">
                  <a:moveTo>
                    <a:pt x="0" y="503538"/>
                  </a:moveTo>
                  <a:cubicBezTo>
                    <a:pt x="57509" y="377017"/>
                    <a:pt x="93626" y="238384"/>
                    <a:pt x="172528" y="123975"/>
                  </a:cubicBezTo>
                  <a:cubicBezTo>
                    <a:pt x="212382" y="66186"/>
                    <a:pt x="277961" y="-17440"/>
                    <a:pt x="345056" y="3205"/>
                  </a:cubicBezTo>
                  <a:cubicBezTo>
                    <a:pt x="407727" y="22489"/>
                    <a:pt x="379562" y="129726"/>
                    <a:pt x="396815" y="192987"/>
                  </a:cubicBezTo>
                  <a:cubicBezTo>
                    <a:pt x="349778" y="287062"/>
                    <a:pt x="337406" y="388993"/>
                    <a:pt x="224287" y="417273"/>
                  </a:cubicBezTo>
                  <a:cubicBezTo>
                    <a:pt x="206644" y="421684"/>
                    <a:pt x="189781" y="405772"/>
                    <a:pt x="172528" y="400021"/>
                  </a:cubicBezTo>
                  <a:cubicBezTo>
                    <a:pt x="270294" y="302255"/>
                    <a:pt x="347267" y="177857"/>
                    <a:pt x="465826" y="106722"/>
                  </a:cubicBezTo>
                  <a:cubicBezTo>
                    <a:pt x="494581" y="89469"/>
                    <a:pt x="515725" y="159505"/>
                    <a:pt x="517585" y="192987"/>
                  </a:cubicBezTo>
                  <a:cubicBezTo>
                    <a:pt x="521781" y="268512"/>
                    <a:pt x="494581" y="342511"/>
                    <a:pt x="483079" y="417273"/>
                  </a:cubicBezTo>
                  <a:cubicBezTo>
                    <a:pt x="477328" y="400020"/>
                    <a:pt x="457693" y="381781"/>
                    <a:pt x="465826" y="365515"/>
                  </a:cubicBezTo>
                  <a:cubicBezTo>
                    <a:pt x="484012" y="329143"/>
                    <a:pt x="515718" y="297437"/>
                    <a:pt x="552090" y="279251"/>
                  </a:cubicBezTo>
                  <a:cubicBezTo>
                    <a:pt x="568356" y="271118"/>
                    <a:pt x="586821" y="290118"/>
                    <a:pt x="603849" y="296504"/>
                  </a:cubicBezTo>
                  <a:cubicBezTo>
                    <a:pt x="632847" y="307378"/>
                    <a:pt x="661358" y="319507"/>
                    <a:pt x="690113" y="331009"/>
                  </a:cubicBezTo>
                  <a:cubicBezTo>
                    <a:pt x="793630" y="313756"/>
                    <a:pt x="895838" y="284243"/>
                    <a:pt x="1000664" y="279251"/>
                  </a:cubicBezTo>
                  <a:cubicBezTo>
                    <a:pt x="1050770" y="276865"/>
                    <a:pt x="1107359" y="415684"/>
                    <a:pt x="1138687" y="400021"/>
                  </a:cubicBezTo>
                  <a:cubicBezTo>
                    <a:pt x="1173193" y="382769"/>
                    <a:pt x="1104181" y="331010"/>
                    <a:pt x="1086928" y="296504"/>
                  </a:cubicBezTo>
                  <a:cubicBezTo>
                    <a:pt x="1104181" y="261998"/>
                    <a:pt x="1107294" y="215410"/>
                    <a:pt x="1138687" y="192987"/>
                  </a:cubicBezTo>
                  <a:cubicBezTo>
                    <a:pt x="1157982" y="179205"/>
                    <a:pt x="1187366" y="198039"/>
                    <a:pt x="1207698" y="210239"/>
                  </a:cubicBezTo>
                  <a:cubicBezTo>
                    <a:pt x="1246214" y="233348"/>
                    <a:pt x="1276709" y="267749"/>
                    <a:pt x="1311215" y="296504"/>
                  </a:cubicBezTo>
                  <a:cubicBezTo>
                    <a:pt x="1345721" y="279251"/>
                    <a:pt x="1376541" y="250201"/>
                    <a:pt x="1414732" y="244745"/>
                  </a:cubicBezTo>
                  <a:cubicBezTo>
                    <a:pt x="1460632" y="238188"/>
                    <a:pt x="1506598" y="257602"/>
                    <a:pt x="1552755" y="261998"/>
                  </a:cubicBezTo>
                  <a:cubicBezTo>
                    <a:pt x="1627400" y="269107"/>
                    <a:pt x="1702366" y="272462"/>
                    <a:pt x="1777041" y="279251"/>
                  </a:cubicBezTo>
                  <a:cubicBezTo>
                    <a:pt x="1828904" y="283966"/>
                    <a:pt x="1880278" y="294502"/>
                    <a:pt x="1932317" y="296504"/>
                  </a:cubicBezTo>
                  <a:cubicBezTo>
                    <a:pt x="2030011" y="300261"/>
                    <a:pt x="2127849" y="296504"/>
                    <a:pt x="2225615" y="29650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TextBox 114">
              <a:extLst>
                <a:ext uri="{FF2B5EF4-FFF2-40B4-BE49-F238E27FC236}">
                  <a16:creationId xmlns:a16="http://schemas.microsoft.com/office/drawing/2014/main" id="{37019407-BA1C-4091-BFF9-CA7AA4F957CF}"/>
                </a:ext>
              </a:extLst>
            </p:cNvPr>
            <p:cNvSpPr txBox="1"/>
            <p:nvPr/>
          </p:nvSpPr>
          <p:spPr>
            <a:xfrm rot="21599292">
              <a:off x="7331937" y="5648176"/>
              <a:ext cx="2429400" cy="369332"/>
            </a:xfrm>
            <a:prstGeom prst="rect">
              <a:avLst/>
            </a:prstGeom>
            <a:noFill/>
          </p:spPr>
          <p:txBody>
            <a:bodyPr wrap="square" rtlCol="0">
              <a:spAutoFit/>
            </a:bodyPr>
            <a:lstStyle/>
            <a:p>
              <a:r>
                <a:rPr lang="en-US" err="1">
                  <a:solidFill>
                    <a:srgbClr val="FFFF00"/>
                  </a:solidFill>
                  <a:highlight>
                    <a:srgbClr val="FFFF00"/>
                  </a:highlight>
                </a:rPr>
                <a:t>aaaaaaaaaaaaaaaaa</a:t>
              </a:r>
              <a:endParaRPr lang="en-US">
                <a:solidFill>
                  <a:srgbClr val="FFFF00"/>
                </a:solidFill>
                <a:highlight>
                  <a:srgbClr val="FFFF00"/>
                </a:highlight>
              </a:endParaRPr>
            </a:p>
          </p:txBody>
        </p:sp>
        <p:sp>
          <p:nvSpPr>
            <p:cNvPr id="116" name="TextBox 115">
              <a:extLst>
                <a:ext uri="{FF2B5EF4-FFF2-40B4-BE49-F238E27FC236}">
                  <a16:creationId xmlns:a16="http://schemas.microsoft.com/office/drawing/2014/main" id="{EADE687E-DAF4-44D4-B046-6D34F9CE1CD9}"/>
                </a:ext>
              </a:extLst>
            </p:cNvPr>
            <p:cNvSpPr txBox="1"/>
            <p:nvPr/>
          </p:nvSpPr>
          <p:spPr>
            <a:xfrm>
              <a:off x="10446997" y="5800497"/>
              <a:ext cx="873660" cy="215444"/>
            </a:xfrm>
            <a:prstGeom prst="rect">
              <a:avLst/>
            </a:prstGeom>
            <a:noFill/>
          </p:spPr>
          <p:txBody>
            <a:bodyPr wrap="square" rtlCol="0">
              <a:spAutoFit/>
            </a:bodyPr>
            <a:lstStyle/>
            <a:p>
              <a:r>
                <a:rPr lang="en-US" sz="800"/>
                <a:t>Dollars</a:t>
              </a:r>
            </a:p>
          </p:txBody>
        </p:sp>
        <p:sp>
          <p:nvSpPr>
            <p:cNvPr id="117" name="TextBox 116">
              <a:extLst>
                <a:ext uri="{FF2B5EF4-FFF2-40B4-BE49-F238E27FC236}">
                  <a16:creationId xmlns:a16="http://schemas.microsoft.com/office/drawing/2014/main" id="{D0DDD6CF-FE36-46B3-8D68-B3A5589D4280}"/>
                </a:ext>
              </a:extLst>
            </p:cNvPr>
            <p:cNvSpPr txBox="1"/>
            <p:nvPr/>
          </p:nvSpPr>
          <p:spPr>
            <a:xfrm flipH="1">
              <a:off x="9927522" y="5503891"/>
              <a:ext cx="1088670" cy="215444"/>
            </a:xfrm>
            <a:prstGeom prst="rect">
              <a:avLst/>
            </a:prstGeom>
            <a:noFill/>
          </p:spPr>
          <p:txBody>
            <a:bodyPr wrap="square" rtlCol="0">
              <a:spAutoFit/>
            </a:bodyPr>
            <a:lstStyle/>
            <a:p>
              <a:r>
                <a:rPr lang="en-US" sz="800" b="1"/>
                <a:t>$</a:t>
              </a:r>
            </a:p>
          </p:txBody>
        </p:sp>
        <p:cxnSp>
          <p:nvCxnSpPr>
            <p:cNvPr id="118" name="Straight Connector 117">
              <a:extLst>
                <a:ext uri="{FF2B5EF4-FFF2-40B4-BE49-F238E27FC236}">
                  <a16:creationId xmlns:a16="http://schemas.microsoft.com/office/drawing/2014/main" id="{5AADDF6A-6A02-4313-BCC9-6A1A76EABC69}"/>
                </a:ext>
              </a:extLst>
            </p:cNvPr>
            <p:cNvCxnSpPr>
              <a:cxnSpLocks/>
            </p:cNvCxnSpPr>
            <p:nvPr/>
          </p:nvCxnSpPr>
          <p:spPr>
            <a:xfrm flipV="1">
              <a:off x="9973908" y="5310374"/>
              <a:ext cx="804002" cy="608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2E758BEE-8C94-482F-93D7-A76C63DC4532}"/>
                </a:ext>
              </a:extLst>
            </p:cNvPr>
            <p:cNvSpPr txBox="1"/>
            <p:nvPr/>
          </p:nvSpPr>
          <p:spPr>
            <a:xfrm>
              <a:off x="10389134" y="6056997"/>
              <a:ext cx="873660" cy="184666"/>
            </a:xfrm>
            <a:prstGeom prst="rect">
              <a:avLst/>
            </a:prstGeom>
            <a:noFill/>
          </p:spPr>
          <p:txBody>
            <a:bodyPr wrap="square" rtlCol="0">
              <a:spAutoFit/>
            </a:bodyPr>
            <a:lstStyle/>
            <a:p>
              <a:r>
                <a:rPr lang="en-US" sz="600"/>
                <a:t>Signature</a:t>
              </a:r>
            </a:p>
          </p:txBody>
        </p:sp>
        <p:sp>
          <p:nvSpPr>
            <p:cNvPr id="120" name="TextBox 119">
              <a:extLst>
                <a:ext uri="{FF2B5EF4-FFF2-40B4-BE49-F238E27FC236}">
                  <a16:creationId xmlns:a16="http://schemas.microsoft.com/office/drawing/2014/main" id="{694F9552-8F61-4D59-9C2C-8DAA2DF536AB}"/>
                </a:ext>
              </a:extLst>
            </p:cNvPr>
            <p:cNvSpPr txBox="1"/>
            <p:nvPr/>
          </p:nvSpPr>
          <p:spPr>
            <a:xfrm>
              <a:off x="8652902" y="6095636"/>
              <a:ext cx="873660" cy="184666"/>
            </a:xfrm>
            <a:prstGeom prst="rect">
              <a:avLst/>
            </a:prstGeom>
            <a:noFill/>
          </p:spPr>
          <p:txBody>
            <a:bodyPr wrap="square" rtlCol="0">
              <a:spAutoFit/>
            </a:bodyPr>
            <a:lstStyle/>
            <a:p>
              <a:r>
                <a:rPr lang="en-US" sz="600"/>
                <a:t>100.001</a:t>
              </a:r>
            </a:p>
          </p:txBody>
        </p:sp>
        <p:sp>
          <p:nvSpPr>
            <p:cNvPr id="121" name="TextBox 120">
              <a:extLst>
                <a:ext uri="{FF2B5EF4-FFF2-40B4-BE49-F238E27FC236}">
                  <a16:creationId xmlns:a16="http://schemas.microsoft.com/office/drawing/2014/main" id="{F1CDD0CE-1836-4266-B91A-283625C5D00E}"/>
                </a:ext>
              </a:extLst>
            </p:cNvPr>
            <p:cNvSpPr txBox="1"/>
            <p:nvPr/>
          </p:nvSpPr>
          <p:spPr>
            <a:xfrm>
              <a:off x="7086098" y="5294067"/>
              <a:ext cx="497080" cy="369332"/>
            </a:xfrm>
            <a:prstGeom prst="rect">
              <a:avLst/>
            </a:prstGeom>
            <a:noFill/>
          </p:spPr>
          <p:txBody>
            <a:bodyPr wrap="square" rtlCol="0">
              <a:spAutoFit/>
            </a:bodyPr>
            <a:lstStyle/>
            <a:p>
              <a:r>
                <a:rPr lang="en-US" sz="600"/>
                <a:t>Pay to the order of</a:t>
              </a:r>
            </a:p>
          </p:txBody>
        </p:sp>
      </p:grpSp>
    </p:spTree>
    <p:extLst>
      <p:ext uri="{BB962C8B-B14F-4D97-AF65-F5344CB8AC3E}">
        <p14:creationId xmlns:p14="http://schemas.microsoft.com/office/powerpoint/2010/main" val="42407881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82</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a:xfrm>
            <a:off x="340243" y="136525"/>
            <a:ext cx="11536904" cy="1325563"/>
          </a:xfrm>
        </p:spPr>
        <p:txBody>
          <a:bodyPr/>
          <a:lstStyle/>
          <a:p>
            <a:pPr algn="ctr"/>
            <a:r>
              <a:rPr lang="en-US"/>
              <a:t>Thank You</a:t>
            </a:r>
          </a:p>
        </p:txBody>
      </p:sp>
      <p:sp>
        <p:nvSpPr>
          <p:cNvPr id="29" name="TextBox 28">
            <a:extLst>
              <a:ext uri="{FF2B5EF4-FFF2-40B4-BE49-F238E27FC236}">
                <a16:creationId xmlns:a16="http://schemas.microsoft.com/office/drawing/2014/main" id="{52613155-6B63-4D30-9F5F-3603919233FC}"/>
              </a:ext>
            </a:extLst>
          </p:cNvPr>
          <p:cNvSpPr txBox="1"/>
          <p:nvPr/>
        </p:nvSpPr>
        <p:spPr>
          <a:xfrm>
            <a:off x="3047114" y="1643306"/>
            <a:ext cx="6097772" cy="3785652"/>
          </a:xfrm>
          <a:prstGeom prst="rect">
            <a:avLst/>
          </a:prstGeom>
          <a:noFill/>
        </p:spPr>
        <p:txBody>
          <a:bodyPr wrap="square">
            <a:spAutoFit/>
          </a:bodyPr>
          <a:lstStyle/>
          <a:p>
            <a:pPr marL="0" indent="0" algn="ctr">
              <a:buNone/>
            </a:pPr>
            <a:endParaRPr lang="en-US" sz="4000"/>
          </a:p>
          <a:p>
            <a:pPr marL="0" indent="0" algn="ctr">
              <a:buNone/>
            </a:pPr>
            <a:endParaRPr lang="en-US" sz="4000"/>
          </a:p>
          <a:p>
            <a:pPr marL="0" indent="0" algn="ctr">
              <a:buNone/>
            </a:pPr>
            <a:r>
              <a:rPr lang="en-US" sz="4000"/>
              <a:t>Russ Martin</a:t>
            </a:r>
          </a:p>
          <a:p>
            <a:pPr marL="0" indent="0" algn="ctr">
              <a:buNone/>
            </a:pPr>
            <a:r>
              <a:rPr lang="en-US" sz="4000"/>
              <a:t>Senior Director of Policy and Government Relations</a:t>
            </a:r>
          </a:p>
          <a:p>
            <a:pPr marL="0" indent="0" algn="ctr">
              <a:buNone/>
            </a:pPr>
            <a:r>
              <a:rPr lang="en-US" sz="4000">
                <a:hlinkClick r:id="rId3"/>
              </a:rPr>
              <a:t>rmartin@ghsa.org</a:t>
            </a:r>
            <a:r>
              <a:rPr lang="en-US" sz="4000"/>
              <a:t> </a:t>
            </a:r>
          </a:p>
        </p:txBody>
      </p:sp>
      <p:pic>
        <p:nvPicPr>
          <p:cNvPr id="5" name="Picture 4" descr="Logo&#10;&#10;Description automatically generated">
            <a:extLst>
              <a:ext uri="{FF2B5EF4-FFF2-40B4-BE49-F238E27FC236}">
                <a16:creationId xmlns:a16="http://schemas.microsoft.com/office/drawing/2014/main" id="{514BBA23-E810-422C-8F39-D39D9899C1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7566" y="1193845"/>
            <a:ext cx="3796868" cy="1547080"/>
          </a:xfrm>
          <a:prstGeom prst="rect">
            <a:avLst/>
          </a:prstGeom>
        </p:spPr>
      </p:pic>
    </p:spTree>
    <p:extLst>
      <p:ext uri="{BB962C8B-B14F-4D97-AF65-F5344CB8AC3E}">
        <p14:creationId xmlns:p14="http://schemas.microsoft.com/office/powerpoint/2010/main" val="17026602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CE7E738C-6F6E-4A94-87C5-86F67C17E85C}"/>
              </a:ext>
            </a:extLst>
          </p:cNvPr>
          <p:cNvSpPr>
            <a:spLocks noGrp="1"/>
          </p:cNvSpPr>
          <p:nvPr>
            <p:ph type="ctrTitle"/>
          </p:nvPr>
        </p:nvSpPr>
        <p:spPr>
          <a:xfrm>
            <a:off x="2262704" y="2128976"/>
            <a:ext cx="7200899" cy="1500188"/>
          </a:xfrm>
        </p:spPr>
        <p:txBody>
          <a:bodyPr>
            <a:noAutofit/>
          </a:bodyPr>
          <a:lstStyle/>
          <a:p>
            <a:r>
              <a:rPr lang="en-US" sz="6000">
                <a:latin typeface="Calibri"/>
                <a:cs typeface="Arial"/>
              </a:rPr>
              <a:t>Discussion/Q&amp;A</a:t>
            </a:r>
          </a:p>
        </p:txBody>
      </p:sp>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63196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0BAA-565B-44C6-98C4-5C9FDCC02DC6}"/>
              </a:ext>
            </a:extLst>
          </p:cNvPr>
          <p:cNvSpPr>
            <a:spLocks noGrp="1"/>
          </p:cNvSpPr>
          <p:nvPr>
            <p:ph type="ctrTitle"/>
          </p:nvPr>
        </p:nvSpPr>
        <p:spPr>
          <a:xfrm>
            <a:off x="3562977" y="1245587"/>
            <a:ext cx="3903143" cy="2387600"/>
          </a:xfrm>
        </p:spPr>
        <p:txBody>
          <a:bodyPr>
            <a:normAutofit/>
          </a:bodyPr>
          <a:lstStyle/>
          <a:p>
            <a:r>
              <a:rPr lang="en-US" sz="7200">
                <a:latin typeface="+mn-lt"/>
              </a:rPr>
              <a:t>Break</a:t>
            </a:r>
          </a:p>
        </p:txBody>
      </p:sp>
      <p:sp>
        <p:nvSpPr>
          <p:cNvPr id="3" name="Subtitle 2">
            <a:extLst>
              <a:ext uri="{FF2B5EF4-FFF2-40B4-BE49-F238E27FC236}">
                <a16:creationId xmlns:a16="http://schemas.microsoft.com/office/drawing/2014/main" id="{ABD7A476-B991-44F1-B2B1-558487B45C90}"/>
              </a:ext>
            </a:extLst>
          </p:cNvPr>
          <p:cNvSpPr>
            <a:spLocks noGrp="1"/>
          </p:cNvSpPr>
          <p:nvPr>
            <p:ph type="subTitle" idx="1"/>
          </p:nvPr>
        </p:nvSpPr>
        <p:spPr>
          <a:xfrm>
            <a:off x="2329648" y="4700588"/>
            <a:ext cx="5969000" cy="1655762"/>
          </a:xfrm>
        </p:spPr>
        <p:txBody>
          <a:bodyPr/>
          <a:lstStyle/>
          <a:p>
            <a:endParaRPr lang="en-US"/>
          </a:p>
        </p:txBody>
      </p:sp>
      <p:sp>
        <p:nvSpPr>
          <p:cNvPr id="4" name="Slide Number Placeholder 3">
            <a:extLst>
              <a:ext uri="{FF2B5EF4-FFF2-40B4-BE49-F238E27FC236}">
                <a16:creationId xmlns:a16="http://schemas.microsoft.com/office/drawing/2014/main" id="{65518B9B-0C35-42E9-A06D-82DA2B81BED8}"/>
              </a:ext>
            </a:extLst>
          </p:cNvPr>
          <p:cNvSpPr>
            <a:spLocks noGrp="1"/>
          </p:cNvSpPr>
          <p:nvPr>
            <p:ph type="sldNum" sz="quarter" idx="12"/>
          </p:nvPr>
        </p:nvSpPr>
        <p:spPr/>
        <p:txBody>
          <a:bodyPr/>
          <a:lstStyle/>
          <a:p>
            <a:fld id="{27E16C0C-6FB0-4EFF-ADEE-30E9E324E0EA}" type="slidenum">
              <a:rPr lang="en-US" smtClean="0"/>
              <a:pPr/>
              <a:t>84</a:t>
            </a:fld>
            <a:endParaRPr lang="en-US"/>
          </a:p>
        </p:txBody>
      </p:sp>
    </p:spTree>
    <p:extLst>
      <p:ext uri="{BB962C8B-B14F-4D97-AF65-F5344CB8AC3E}">
        <p14:creationId xmlns:p14="http://schemas.microsoft.com/office/powerpoint/2010/main" val="30780591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93977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86</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6" y="2262851"/>
            <a:ext cx="6394649" cy="2554545"/>
          </a:xfrm>
          <a:prstGeom prst="rect">
            <a:avLst/>
          </a:prstGeom>
          <a:noFill/>
        </p:spPr>
        <p:txBody>
          <a:bodyPr wrap="square" lIns="91440" tIns="45720" rIns="91440" bIns="45720" rtlCol="0" anchor="t">
            <a:spAutoFit/>
          </a:bodyPr>
          <a:lstStyle/>
          <a:p>
            <a:r>
              <a:rPr lang="en-US" sz="4400" b="1">
                <a:latin typeface="Calibri"/>
                <a:cs typeface="Arial"/>
              </a:rPr>
              <a:t>Brian Shaffer</a:t>
            </a:r>
          </a:p>
          <a:p>
            <a:r>
              <a:rPr lang="en-US" sz="4000">
                <a:latin typeface="Calibri"/>
                <a:cs typeface="Arial"/>
              </a:rPr>
              <a:t>Director, Government Affairs</a:t>
            </a:r>
          </a:p>
          <a:p>
            <a:r>
              <a:rPr lang="en-US" sz="4000">
                <a:latin typeface="Calibri"/>
                <a:cs typeface="Arial"/>
              </a:rPr>
              <a:t>Dr</a:t>
            </a:r>
            <a:r>
              <a:rPr lang="en-US" sz="4000" b="0" i="0">
                <a:solidFill>
                  <a:srgbClr val="000000"/>
                </a:solidFill>
                <a:effectLst/>
                <a:latin typeface="WordVisi_MSFontService"/>
              </a:rPr>
              <a:t>ä</a:t>
            </a:r>
            <a:r>
              <a:rPr lang="en-US" sz="4000">
                <a:latin typeface="Calibri"/>
                <a:cs typeface="Arial"/>
              </a:rPr>
              <a:t>ger</a:t>
            </a:r>
            <a:endParaRPr lang="en-US" sz="4000">
              <a:latin typeface="Calibri"/>
            </a:endParaRPr>
          </a:p>
          <a:p>
            <a:endParaRPr lang="en-US" sz="3200">
              <a:cs typeface="Calibri"/>
            </a:endParaRPr>
          </a:p>
        </p:txBody>
      </p:sp>
      <p:pic>
        <p:nvPicPr>
          <p:cNvPr id="3" name="Picture 4">
            <a:extLst>
              <a:ext uri="{FF2B5EF4-FFF2-40B4-BE49-F238E27FC236}">
                <a16:creationId xmlns:a16="http://schemas.microsoft.com/office/drawing/2014/main" id="{4B4B7997-FD90-41FD-A853-A2FDC6C42817}"/>
              </a:ext>
            </a:extLst>
          </p:cNvPr>
          <p:cNvPicPr>
            <a:picLocks noChangeAspect="1"/>
          </p:cNvPicPr>
          <p:nvPr/>
        </p:nvPicPr>
        <p:blipFill>
          <a:blip r:embed="rId2"/>
          <a:stretch>
            <a:fillRect/>
          </a:stretch>
        </p:blipFill>
        <p:spPr>
          <a:xfrm>
            <a:off x="869065" y="1497155"/>
            <a:ext cx="3589538" cy="3589538"/>
          </a:xfrm>
          <a:prstGeom prst="flowChartConnector">
            <a:avLst/>
          </a:prstGeom>
        </p:spPr>
      </p:pic>
    </p:spTree>
    <p:extLst>
      <p:ext uri="{BB962C8B-B14F-4D97-AF65-F5344CB8AC3E}">
        <p14:creationId xmlns:p14="http://schemas.microsoft.com/office/powerpoint/2010/main" val="42481552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506A0-9C3C-4503-9635-F442EADE6898}"/>
              </a:ext>
            </a:extLst>
          </p:cNvPr>
          <p:cNvSpPr>
            <a:spLocks noGrp="1"/>
          </p:cNvSpPr>
          <p:nvPr>
            <p:ph type="ctrTitle"/>
          </p:nvPr>
        </p:nvSpPr>
        <p:spPr/>
        <p:txBody>
          <a:bodyPr/>
          <a:lstStyle/>
          <a:p>
            <a:r>
              <a:rPr lang="en-US"/>
              <a:t>Thank you to our Sponsor</a:t>
            </a:r>
          </a:p>
        </p:txBody>
      </p:sp>
      <p:sp>
        <p:nvSpPr>
          <p:cNvPr id="3" name="Subtitle 2">
            <a:extLst>
              <a:ext uri="{FF2B5EF4-FFF2-40B4-BE49-F238E27FC236}">
                <a16:creationId xmlns:a16="http://schemas.microsoft.com/office/drawing/2014/main" id="{6059ED0E-F25F-4EAB-8E29-306FF6CB2E01}"/>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7F47EA7B-F4B4-474F-A1F9-C430FE8057C5}"/>
              </a:ext>
            </a:extLst>
          </p:cNvPr>
          <p:cNvSpPr>
            <a:spLocks noGrp="1"/>
          </p:cNvSpPr>
          <p:nvPr>
            <p:ph type="sldNum" sz="quarter" idx="12"/>
          </p:nvPr>
        </p:nvSpPr>
        <p:spPr/>
        <p:txBody>
          <a:bodyPr/>
          <a:lstStyle/>
          <a:p>
            <a:fld id="{27E16C0C-6FB0-4EFF-ADEE-30E9E324E0EA}" type="slidenum">
              <a:rPr lang="en-US" smtClean="0"/>
              <a:pPr/>
              <a:t>87</a:t>
            </a:fld>
            <a:endParaRPr lang="en-US"/>
          </a:p>
        </p:txBody>
      </p:sp>
      <p:pic>
        <p:nvPicPr>
          <p:cNvPr id="5" name="Graphic 4">
            <a:extLst>
              <a:ext uri="{FF2B5EF4-FFF2-40B4-BE49-F238E27FC236}">
                <a16:creationId xmlns:a16="http://schemas.microsoft.com/office/drawing/2014/main" id="{343D0E6A-6DEE-4611-B254-BBFFF3DA47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199" y="3748198"/>
            <a:ext cx="4978961" cy="2074567"/>
          </a:xfrm>
          <a:prstGeom prst="rect">
            <a:avLst/>
          </a:prstGeom>
        </p:spPr>
      </p:pic>
    </p:spTree>
    <p:extLst>
      <p:ext uri="{BB962C8B-B14F-4D97-AF65-F5344CB8AC3E}">
        <p14:creationId xmlns:p14="http://schemas.microsoft.com/office/powerpoint/2010/main" val="1701081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0BAA-565B-44C6-98C4-5C9FDCC02DC6}"/>
              </a:ext>
            </a:extLst>
          </p:cNvPr>
          <p:cNvSpPr>
            <a:spLocks noGrp="1"/>
          </p:cNvSpPr>
          <p:nvPr>
            <p:ph type="ctrTitle"/>
          </p:nvPr>
        </p:nvSpPr>
        <p:spPr>
          <a:xfrm>
            <a:off x="1321818" y="836134"/>
            <a:ext cx="7022766" cy="6265524"/>
          </a:xfrm>
        </p:spPr>
        <p:txBody>
          <a:bodyPr>
            <a:normAutofit/>
          </a:bodyPr>
          <a:lstStyle/>
          <a:p>
            <a:r>
              <a:rPr lang="en-US"/>
              <a:t>Countermeasures: Detection</a:t>
            </a:r>
            <a:br>
              <a:rPr lang="en-US"/>
            </a:br>
            <a:br>
              <a:rPr lang="en-US"/>
            </a:br>
            <a:r>
              <a:rPr lang="en-US" sz="2700" b="1">
                <a:latin typeface="+mn-lt"/>
              </a:rPr>
              <a:t>Moderator: </a:t>
            </a:r>
            <a:r>
              <a:rPr lang="en-US" sz="2700">
                <a:latin typeface="+mn-lt"/>
              </a:rPr>
              <a:t>Darrin T. Grondel</a:t>
            </a:r>
            <a:br>
              <a:rPr lang="en-US" sz="2700">
                <a:latin typeface="+mn-lt"/>
              </a:rPr>
            </a:br>
            <a:br>
              <a:rPr lang="en-US" sz="2700">
                <a:latin typeface="+mn-lt"/>
              </a:rPr>
            </a:br>
            <a:r>
              <a:rPr lang="en-US" sz="2700">
                <a:latin typeface="+mn-lt"/>
              </a:rPr>
              <a:t>Panelists:</a:t>
            </a:r>
            <a:br>
              <a:rPr lang="en-US" sz="2700" b="1">
                <a:latin typeface="+mn-lt"/>
              </a:rPr>
            </a:br>
            <a:r>
              <a:rPr lang="en-US" sz="2700">
                <a:latin typeface="+mn-lt"/>
              </a:rPr>
              <a:t>Deputy Chief Matt Myers –  Peachtree, GA PD</a:t>
            </a:r>
            <a:br>
              <a:rPr lang="en-US" sz="2700">
                <a:latin typeface="+mn-lt"/>
              </a:rPr>
            </a:br>
            <a:r>
              <a:rPr lang="en-US" sz="2700">
                <a:latin typeface="+mn-lt"/>
              </a:rPr>
              <a:t>Curt Harper – Alabama Department of Forensic Science</a:t>
            </a:r>
            <a:br>
              <a:rPr lang="en-US" sz="2700">
                <a:latin typeface="+mn-lt"/>
              </a:rPr>
            </a:br>
            <a:r>
              <a:rPr lang="en-US" sz="2700">
                <a:latin typeface="+mn-lt"/>
              </a:rPr>
              <a:t>Jennifer Davidson – Highway Safety Specialist, NHTSA</a:t>
            </a:r>
            <a:br>
              <a:rPr lang="en-US" sz="2700">
                <a:latin typeface="+mn-lt"/>
              </a:rPr>
            </a:br>
            <a:r>
              <a:rPr lang="en-US" sz="2700">
                <a:latin typeface="+mn-lt"/>
              </a:rPr>
              <a:t>Jayme Derbyshire - Montgomery County PD, MD</a:t>
            </a:r>
            <a:br>
              <a:rPr lang="en-US" sz="2700">
                <a:latin typeface="+mn-lt"/>
              </a:rPr>
            </a:br>
            <a:endParaRPr lang="en-US" sz="2700"/>
          </a:p>
        </p:txBody>
      </p:sp>
      <p:sp>
        <p:nvSpPr>
          <p:cNvPr id="4" name="Slide Number Placeholder 3">
            <a:extLst>
              <a:ext uri="{FF2B5EF4-FFF2-40B4-BE49-F238E27FC236}">
                <a16:creationId xmlns:a16="http://schemas.microsoft.com/office/drawing/2014/main" id="{65518B9B-0C35-42E9-A06D-82DA2B81BED8}"/>
              </a:ext>
            </a:extLst>
          </p:cNvPr>
          <p:cNvSpPr>
            <a:spLocks noGrp="1"/>
          </p:cNvSpPr>
          <p:nvPr>
            <p:ph type="sldNum" sz="quarter" idx="12"/>
          </p:nvPr>
        </p:nvSpPr>
        <p:spPr/>
        <p:txBody>
          <a:bodyPr/>
          <a:lstStyle/>
          <a:p>
            <a:fld id="{27E16C0C-6FB0-4EFF-ADEE-30E9E324E0EA}" type="slidenum">
              <a:rPr lang="en-US" smtClean="0"/>
              <a:pPr/>
              <a:t>88</a:t>
            </a:fld>
            <a:endParaRPr lang="en-US"/>
          </a:p>
        </p:txBody>
      </p:sp>
    </p:spTree>
    <p:extLst>
      <p:ext uri="{BB962C8B-B14F-4D97-AF65-F5344CB8AC3E}">
        <p14:creationId xmlns:p14="http://schemas.microsoft.com/office/powerpoint/2010/main" val="28668246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A960F297-1290-4287-8404-F24919A444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 b="8789"/>
          <a:stretch/>
        </p:blipFill>
        <p:spPr bwMode="auto">
          <a:xfrm>
            <a:off x="811298" y="1484322"/>
            <a:ext cx="3700929" cy="3700929"/>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9518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0EC4ADA-EDAD-4914-824E-F220107DF16B}"/>
              </a:ext>
            </a:extLst>
          </p:cNvPr>
          <p:cNvSpPr/>
          <p:nvPr/>
        </p:nvSpPr>
        <p:spPr>
          <a:xfrm>
            <a:off x="391884" y="3015600"/>
            <a:ext cx="5755027" cy="2850806"/>
          </a:xfrm>
          <a:prstGeom prst="rect">
            <a:avLst/>
          </a:prstGeom>
          <a:solidFill>
            <a:schemeClr val="accent1">
              <a:lumMod val="20000"/>
              <a:lumOff val="80000"/>
              <a:alpha val="8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1E13A30-70CD-46DB-941C-CFDAAA0DDD0F}"/>
              </a:ext>
            </a:extLst>
          </p:cNvPr>
          <p:cNvSpPr/>
          <p:nvPr/>
        </p:nvSpPr>
        <p:spPr>
          <a:xfrm>
            <a:off x="7455655" y="3013297"/>
            <a:ext cx="4073908" cy="2850806"/>
          </a:xfrm>
          <a:prstGeom prst="rect">
            <a:avLst/>
          </a:prstGeom>
          <a:solidFill>
            <a:schemeClr val="accent6">
              <a:lumMod val="20000"/>
              <a:lumOff val="80000"/>
              <a:alpha val="8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BA331FAD-E6AB-4592-A910-ECBCA3AC828B}"/>
              </a:ext>
            </a:extLst>
          </p:cNvPr>
          <p:cNvSpPr/>
          <p:nvPr/>
        </p:nvSpPr>
        <p:spPr>
          <a:xfrm>
            <a:off x="2313709" y="1331118"/>
            <a:ext cx="7554686" cy="1266188"/>
          </a:xfrm>
          <a:prstGeom prst="rect">
            <a:avLst/>
          </a:prstGeom>
          <a:solidFill>
            <a:srgbClr val="0070C0">
              <a:alpha val="8000"/>
            </a:srgb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A069FC8F-41BF-4CF7-826C-D01E3D5A3AF8}"/>
              </a:ext>
            </a:extLst>
          </p:cNvPr>
          <p:cNvSpPr>
            <a:spLocks noGrp="1"/>
          </p:cNvSpPr>
          <p:nvPr>
            <p:ph type="body" idx="1"/>
          </p:nvPr>
        </p:nvSpPr>
        <p:spPr>
          <a:xfrm>
            <a:off x="1956944" y="997832"/>
            <a:ext cx="8278111" cy="1565906"/>
          </a:xfrm>
        </p:spPr>
        <p:txBody>
          <a:bodyPr>
            <a:normAutofit fontScale="92500" lnSpcReduction="10000"/>
          </a:bodyPr>
          <a:lstStyle/>
          <a:p>
            <a:endParaRPr lang="en-US"/>
          </a:p>
          <a:p>
            <a:pPr algn="ctr"/>
            <a:r>
              <a:rPr lang="en-US"/>
              <a:t>We cannot arrest our way out of this situation. </a:t>
            </a:r>
          </a:p>
          <a:p>
            <a:pPr algn="ctr"/>
            <a:r>
              <a:rPr lang="en-US" i="1">
                <a:solidFill>
                  <a:srgbClr val="0070C0"/>
                </a:solidFill>
              </a:rPr>
              <a:t>HOWEVER</a:t>
            </a:r>
          </a:p>
          <a:p>
            <a:pPr algn="ctr"/>
            <a:r>
              <a:rPr lang="en-US">
                <a:solidFill>
                  <a:srgbClr val="FF0000"/>
                </a:solidFill>
              </a:rPr>
              <a:t>Voluntary compliance </a:t>
            </a:r>
            <a:r>
              <a:rPr lang="en-US"/>
              <a:t>results (largely) from deterrence. </a:t>
            </a:r>
          </a:p>
        </p:txBody>
      </p:sp>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ED4729B8-68EA-468D-A551-5C2B5C92FE5C}"/>
              </a:ext>
            </a:extLst>
          </p:cNvPr>
          <p:cNvSpPr>
            <a:spLocks noGrp="1"/>
          </p:cNvSpPr>
          <p:nvPr>
            <p:ph type="title"/>
          </p:nvPr>
        </p:nvSpPr>
        <p:spPr/>
        <p:txBody>
          <a:bodyPr/>
          <a:lstStyle/>
          <a:p>
            <a:r>
              <a:rPr lang="en-US"/>
              <a:t>Why is it important?</a:t>
            </a:r>
          </a:p>
        </p:txBody>
      </p:sp>
      <p:sp>
        <p:nvSpPr>
          <p:cNvPr id="10" name="Text Placeholder 2">
            <a:extLst>
              <a:ext uri="{FF2B5EF4-FFF2-40B4-BE49-F238E27FC236}">
                <a16:creationId xmlns:a16="http://schemas.microsoft.com/office/drawing/2014/main" id="{A260A34E-5454-4C0D-923D-2A0FA98CDC88}"/>
              </a:ext>
            </a:extLst>
          </p:cNvPr>
          <p:cNvSpPr txBox="1">
            <a:spLocks/>
          </p:cNvSpPr>
          <p:nvPr/>
        </p:nvSpPr>
        <p:spPr>
          <a:xfrm>
            <a:off x="515523" y="3015600"/>
            <a:ext cx="5631389" cy="1325563"/>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There is no reason to </a:t>
            </a:r>
            <a:r>
              <a:rPr kumimoji="0" 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fear arrest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Unless there is </a:t>
            </a:r>
            <a:r>
              <a:rPr kumimoji="0" 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actual risk of arrest</a:t>
            </a:r>
            <a:r>
              <a:rPr kumimoji="0" 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1" name="Text Placeholder 2">
            <a:extLst>
              <a:ext uri="{FF2B5EF4-FFF2-40B4-BE49-F238E27FC236}">
                <a16:creationId xmlns:a16="http://schemas.microsoft.com/office/drawing/2014/main" id="{5226C21F-D909-4C23-A6D2-D627C9B53A23}"/>
              </a:ext>
            </a:extLst>
          </p:cNvPr>
          <p:cNvSpPr txBox="1">
            <a:spLocks/>
          </p:cNvSpPr>
          <p:nvPr/>
        </p:nvSpPr>
        <p:spPr>
          <a:xfrm>
            <a:off x="6615101" y="3274968"/>
            <a:ext cx="5576899" cy="2327464"/>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Where does this </a:t>
            </a:r>
            <a:r>
              <a:rPr kumimoji="0" 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fail?</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ED7D31">
                    <a:lumMod val="75000"/>
                  </a:srgbClr>
                </a:solidFill>
                <a:effectLst/>
                <a:uLnTx/>
                <a:uFillTx/>
                <a:latin typeface="Arial" panose="020B0604020202020204" pitchFamily="34" charset="0"/>
                <a:ea typeface="+mn-ea"/>
                <a:cs typeface="Arial" panose="020B0604020202020204" pitchFamily="34" charset="0"/>
              </a:rPr>
              <a:t>Non-Alcohol Drugs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70AD47">
                    <a:lumMod val="75000"/>
                  </a:srgbClr>
                </a:solidFill>
                <a:effectLst/>
                <a:uLnTx/>
                <a:uFillTx/>
                <a:latin typeface="Arial" panose="020B0604020202020204" pitchFamily="34" charset="0"/>
                <a:ea typeface="+mn-ea"/>
                <a:cs typeface="Arial" panose="020B0604020202020204" pitchFamily="34" charset="0"/>
              </a:rPr>
              <a:t>Low BrAC + Drugs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Polytherapy Cases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FFC000">
                    <a:lumMod val="75000"/>
                  </a:srgbClr>
                </a:solidFill>
                <a:effectLst/>
                <a:uLnTx/>
                <a:uFillTx/>
                <a:latin typeface="Arial" panose="020B0604020202020204" pitchFamily="34" charset="0"/>
                <a:ea typeface="+mn-ea"/>
                <a:cs typeface="Arial" panose="020B0604020202020204" pitchFamily="34" charset="0"/>
              </a:rPr>
              <a:t>Other Drug Combinations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2" name="Text Placeholder 2">
            <a:extLst>
              <a:ext uri="{FF2B5EF4-FFF2-40B4-BE49-F238E27FC236}">
                <a16:creationId xmlns:a16="http://schemas.microsoft.com/office/drawing/2014/main" id="{5D61C94A-E9DC-45A7-BB58-C7361963F8DB}"/>
              </a:ext>
            </a:extLst>
          </p:cNvPr>
          <p:cNvSpPr txBox="1">
            <a:spLocks/>
          </p:cNvSpPr>
          <p:nvPr/>
        </p:nvSpPr>
        <p:spPr>
          <a:xfrm>
            <a:off x="456147" y="4834082"/>
            <a:ext cx="5755027" cy="578644"/>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Detect</a:t>
            </a:r>
            <a:r>
              <a:rPr kumimoji="0" lang="en-US" sz="2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Arrest</a:t>
            </a:r>
            <a:r>
              <a:rPr kumimoji="0" lang="en-US" sz="24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 </a:t>
            </a:r>
            <a:r>
              <a:rPr kumimoji="0" lang="en-US" sz="2400" b="1" i="0" u="none" strike="noStrike" kern="1200" cap="none" spc="0" normalizeH="0" baseline="0" noProof="0">
                <a:ln>
                  <a:noFill/>
                </a:ln>
                <a:solidFill>
                  <a:srgbClr val="00B050"/>
                </a:solidFill>
                <a:effectLst/>
                <a:uLnTx/>
                <a:uFillTx/>
                <a:latin typeface="Times New Roman" panose="02020603050405020304" pitchFamily="18" charset="0"/>
                <a:ea typeface="+mn-ea"/>
                <a:cs typeface="Times New Roman" panose="02020603050405020304" pitchFamily="18" charset="0"/>
              </a:rPr>
              <a:t>Prosecute</a:t>
            </a:r>
            <a:r>
              <a:rPr kumimoji="0" lang="en-US" sz="24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 </a:t>
            </a:r>
            <a:r>
              <a:rPr kumimoji="0" lang="en-US" sz="24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rPr>
              <a:t>Repeat? </a:t>
            </a:r>
            <a:endParaRPr kumimoji="0" lang="en-US" sz="2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3F35E2B2-E4C6-4873-B843-5CF300B7DA35}"/>
              </a:ext>
            </a:extLst>
          </p:cNvPr>
          <p:cNvCxnSpPr/>
          <p:nvPr/>
        </p:nvCxnSpPr>
        <p:spPr>
          <a:xfrm>
            <a:off x="6615101" y="3300368"/>
            <a:ext cx="0" cy="2286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C3B58A7-205A-4B35-B671-D796B579F8F1}"/>
              </a:ext>
            </a:extLst>
          </p:cNvPr>
          <p:cNvCxnSpPr>
            <a:cxnSpLocks/>
          </p:cNvCxnSpPr>
          <p:nvPr/>
        </p:nvCxnSpPr>
        <p:spPr>
          <a:xfrm flipH="1">
            <a:off x="6602401" y="5577032"/>
            <a:ext cx="46819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2E51AF-B30E-4906-925D-6A85BAECBFFE}"/>
              </a:ext>
            </a:extLst>
          </p:cNvPr>
          <p:cNvCxnSpPr>
            <a:cxnSpLocks/>
          </p:cNvCxnSpPr>
          <p:nvPr/>
        </p:nvCxnSpPr>
        <p:spPr>
          <a:xfrm flipH="1">
            <a:off x="6602401" y="3300368"/>
            <a:ext cx="46819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6CE55FF-C322-43BE-9163-F75E9DC0DACE}"/>
              </a:ext>
            </a:extLst>
          </p:cNvPr>
          <p:cNvCxnSpPr>
            <a:cxnSpLocks/>
          </p:cNvCxnSpPr>
          <p:nvPr/>
        </p:nvCxnSpPr>
        <p:spPr>
          <a:xfrm flipH="1">
            <a:off x="6323000" y="4438700"/>
            <a:ext cx="2743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5735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8" name="Chart 7">
            <a:extLst>
              <a:ext uri="{FF2B5EF4-FFF2-40B4-BE49-F238E27FC236}">
                <a16:creationId xmlns:a16="http://schemas.microsoft.com/office/drawing/2014/main" id="{0FEA5F52-F050-4108-BFFF-77C3CF3C43E8}"/>
              </a:ext>
            </a:extLst>
          </p:cNvPr>
          <p:cNvGraphicFramePr>
            <a:graphicFrameLocks/>
          </p:cNvGraphicFramePr>
          <p:nvPr/>
        </p:nvGraphicFramePr>
        <p:xfrm>
          <a:off x="212336" y="79413"/>
          <a:ext cx="7419747" cy="366131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325C3871-82E9-432E-B4C0-EDAF43324067}"/>
              </a:ext>
            </a:extLst>
          </p:cNvPr>
          <p:cNvSpPr txBox="1"/>
          <p:nvPr/>
        </p:nvSpPr>
        <p:spPr>
          <a:xfrm>
            <a:off x="8026831" y="355796"/>
            <a:ext cx="4082041" cy="15542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2020 DRE Section Annual Report</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8,150 Certified DREs</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2,872 Agencies with DREs</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26,412 Enforcement Evaluations</a:t>
            </a:r>
          </a:p>
        </p:txBody>
      </p:sp>
      <p:graphicFrame>
        <p:nvGraphicFramePr>
          <p:cNvPr id="13" name="Chart 12">
            <a:extLst>
              <a:ext uri="{FF2B5EF4-FFF2-40B4-BE49-F238E27FC236}">
                <a16:creationId xmlns:a16="http://schemas.microsoft.com/office/drawing/2014/main" id="{DD6639C6-8E75-4C38-9736-39CF1940FAF2}"/>
              </a:ext>
            </a:extLst>
          </p:cNvPr>
          <p:cNvGraphicFramePr>
            <a:graphicFrameLocks/>
          </p:cNvGraphicFramePr>
          <p:nvPr/>
        </p:nvGraphicFramePr>
        <p:xfrm>
          <a:off x="7364677" y="1775198"/>
          <a:ext cx="5149576" cy="31902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5FE45AAC-9EDD-4BCA-A8E5-14D6CFA09381}"/>
              </a:ext>
            </a:extLst>
          </p:cNvPr>
          <p:cNvGraphicFramePr>
            <a:graphicFrameLocks/>
          </p:cNvGraphicFramePr>
          <p:nvPr/>
        </p:nvGraphicFramePr>
        <p:xfrm>
          <a:off x="1116946" y="3779184"/>
          <a:ext cx="6013452" cy="2410693"/>
        </p:xfrm>
        <a:graphic>
          <a:graphicData uri="http://schemas.openxmlformats.org/drawingml/2006/chart">
            <c:chart xmlns:c="http://schemas.openxmlformats.org/drawingml/2006/chart" xmlns:r="http://schemas.openxmlformats.org/officeDocument/2006/relationships" r:id="rId5"/>
          </a:graphicData>
        </a:graphic>
      </p:graphicFrame>
      <mc:AlternateContent xmlns:mc="http://schemas.openxmlformats.org/markup-compatibility/2006" xmlns:a14="http://schemas.microsoft.com/office/drawing/2010/main">
        <mc:Choice Requires="a14">
          <p:sp>
            <p:nvSpPr>
              <p:cNvPr id="10" name="TextBox 4">
                <a:extLst>
                  <a:ext uri="{FF2B5EF4-FFF2-40B4-BE49-F238E27FC236}">
                    <a16:creationId xmlns:a16="http://schemas.microsoft.com/office/drawing/2014/main" id="{D089EFF9-A7EE-4A4B-AAF8-1A1061E85D7C}"/>
                  </a:ext>
                </a:extLst>
              </p:cNvPr>
              <p:cNvSpPr txBox="1"/>
              <p:nvPr/>
            </p:nvSpPr>
            <p:spPr>
              <a:xfrm>
                <a:off x="2492069" y="4929110"/>
                <a:ext cx="3246123" cy="44517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No DREs: </a:t>
                </a:r>
                <a14:m>
                  <m:oMath xmlns:m="http://schemas.openxmlformats.org/officeDocument/2006/math">
                    <m:r>
                      <a:rPr kumimoji="0" lang="en-US" sz="1800" b="1" i="1" u="none" strike="noStrike" kern="1200" cap="none" spc="0" normalizeH="0" baseline="0" noProof="0" smtClean="0">
                        <a:ln>
                          <a:noFill/>
                        </a:ln>
                        <a:solidFill>
                          <a:prstClr val="white"/>
                        </a:solidFill>
                        <a:effectLst/>
                        <a:uLnTx/>
                        <a:uFillTx/>
                        <a:latin typeface="Cambria Math" panose="02040503050406030204" pitchFamily="18" charset="0"/>
                        <a:ea typeface="Cambria Math" panose="02040503050406030204" pitchFamily="18" charset="0"/>
                        <a:cs typeface="+mn-cs"/>
                      </a:rPr>
                      <m:t>≈</m:t>
                    </m:r>
                  </m:oMath>
                </a14:m>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000" b="1" i="0" u="none" strike="noStrike" kern="1200" cap="none" spc="0" normalizeH="0" baseline="0" noProof="0">
                    <a:ln>
                      <a:noFill/>
                    </a:ln>
                    <a:solidFill>
                      <a:srgbClr val="FFFF00"/>
                    </a:solidFill>
                    <a:effectLst/>
                    <a:uLnTx/>
                    <a:uFillTx/>
                    <a:latin typeface="Calibri" panose="020F0502020204030204"/>
                    <a:ea typeface="+mn-ea"/>
                    <a:cs typeface="+mn-cs"/>
                  </a:rPr>
                  <a:t>16,000</a:t>
                </a: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 Agencies</a:t>
                </a:r>
              </a:p>
            </p:txBody>
          </p:sp>
        </mc:Choice>
        <mc:Fallback xmlns="">
          <p:sp>
            <p:nvSpPr>
              <p:cNvPr id="10" name="TextBox 4">
                <a:extLst>
                  <a:ext uri="{FF2B5EF4-FFF2-40B4-BE49-F238E27FC236}">
                    <a16:creationId xmlns:a16="http://schemas.microsoft.com/office/drawing/2014/main" id="{D089EFF9-A7EE-4A4B-AAF8-1A1061E85D7C}"/>
                  </a:ext>
                </a:extLst>
              </p:cNvPr>
              <p:cNvSpPr txBox="1">
                <a:spLocks noRot="1" noChangeAspect="1" noMove="1" noResize="1" noEditPoints="1" noAdjustHandles="1" noChangeArrowheads="1" noChangeShapeType="1" noTextEdit="1"/>
              </p:cNvSpPr>
              <p:nvPr/>
            </p:nvSpPr>
            <p:spPr>
              <a:xfrm>
                <a:off x="2492069" y="4929110"/>
                <a:ext cx="3246123" cy="445178"/>
              </a:xfrm>
              <a:prstGeom prst="rect">
                <a:avLst/>
              </a:prstGeom>
              <a:blipFill>
                <a:blip r:embed="rId6"/>
                <a:stretch>
                  <a:fillRect l="-1692" t="-8219" b="-13699"/>
                </a:stretch>
              </a:blipFill>
              <a:ln w="9525" cmpd="sng">
                <a:noFill/>
              </a:ln>
            </p:spPr>
            <p:txBody>
              <a:bodyPr/>
              <a:lstStyle/>
              <a:p>
                <a:r>
                  <a:rPr lang="en-US">
                    <a:noFill/>
                  </a:rPr>
                  <a:t> </a:t>
                </a:r>
              </a:p>
            </p:txBody>
          </p:sp>
        </mc:Fallback>
      </mc:AlternateContent>
      <p:sp>
        <p:nvSpPr>
          <p:cNvPr id="2" name="TextBox 1">
            <a:extLst>
              <a:ext uri="{FF2B5EF4-FFF2-40B4-BE49-F238E27FC236}">
                <a16:creationId xmlns:a16="http://schemas.microsoft.com/office/drawing/2014/main" id="{409E422A-3D94-4DEF-8CBD-771DFFC6B63E}"/>
              </a:ext>
            </a:extLst>
          </p:cNvPr>
          <p:cNvSpPr txBox="1"/>
          <p:nvPr/>
        </p:nvSpPr>
        <p:spPr>
          <a:xfrm>
            <a:off x="7744656" y="4965406"/>
            <a:ext cx="43843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Visit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hlinkClick r:id="rId7"/>
              </a:rPr>
              <a:t>www.DECP.org</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For more information</a:t>
            </a:r>
          </a:p>
        </p:txBody>
      </p:sp>
    </p:spTree>
    <p:extLst>
      <p:ext uri="{BB962C8B-B14F-4D97-AF65-F5344CB8AC3E}">
        <p14:creationId xmlns:p14="http://schemas.microsoft.com/office/powerpoint/2010/main" val="1249098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6E3D40-0571-446F-9FDC-A93A5056DB7E}"/>
              </a:ext>
            </a:extLst>
          </p:cNvPr>
          <p:cNvSpPr>
            <a:spLocks noGrp="1"/>
          </p:cNvSpPr>
          <p:nvPr>
            <p:ph type="title"/>
          </p:nvPr>
        </p:nvSpPr>
        <p:spPr/>
        <p:txBody>
          <a:bodyPr/>
          <a:lstStyle/>
          <a:p>
            <a:r>
              <a:rPr lang="en-US"/>
              <a:t>What are the Challenges?</a:t>
            </a:r>
          </a:p>
        </p:txBody>
      </p:sp>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26" name="45B8EA8E-90FB-4E35-823C-67D3E9B2DD90">
            <a:extLst>
              <a:ext uri="{FF2B5EF4-FFF2-40B4-BE49-F238E27FC236}">
                <a16:creationId xmlns:a16="http://schemas.microsoft.com/office/drawing/2014/main" id="{FC78C375-A353-4BFC-9B16-FE5FB370D2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3236" y="1340999"/>
            <a:ext cx="5453909" cy="4572000"/>
          </a:xfrm>
          <a:prstGeom prst="rect">
            <a:avLst/>
          </a:prstGeom>
          <a:noFill/>
          <a:ln>
            <a:noFill/>
          </a:ln>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5">
            <a:extLst>
              <a:ext uri="{FF2B5EF4-FFF2-40B4-BE49-F238E27FC236}">
                <a16:creationId xmlns:a16="http://schemas.microsoft.com/office/drawing/2014/main" id="{6539C738-F934-4ABA-8106-B81E48406FCD}"/>
              </a:ext>
            </a:extLst>
          </p:cNvPr>
          <p:cNvSpPr>
            <a:spLocks noGrp="1"/>
          </p:cNvSpPr>
          <p:nvPr>
            <p:ph type="body" idx="1"/>
          </p:nvPr>
        </p:nvSpPr>
        <p:spPr>
          <a:xfrm>
            <a:off x="314855" y="1921567"/>
            <a:ext cx="5222345" cy="3712816"/>
          </a:xfrm>
        </p:spPr>
        <p:txBody>
          <a:bodyPr>
            <a:normAutofit lnSpcReduction="10000"/>
          </a:bodyPr>
          <a:lstStyle/>
          <a:p>
            <a:pPr marL="285750" indent="-285750">
              <a:lnSpc>
                <a:spcPct val="120000"/>
              </a:lnSpc>
              <a:spcBef>
                <a:spcPts val="0"/>
              </a:spcBef>
              <a:spcAft>
                <a:spcPts val="1200"/>
              </a:spcAft>
              <a:buFont typeface="Arial" panose="020B0604020202020204" pitchFamily="34" charset="0"/>
              <a:buChar char="•"/>
            </a:pPr>
            <a:r>
              <a:rPr lang="en-US" sz="2800" dirty="0"/>
              <a:t>Cultural Devaluation of Traffic Enforcement</a:t>
            </a:r>
          </a:p>
          <a:p>
            <a:pPr marL="285750" indent="-285750">
              <a:lnSpc>
                <a:spcPct val="120000"/>
              </a:lnSpc>
              <a:spcBef>
                <a:spcPts val="0"/>
              </a:spcBef>
              <a:spcAft>
                <a:spcPts val="1200"/>
              </a:spcAft>
              <a:buFont typeface="Arial" panose="020B0604020202020204" pitchFamily="34" charset="0"/>
              <a:buChar char="•"/>
            </a:pPr>
            <a:r>
              <a:rPr lang="en-US" sz="2800" dirty="0"/>
              <a:t>Appropriate Allocation of Funding</a:t>
            </a:r>
          </a:p>
          <a:p>
            <a:pPr marL="285750" indent="-285750">
              <a:lnSpc>
                <a:spcPct val="120000"/>
              </a:lnSpc>
              <a:spcBef>
                <a:spcPts val="0"/>
              </a:spcBef>
              <a:spcAft>
                <a:spcPts val="1200"/>
              </a:spcAft>
              <a:buFont typeface="Arial" panose="020B0604020202020204" pitchFamily="34" charset="0"/>
              <a:buChar char="•"/>
            </a:pPr>
            <a:r>
              <a:rPr lang="en-US" sz="2800" dirty="0"/>
              <a:t>Lacking Leadership</a:t>
            </a:r>
          </a:p>
          <a:p>
            <a:pPr marL="285750" indent="-285750">
              <a:lnSpc>
                <a:spcPct val="120000"/>
              </a:lnSpc>
              <a:spcBef>
                <a:spcPts val="0"/>
              </a:spcBef>
              <a:spcAft>
                <a:spcPts val="1200"/>
              </a:spcAft>
              <a:buFont typeface="Arial" panose="020B0604020202020204" pitchFamily="34" charset="0"/>
              <a:buChar char="•"/>
            </a:pPr>
            <a:r>
              <a:rPr lang="en-US" sz="2800" dirty="0"/>
              <a:t>Well-Supported Laboratories</a:t>
            </a:r>
          </a:p>
          <a:p>
            <a:endParaRPr lang="en-US" sz="2400" dirty="0"/>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391102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26"/>
                                        </p:tgtEl>
                                      </p:cBhvr>
                                    </p:animEffect>
                                    <p:set>
                                      <p:cBhvr>
                                        <p:cTn id="7"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F26FFF-BBA8-41F5-BD8C-0E50FAE715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2">
            <a:extLst>
              <a:ext uri="{FF2B5EF4-FFF2-40B4-BE49-F238E27FC236}">
                <a16:creationId xmlns:a16="http://schemas.microsoft.com/office/drawing/2014/main" id="{037C6312-B015-4469-85EB-F58F2BD7ABD9}"/>
              </a:ext>
            </a:extLst>
          </p:cNvPr>
          <p:cNvSpPr>
            <a:spLocks noGrp="1"/>
          </p:cNvSpPr>
          <p:nvPr>
            <p:ph type="title"/>
          </p:nvPr>
        </p:nvSpPr>
        <p:spPr>
          <a:xfrm>
            <a:off x="314855" y="136525"/>
            <a:ext cx="11562292" cy="1325563"/>
          </a:xfrm>
        </p:spPr>
        <p:txBody>
          <a:bodyPr/>
          <a:lstStyle/>
          <a:p>
            <a:r>
              <a:rPr lang="en-US"/>
              <a:t>What are some Solutions?</a:t>
            </a:r>
          </a:p>
        </p:txBody>
      </p:sp>
      <p:sp>
        <p:nvSpPr>
          <p:cNvPr id="7" name="Text Placeholder 4">
            <a:extLst>
              <a:ext uri="{FF2B5EF4-FFF2-40B4-BE49-F238E27FC236}">
                <a16:creationId xmlns:a16="http://schemas.microsoft.com/office/drawing/2014/main" id="{0C771239-0660-4BF3-A1BC-67444F987651}"/>
              </a:ext>
            </a:extLst>
          </p:cNvPr>
          <p:cNvSpPr txBox="1">
            <a:spLocks/>
          </p:cNvSpPr>
          <p:nvPr/>
        </p:nvSpPr>
        <p:spPr>
          <a:xfrm>
            <a:off x="6654802" y="1681163"/>
            <a:ext cx="5222345" cy="405923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285750" marR="0" lvl="0" indent="-285750" algn="l" defTabSz="914400" rtl="0" eaLnBrk="1" fontAlgn="auto" latinLnBrk="0" hangingPunct="1">
              <a:lnSpc>
                <a:spcPct val="12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Legitimate, fluent, data-driven leadership</a:t>
            </a:r>
          </a:p>
          <a:p>
            <a:pPr marL="285750" marR="0" lvl="0" indent="-285750" algn="l" defTabSz="914400" rtl="0" eaLnBrk="1" fontAlgn="auto" latinLnBrk="0" hangingPunct="1">
              <a:lnSpc>
                <a:spcPct val="12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Partnership: Funding agencies, research bodies, expert panels</a:t>
            </a:r>
          </a:p>
          <a:p>
            <a:pPr marL="285750" marR="0" lvl="0" indent="-285750" algn="l" defTabSz="914400" rtl="0" eaLnBrk="1" fontAlgn="auto" latinLnBrk="0" hangingPunct="1">
              <a:lnSpc>
                <a:spcPct val="12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Quality of life, message alignment, prioritization</a:t>
            </a:r>
          </a:p>
          <a:p>
            <a:pPr marL="285750" marR="0" lvl="0" indent="-285750" algn="l" defTabSz="914400" rtl="0" eaLnBrk="1" fontAlgn="auto" latinLnBrk="0" hangingPunct="1">
              <a:lnSpc>
                <a:spcPct val="12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Support our labs &amp; best practices</a:t>
            </a:r>
          </a:p>
        </p:txBody>
      </p:sp>
      <p:sp>
        <p:nvSpPr>
          <p:cNvPr id="12" name="Text Placeholder 5">
            <a:extLst>
              <a:ext uri="{FF2B5EF4-FFF2-40B4-BE49-F238E27FC236}">
                <a16:creationId xmlns:a16="http://schemas.microsoft.com/office/drawing/2014/main" id="{9DC14717-182A-4FAB-9CCA-7859AFDDE7FA}"/>
              </a:ext>
            </a:extLst>
          </p:cNvPr>
          <p:cNvSpPr>
            <a:spLocks noGrp="1"/>
          </p:cNvSpPr>
          <p:nvPr>
            <p:ph type="body" idx="1"/>
          </p:nvPr>
        </p:nvSpPr>
        <p:spPr>
          <a:xfrm>
            <a:off x="314855" y="1921567"/>
            <a:ext cx="5222345" cy="3712816"/>
          </a:xfrm>
        </p:spPr>
        <p:txBody>
          <a:bodyPr>
            <a:normAutofit lnSpcReduction="10000"/>
          </a:bodyPr>
          <a:lstStyle/>
          <a:p>
            <a:pPr marL="285750" indent="-285750">
              <a:lnSpc>
                <a:spcPct val="120000"/>
              </a:lnSpc>
              <a:spcBef>
                <a:spcPts val="0"/>
              </a:spcBef>
              <a:spcAft>
                <a:spcPts val="1200"/>
              </a:spcAft>
              <a:buFont typeface="Arial" panose="020B0604020202020204" pitchFamily="34" charset="0"/>
              <a:buChar char="•"/>
            </a:pPr>
            <a:r>
              <a:rPr lang="en-US" sz="2800" dirty="0"/>
              <a:t>Cultural Devaluation of Traffic Enforcement</a:t>
            </a:r>
          </a:p>
          <a:p>
            <a:pPr marL="285750" indent="-285750">
              <a:lnSpc>
                <a:spcPct val="120000"/>
              </a:lnSpc>
              <a:spcBef>
                <a:spcPts val="0"/>
              </a:spcBef>
              <a:spcAft>
                <a:spcPts val="1200"/>
              </a:spcAft>
              <a:buFont typeface="Arial" panose="020B0604020202020204" pitchFamily="34" charset="0"/>
              <a:buChar char="•"/>
            </a:pPr>
            <a:r>
              <a:rPr lang="en-US" sz="2800" dirty="0"/>
              <a:t>Appropriate Allocation of Funding</a:t>
            </a:r>
          </a:p>
          <a:p>
            <a:pPr marL="285750" indent="-285750">
              <a:lnSpc>
                <a:spcPct val="120000"/>
              </a:lnSpc>
              <a:spcBef>
                <a:spcPts val="0"/>
              </a:spcBef>
              <a:spcAft>
                <a:spcPts val="1200"/>
              </a:spcAft>
              <a:buFont typeface="Arial" panose="020B0604020202020204" pitchFamily="34" charset="0"/>
              <a:buChar char="•"/>
            </a:pPr>
            <a:r>
              <a:rPr lang="en-US" sz="2800" dirty="0"/>
              <a:t>Lacking Leadership</a:t>
            </a:r>
          </a:p>
          <a:p>
            <a:pPr marL="285750" indent="-285750">
              <a:lnSpc>
                <a:spcPct val="120000"/>
              </a:lnSpc>
              <a:spcBef>
                <a:spcPts val="0"/>
              </a:spcBef>
              <a:spcAft>
                <a:spcPts val="1200"/>
              </a:spcAft>
              <a:buFont typeface="Arial" panose="020B0604020202020204" pitchFamily="34" charset="0"/>
              <a:buChar char="•"/>
            </a:pPr>
            <a:r>
              <a:rPr lang="en-US" sz="2800" dirty="0"/>
              <a:t>Well-Supported Laboratories</a:t>
            </a:r>
          </a:p>
          <a:p>
            <a:endParaRPr lang="en-US" sz="2400" dirty="0"/>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301385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0FD94C-5F58-4A5B-9015-67F4B63F52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24C31C14-1BD5-4B76-B19C-62815F1437BE}"/>
              </a:ext>
            </a:extLst>
          </p:cNvPr>
          <p:cNvPicPr>
            <a:picLocks noChangeAspect="1"/>
          </p:cNvPicPr>
          <p:nvPr/>
        </p:nvPicPr>
        <p:blipFill>
          <a:blip r:embed="rId3"/>
          <a:stretch>
            <a:fillRect/>
          </a:stretch>
        </p:blipFill>
        <p:spPr>
          <a:xfrm>
            <a:off x="1639464" y="547192"/>
            <a:ext cx="8913071" cy="4537748"/>
          </a:xfrm>
          <a:prstGeom prst="rect">
            <a:avLst/>
          </a:prstGeom>
          <a:scene3d>
            <a:camera prst="orthographicFront"/>
            <a:lightRig rig="threePt" dir="t"/>
          </a:scene3d>
          <a:sp3d>
            <a:bevelT prst="angle"/>
          </a:sp3d>
        </p:spPr>
      </p:pic>
      <p:sp>
        <p:nvSpPr>
          <p:cNvPr id="8" name="TextBox 7">
            <a:extLst>
              <a:ext uri="{FF2B5EF4-FFF2-40B4-BE49-F238E27FC236}">
                <a16:creationId xmlns:a16="http://schemas.microsoft.com/office/drawing/2014/main" id="{075C3D4C-3D16-472C-A42B-AD7D0E64EF7E}"/>
              </a:ext>
            </a:extLst>
          </p:cNvPr>
          <p:cNvSpPr txBox="1"/>
          <p:nvPr/>
        </p:nvSpPr>
        <p:spPr>
          <a:xfrm>
            <a:off x="1639464" y="5286375"/>
            <a:ext cx="891307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FF0000"/>
                </a:solidFill>
                <a:effectLst/>
                <a:uLnTx/>
                <a:uFillTx/>
                <a:latin typeface="Calibri" panose="020F0502020204030204"/>
                <a:ea typeface="+mn-ea"/>
                <a:cs typeface="+mn-cs"/>
              </a:rPr>
              <a:t>Supporting Labs Supports Enforcement Programs</a:t>
            </a:r>
          </a:p>
        </p:txBody>
      </p:sp>
    </p:spTree>
    <p:extLst>
      <p:ext uri="{BB962C8B-B14F-4D97-AF65-F5344CB8AC3E}">
        <p14:creationId xmlns:p14="http://schemas.microsoft.com/office/powerpoint/2010/main" val="22169961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95</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6" y="2262851"/>
            <a:ext cx="6394649" cy="2923877"/>
          </a:xfrm>
          <a:prstGeom prst="rect">
            <a:avLst/>
          </a:prstGeom>
          <a:noFill/>
        </p:spPr>
        <p:txBody>
          <a:bodyPr wrap="square" lIns="91440" tIns="45720" rIns="91440" bIns="45720" rtlCol="0" anchor="t">
            <a:spAutoFit/>
          </a:bodyPr>
          <a:lstStyle/>
          <a:p>
            <a:r>
              <a:rPr lang="en-US" sz="4400" b="1">
                <a:latin typeface="Calibri"/>
                <a:cs typeface="Arial"/>
              </a:rPr>
              <a:t>Curt Harper</a:t>
            </a:r>
            <a:endParaRPr lang="en-US">
              <a:latin typeface="Calibri"/>
            </a:endParaRPr>
          </a:p>
          <a:p>
            <a:r>
              <a:rPr lang="en-US" sz="3600">
                <a:latin typeface="Calibri"/>
                <a:cs typeface="Arial"/>
              </a:rPr>
              <a:t>Chief Toxicologist</a:t>
            </a:r>
          </a:p>
          <a:p>
            <a:r>
              <a:rPr lang="en-US" sz="3600">
                <a:latin typeface="Calibri"/>
                <a:cs typeface="Arial"/>
              </a:rPr>
              <a:t>Alabama Department of Forensic Sciences</a:t>
            </a:r>
            <a:endParaRPr lang="en-US" sz="3600">
              <a:latin typeface="Calibri"/>
            </a:endParaRPr>
          </a:p>
          <a:p>
            <a:endParaRPr lang="en-US" sz="3200">
              <a:cs typeface="Calibri"/>
            </a:endParaRPr>
          </a:p>
        </p:txBody>
      </p:sp>
      <p:pic>
        <p:nvPicPr>
          <p:cNvPr id="5" name="Picture 4" descr="A bald person in a suit and tie&#10;&#10;Description automatically generated with medium confidence">
            <a:extLst>
              <a:ext uri="{FF2B5EF4-FFF2-40B4-BE49-F238E27FC236}">
                <a16:creationId xmlns:a16="http://schemas.microsoft.com/office/drawing/2014/main" id="{3A08A678-8DC7-4847-9866-706DFE870AD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868314" y="1494845"/>
            <a:ext cx="3624453" cy="3624453"/>
          </a:xfrm>
          <a:prstGeom prst="flowChartConnector">
            <a:avLst/>
          </a:prstGeom>
        </p:spPr>
      </p:pic>
    </p:spTree>
    <p:extLst>
      <p:ext uri="{BB962C8B-B14F-4D97-AF65-F5344CB8AC3E}">
        <p14:creationId xmlns:p14="http://schemas.microsoft.com/office/powerpoint/2010/main" val="38186379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4983" y="271273"/>
            <a:ext cx="10957941" cy="4329301"/>
          </a:xfrm>
        </p:spPr>
        <p:txBody>
          <a:bodyPr/>
          <a:lstStyle/>
          <a:p>
            <a:r>
              <a:rPr lang="en-US" dirty="0"/>
              <a:t>Roadside Screening Versus Confirmation OF Testing</a:t>
            </a:r>
          </a:p>
        </p:txBody>
      </p:sp>
      <p:sp>
        <p:nvSpPr>
          <p:cNvPr id="3" name="Subtitle 2"/>
          <p:cNvSpPr>
            <a:spLocks noGrp="1"/>
          </p:cNvSpPr>
          <p:nvPr>
            <p:ph type="subTitle" idx="1"/>
          </p:nvPr>
        </p:nvSpPr>
        <p:spPr>
          <a:xfrm>
            <a:off x="1524000" y="5299893"/>
            <a:ext cx="9144000" cy="1420947"/>
          </a:xfrm>
        </p:spPr>
        <p:txBody>
          <a:bodyPr>
            <a:normAutofit fontScale="85000" lnSpcReduction="20000"/>
          </a:bodyPr>
          <a:lstStyle/>
          <a:p>
            <a:pPr>
              <a:lnSpc>
                <a:spcPct val="80000"/>
              </a:lnSpc>
            </a:pPr>
            <a:r>
              <a:rPr lang="en-US" sz="2800" b="1" i="1" dirty="0"/>
              <a:t>Curt E. Harper, Ph.D., F-ABFT</a:t>
            </a:r>
          </a:p>
          <a:p>
            <a:pPr>
              <a:lnSpc>
                <a:spcPct val="80000"/>
              </a:lnSpc>
            </a:pPr>
            <a:r>
              <a:rPr lang="en-US" sz="2800" i="1" dirty="0"/>
              <a:t>ADFS Chief Toxicologist </a:t>
            </a:r>
          </a:p>
          <a:p>
            <a:pPr>
              <a:lnSpc>
                <a:spcPct val="80000"/>
              </a:lnSpc>
            </a:pPr>
            <a:endParaRPr lang="en-US" sz="2800" i="1" dirty="0"/>
          </a:p>
          <a:p>
            <a:pPr>
              <a:lnSpc>
                <a:spcPct val="80000"/>
              </a:lnSpc>
            </a:pPr>
            <a:r>
              <a:rPr lang="en-US" sz="2800" i="1" dirty="0"/>
              <a:t>2021 Responsibility.org</a:t>
            </a:r>
            <a:endParaRPr lang="en-US" dirty="0"/>
          </a:p>
        </p:txBody>
      </p:sp>
    </p:spTree>
    <p:extLst>
      <p:ext uri="{BB962C8B-B14F-4D97-AF65-F5344CB8AC3E}">
        <p14:creationId xmlns:p14="http://schemas.microsoft.com/office/powerpoint/2010/main" val="135526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srcRect/>
          <a:stretch>
            <a:fillRect/>
          </a:stretch>
        </p:blipFill>
        <p:spPr bwMode="auto">
          <a:xfrm>
            <a:off x="351728" y="1047779"/>
            <a:ext cx="4070554" cy="2900106"/>
          </a:xfrm>
          <a:prstGeom prst="rect">
            <a:avLst/>
          </a:prstGeom>
          <a:noFill/>
          <a:ln w="9525">
            <a:noFill/>
            <a:miter lim="800000"/>
            <a:headEnd/>
            <a:tailEnd/>
          </a:ln>
        </p:spPr>
      </p:pic>
      <p:pic>
        <p:nvPicPr>
          <p:cNvPr id="7" name="Picture 6"/>
          <p:cNvPicPr>
            <a:picLocks noChangeAspect="1"/>
          </p:cNvPicPr>
          <p:nvPr/>
        </p:nvPicPr>
        <p:blipFill>
          <a:blip r:embed="rId4"/>
          <a:stretch>
            <a:fillRect/>
          </a:stretch>
        </p:blipFill>
        <p:spPr>
          <a:xfrm>
            <a:off x="6601385" y="1346042"/>
            <a:ext cx="1362448" cy="3181351"/>
          </a:xfrm>
          <a:prstGeom prst="rect">
            <a:avLst/>
          </a:prstGeom>
        </p:spPr>
      </p:pic>
      <p:pic>
        <p:nvPicPr>
          <p:cNvPr id="8" name="Picture 2"/>
          <p:cNvPicPr>
            <a:picLocks noChangeAspect="1" noChangeArrowheads="1"/>
          </p:cNvPicPr>
          <p:nvPr/>
        </p:nvPicPr>
        <p:blipFill>
          <a:blip r:embed="rId5" cstate="print"/>
          <a:srcRect/>
          <a:stretch>
            <a:fillRect/>
          </a:stretch>
        </p:blipFill>
        <p:spPr bwMode="auto">
          <a:xfrm>
            <a:off x="6009308" y="4745959"/>
            <a:ext cx="3228975" cy="1876425"/>
          </a:xfrm>
          <a:prstGeom prst="rect">
            <a:avLst/>
          </a:prstGeom>
          <a:noFill/>
          <a:ln w="9525">
            <a:noFill/>
            <a:miter lim="800000"/>
            <a:headEnd/>
            <a:tailEnd/>
          </a:ln>
        </p:spPr>
      </p:pic>
      <p:pic>
        <p:nvPicPr>
          <p:cNvPr id="9" name="Picture 3"/>
          <p:cNvPicPr>
            <a:picLocks noChangeAspect="1" noChangeArrowheads="1"/>
          </p:cNvPicPr>
          <p:nvPr/>
        </p:nvPicPr>
        <p:blipFill>
          <a:blip r:embed="rId6" cstate="print"/>
          <a:srcRect/>
          <a:stretch>
            <a:fillRect/>
          </a:stretch>
        </p:blipFill>
        <p:spPr bwMode="auto">
          <a:xfrm>
            <a:off x="3842481" y="4135600"/>
            <a:ext cx="1052034" cy="1785938"/>
          </a:xfrm>
          <a:prstGeom prst="rect">
            <a:avLst/>
          </a:prstGeom>
          <a:noFill/>
          <a:ln w="9525">
            <a:noFill/>
            <a:miter lim="800000"/>
            <a:headEnd/>
            <a:tailEnd/>
          </a:ln>
        </p:spPr>
      </p:pic>
      <p:pic>
        <p:nvPicPr>
          <p:cNvPr id="10" name="Picture 9"/>
          <p:cNvPicPr>
            <a:picLocks noChangeAspect="1" noChangeArrowheads="1"/>
          </p:cNvPicPr>
          <p:nvPr/>
        </p:nvPicPr>
        <p:blipFill>
          <a:blip r:embed="rId7" cstate="print"/>
          <a:srcRect/>
          <a:stretch>
            <a:fillRect/>
          </a:stretch>
        </p:blipFill>
        <p:spPr bwMode="auto">
          <a:xfrm>
            <a:off x="9238283" y="2863812"/>
            <a:ext cx="2926151" cy="1809241"/>
          </a:xfrm>
          <a:prstGeom prst="rect">
            <a:avLst/>
          </a:prstGeom>
          <a:noFill/>
          <a:ln w="9525">
            <a:noFill/>
            <a:miter lim="800000"/>
            <a:headEnd/>
            <a:tailEnd/>
          </a:ln>
        </p:spPr>
      </p:pic>
      <p:pic>
        <p:nvPicPr>
          <p:cNvPr id="11" name="Picture 10"/>
          <p:cNvPicPr>
            <a:picLocks noChangeAspect="1"/>
          </p:cNvPicPr>
          <p:nvPr/>
        </p:nvPicPr>
        <p:blipFill>
          <a:blip r:embed="rId8"/>
          <a:stretch>
            <a:fillRect/>
          </a:stretch>
        </p:blipFill>
        <p:spPr>
          <a:xfrm>
            <a:off x="377009" y="3947885"/>
            <a:ext cx="3284146" cy="2795817"/>
          </a:xfrm>
          <a:prstGeom prst="rect">
            <a:avLst/>
          </a:prstGeom>
        </p:spPr>
      </p:pic>
      <p:sp>
        <p:nvSpPr>
          <p:cNvPr id="5" name="Title 4"/>
          <p:cNvSpPr>
            <a:spLocks noGrp="1"/>
          </p:cNvSpPr>
          <p:nvPr>
            <p:ph type="title"/>
          </p:nvPr>
        </p:nvSpPr>
        <p:spPr>
          <a:xfrm>
            <a:off x="784642" y="-292860"/>
            <a:ext cx="10515600" cy="1325563"/>
          </a:xfrm>
        </p:spPr>
        <p:txBody>
          <a:bodyPr/>
          <a:lstStyle/>
          <a:p>
            <a:pPr algn="ctr"/>
            <a:r>
              <a:rPr lang="en-US" dirty="0"/>
              <a:t>Oral Fluid Drug Testing</a:t>
            </a:r>
          </a:p>
        </p:txBody>
      </p:sp>
      <p:sp>
        <p:nvSpPr>
          <p:cNvPr id="6" name="TextBox 5"/>
          <p:cNvSpPr txBox="1"/>
          <p:nvPr/>
        </p:nvSpPr>
        <p:spPr>
          <a:xfrm>
            <a:off x="617517" y="617517"/>
            <a:ext cx="444705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dobe Garamond Pro"/>
                <a:ea typeface="+mn-ea"/>
                <a:cs typeface="+mn-cs"/>
              </a:rPr>
              <a:t>Roadside Screen (Probable Cause)</a:t>
            </a:r>
          </a:p>
        </p:txBody>
      </p:sp>
      <p:sp>
        <p:nvSpPr>
          <p:cNvPr id="12" name="TextBox 11"/>
          <p:cNvSpPr txBox="1"/>
          <p:nvPr/>
        </p:nvSpPr>
        <p:spPr>
          <a:xfrm>
            <a:off x="6476463" y="696424"/>
            <a:ext cx="347242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dobe Garamond Pro"/>
                <a:ea typeface="+mn-ea"/>
                <a:cs typeface="+mn-cs"/>
              </a:rPr>
              <a:t>Confirmation (Evidentiary) </a:t>
            </a:r>
          </a:p>
        </p:txBody>
      </p:sp>
      <p:sp>
        <p:nvSpPr>
          <p:cNvPr id="13" name="TextBox 12"/>
          <p:cNvSpPr txBox="1"/>
          <p:nvPr/>
        </p:nvSpPr>
        <p:spPr>
          <a:xfrm>
            <a:off x="9087825" y="1522594"/>
            <a:ext cx="2658100"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dobe Garamond Pro"/>
                <a:ea typeface="+mn-ea"/>
                <a:cs typeface="+mn-cs"/>
              </a:rPr>
              <a:t>1</a:t>
            </a:r>
            <a:r>
              <a:rPr kumimoji="0" lang="en-US" sz="2400" b="1" i="0" u="none" strike="noStrike" kern="1200" cap="none" spc="0" normalizeH="0" baseline="30000" noProof="0" dirty="0">
                <a:ln>
                  <a:noFill/>
                </a:ln>
                <a:solidFill>
                  <a:prstClr val="white"/>
                </a:solidFill>
                <a:effectLst/>
                <a:uLnTx/>
                <a:uFillTx/>
                <a:latin typeface="Adobe Garamond Pro"/>
                <a:ea typeface="+mn-ea"/>
                <a:cs typeface="+mn-cs"/>
              </a:rPr>
              <a:t>st</a:t>
            </a:r>
            <a:r>
              <a:rPr kumimoji="0" lang="en-US" sz="2400" b="1" i="0" u="none" strike="noStrike" kern="1200" cap="none" spc="0" normalizeH="0" baseline="0" noProof="0" dirty="0">
                <a:ln>
                  <a:noFill/>
                </a:ln>
                <a:solidFill>
                  <a:prstClr val="white"/>
                </a:solidFill>
                <a:effectLst/>
                <a:uLnTx/>
                <a:uFillTx/>
                <a:latin typeface="Adobe Garamond Pro"/>
                <a:ea typeface="+mn-ea"/>
                <a:cs typeface="+mn-cs"/>
              </a:rPr>
              <a:t> State to Offer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dobe Garamond Pro"/>
                <a:ea typeface="+mn-ea"/>
                <a:cs typeface="+mn-cs"/>
              </a:rPr>
              <a:t>In-house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dobe Garamond Pro"/>
                <a:ea typeface="+mn-ea"/>
                <a:cs typeface="+mn-cs"/>
              </a:rPr>
              <a:t>Confirmation </a:t>
            </a:r>
          </a:p>
        </p:txBody>
      </p:sp>
      <p:sp>
        <p:nvSpPr>
          <p:cNvPr id="14" name="Right Arrow 13"/>
          <p:cNvSpPr/>
          <p:nvPr/>
        </p:nvSpPr>
        <p:spPr>
          <a:xfrm>
            <a:off x="8075602" y="2929119"/>
            <a:ext cx="1068340" cy="6199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15" name="Right Arrow 14"/>
          <p:cNvSpPr/>
          <p:nvPr/>
        </p:nvSpPr>
        <p:spPr>
          <a:xfrm>
            <a:off x="5247375" y="2936718"/>
            <a:ext cx="1068340" cy="6199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16" name="Rounded Rectangle 15"/>
          <p:cNvSpPr/>
          <p:nvPr/>
        </p:nvSpPr>
        <p:spPr>
          <a:xfrm>
            <a:off x="5872389" y="617517"/>
            <a:ext cx="6272306" cy="6234270"/>
          </a:xfrm>
          <a:prstGeom prst="roundRect">
            <a:avLst/>
          </a:prstGeom>
          <a:solidFill>
            <a:srgbClr val="FFFF00">
              <a:alpha val="20000"/>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dobe Garamond Pro"/>
              <a:ea typeface="+mn-ea"/>
              <a:cs typeface="+mn-cs"/>
            </a:endParaRPr>
          </a:p>
        </p:txBody>
      </p:sp>
      <p:sp>
        <p:nvSpPr>
          <p:cNvPr id="17" name="Rounded Rectangle 16"/>
          <p:cNvSpPr/>
          <p:nvPr/>
        </p:nvSpPr>
        <p:spPr>
          <a:xfrm>
            <a:off x="13052" y="617517"/>
            <a:ext cx="6281139" cy="6240483"/>
          </a:xfrm>
          <a:prstGeom prst="roundRect">
            <a:avLst/>
          </a:prstGeom>
          <a:solidFill>
            <a:srgbClr val="92D050">
              <a:alpha val="20000"/>
            </a:srgb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Adobe Garamond Pro"/>
              <a:ea typeface="+mn-ea"/>
              <a:cs typeface="+mn-cs"/>
            </a:endParaRPr>
          </a:p>
        </p:txBody>
      </p:sp>
    </p:spTree>
    <p:extLst>
      <p:ext uri="{BB962C8B-B14F-4D97-AF65-F5344CB8AC3E}">
        <p14:creationId xmlns:p14="http://schemas.microsoft.com/office/powerpoint/2010/main" val="3246778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1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96726" y="0"/>
            <a:ext cx="11596529" cy="6800211"/>
          </a:xfrm>
          <a:prstGeom prst="rect">
            <a:avLst/>
          </a:prstGeom>
        </p:spPr>
      </p:pic>
      <p:sp>
        <p:nvSpPr>
          <p:cNvPr id="2" name="Rectangle 1"/>
          <p:cNvSpPr/>
          <p:nvPr/>
        </p:nvSpPr>
        <p:spPr>
          <a:xfrm>
            <a:off x="4937760" y="5913121"/>
            <a:ext cx="614476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lumMod val="95000"/>
                    <a:lumOff val="5000"/>
                  </a:prstClr>
                </a:solidFill>
                <a:effectLst/>
                <a:uLnTx/>
                <a:uFillTx/>
                <a:latin typeface="Calibri" panose="020F0502020204030204" pitchFamily="34" charset="0"/>
                <a:ea typeface="Calibri" panose="020F0502020204030204" pitchFamily="34" charset="0"/>
                <a:cs typeface="+mn-cs"/>
              </a:rPr>
              <a:t>https://tinyurl.com/AAAOralFluidHandout</a:t>
            </a:r>
            <a:endParaRPr kumimoji="0" lang="en-US" sz="2400" b="1" i="0" u="none" strike="noStrike" kern="1200" cap="none" spc="0" normalizeH="0" baseline="0" noProof="0" dirty="0">
              <a:ln>
                <a:noFill/>
              </a:ln>
              <a:solidFill>
                <a:prstClr val="black">
                  <a:lumMod val="95000"/>
                  <a:lumOff val="5000"/>
                </a:prstClr>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141151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Case Study #1 Watch the Fence</a:t>
            </a:r>
          </a:p>
        </p:txBody>
      </p:sp>
      <p:sp>
        <p:nvSpPr>
          <p:cNvPr id="3" name="Content Placeholder 2"/>
          <p:cNvSpPr>
            <a:spLocks noGrp="1"/>
          </p:cNvSpPr>
          <p:nvPr>
            <p:ph idx="1"/>
          </p:nvPr>
        </p:nvSpPr>
        <p:spPr/>
        <p:txBody>
          <a:bodyPr>
            <a:normAutofit/>
          </a:bodyPr>
          <a:lstStyle/>
          <a:p>
            <a:r>
              <a:rPr lang="en-US" dirty="0">
                <a:solidFill>
                  <a:schemeClr val="tx1"/>
                </a:solidFill>
              </a:rPr>
              <a:t>White, Male, 24 year old</a:t>
            </a:r>
          </a:p>
          <a:p>
            <a:r>
              <a:rPr lang="en-US" dirty="0">
                <a:solidFill>
                  <a:schemeClr val="tx1"/>
                </a:solidFill>
              </a:rPr>
              <a:t>Subject drove his vehicle off the road and into a chain link fence. </a:t>
            </a:r>
          </a:p>
          <a:p>
            <a:r>
              <a:rPr lang="en-US" dirty="0">
                <a:solidFill>
                  <a:schemeClr val="tx1"/>
                </a:solidFill>
              </a:rPr>
              <a:t>Time of Crash:  10:00 PM</a:t>
            </a:r>
          </a:p>
          <a:p>
            <a:r>
              <a:rPr lang="en-US" dirty="0">
                <a:solidFill>
                  <a:schemeClr val="tx1"/>
                </a:solidFill>
              </a:rPr>
              <a:t>DRE Evaluation/OF Sample:  11:30 PM (1.5 hours post-crash)</a:t>
            </a:r>
          </a:p>
          <a:p>
            <a:r>
              <a:rPr lang="en-US" dirty="0">
                <a:solidFill>
                  <a:schemeClr val="tx1"/>
                </a:solidFill>
              </a:rPr>
              <a:t>Time of Blood Draw:  12:43 AM (2.75 hours post-crash)</a:t>
            </a:r>
          </a:p>
          <a:p>
            <a:r>
              <a:rPr lang="en-US" dirty="0">
                <a:solidFill>
                  <a:schemeClr val="tx1"/>
                </a:solidFill>
              </a:rPr>
              <a:t>Abbott SoToxa – THC, Stimulant, Benzo, Opiates</a:t>
            </a:r>
          </a:p>
          <a:p>
            <a:r>
              <a:rPr lang="en-US" dirty="0">
                <a:solidFill>
                  <a:schemeClr val="tx1"/>
                </a:solidFill>
              </a:rPr>
              <a:t>DRE Evaluation:  Cannabis + CNS Stimulant</a:t>
            </a:r>
          </a:p>
        </p:txBody>
      </p:sp>
    </p:spTree>
    <p:extLst>
      <p:ext uri="{BB962C8B-B14F-4D97-AF65-F5344CB8AC3E}">
        <p14:creationId xmlns:p14="http://schemas.microsoft.com/office/powerpoint/2010/main" val="382195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Case Study #1:  Toxicology Results</a:t>
            </a:r>
          </a:p>
        </p:txBody>
      </p:sp>
      <p:graphicFrame>
        <p:nvGraphicFramePr>
          <p:cNvPr id="4" name="Content Placeholder 3"/>
          <p:cNvGraphicFramePr>
            <a:graphicFrameLocks noGrp="1"/>
          </p:cNvGraphicFramePr>
          <p:nvPr>
            <p:ph idx="1"/>
          </p:nvPr>
        </p:nvGraphicFramePr>
        <p:xfrm>
          <a:off x="992204" y="1469490"/>
          <a:ext cx="10515600" cy="481584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1285471127"/>
                    </a:ext>
                  </a:extLst>
                </a:gridCol>
                <a:gridCol w="3505200">
                  <a:extLst>
                    <a:ext uri="{9D8B030D-6E8A-4147-A177-3AD203B41FA5}">
                      <a16:colId xmlns:a16="http://schemas.microsoft.com/office/drawing/2014/main" val="3585000529"/>
                    </a:ext>
                  </a:extLst>
                </a:gridCol>
                <a:gridCol w="3505200">
                  <a:extLst>
                    <a:ext uri="{9D8B030D-6E8A-4147-A177-3AD203B41FA5}">
                      <a16:colId xmlns:a16="http://schemas.microsoft.com/office/drawing/2014/main" val="4288297424"/>
                    </a:ext>
                  </a:extLst>
                </a:gridCol>
              </a:tblGrid>
              <a:tr h="370840">
                <a:tc>
                  <a:txBody>
                    <a:bodyPr/>
                    <a:lstStyle/>
                    <a:p>
                      <a:pPr algn="ctr"/>
                      <a:r>
                        <a:rPr lang="en-US" dirty="0"/>
                        <a:t>Target</a:t>
                      </a:r>
                    </a:p>
                  </a:txBody>
                  <a:tcPr/>
                </a:tc>
                <a:tc>
                  <a:txBody>
                    <a:bodyPr/>
                    <a:lstStyle/>
                    <a:p>
                      <a:pPr algn="ctr"/>
                      <a:r>
                        <a:rPr lang="en-US" dirty="0"/>
                        <a:t>Blood (ng/mL)</a:t>
                      </a:r>
                    </a:p>
                  </a:txBody>
                  <a:tcPr/>
                </a:tc>
                <a:tc>
                  <a:txBody>
                    <a:bodyPr/>
                    <a:lstStyle/>
                    <a:p>
                      <a:pPr algn="ctr"/>
                      <a:r>
                        <a:rPr lang="en-US" dirty="0"/>
                        <a:t>Oral Fluid</a:t>
                      </a:r>
                    </a:p>
                  </a:txBody>
                  <a:tcPr/>
                </a:tc>
                <a:extLst>
                  <a:ext uri="{0D108BD9-81ED-4DB2-BD59-A6C34878D82A}">
                    <a16:rowId xmlns:a16="http://schemas.microsoft.com/office/drawing/2014/main" val="488706504"/>
                  </a:ext>
                </a:extLst>
              </a:tr>
              <a:tr h="370840">
                <a:tc>
                  <a:txBody>
                    <a:bodyPr/>
                    <a:lstStyle/>
                    <a:p>
                      <a:pPr algn="ctr"/>
                      <a:r>
                        <a:rPr lang="en-US" dirty="0"/>
                        <a:t>THC</a:t>
                      </a:r>
                    </a:p>
                  </a:txBody>
                  <a:tcPr/>
                </a:tc>
                <a:tc>
                  <a:txBody>
                    <a:bodyPr/>
                    <a:lstStyle/>
                    <a:p>
                      <a:pPr algn="ctr"/>
                      <a:r>
                        <a:rPr lang="en-US" dirty="0"/>
                        <a:t>ND</a:t>
                      </a:r>
                    </a:p>
                  </a:txBody>
                  <a:tcPr/>
                </a:tc>
                <a:tc>
                  <a:txBody>
                    <a:bodyPr/>
                    <a:lstStyle/>
                    <a:p>
                      <a:pPr algn="ctr"/>
                      <a:r>
                        <a:rPr lang="en-US" dirty="0"/>
                        <a:t>315</a:t>
                      </a:r>
                    </a:p>
                  </a:txBody>
                  <a:tcPr/>
                </a:tc>
                <a:extLst>
                  <a:ext uri="{0D108BD9-81ED-4DB2-BD59-A6C34878D82A}">
                    <a16:rowId xmlns:a16="http://schemas.microsoft.com/office/drawing/2014/main" val="708774268"/>
                  </a:ext>
                </a:extLst>
              </a:tr>
              <a:tr h="370840">
                <a:tc>
                  <a:txBody>
                    <a:bodyPr/>
                    <a:lstStyle/>
                    <a:p>
                      <a:pPr algn="ctr"/>
                      <a:r>
                        <a:rPr lang="en-US" dirty="0"/>
                        <a:t>THC-OH</a:t>
                      </a:r>
                    </a:p>
                  </a:txBody>
                  <a:tcPr/>
                </a:tc>
                <a:tc>
                  <a:txBody>
                    <a:bodyPr/>
                    <a:lstStyle/>
                    <a:p>
                      <a:pPr algn="ctr"/>
                      <a:r>
                        <a:rPr lang="en-US" dirty="0"/>
                        <a:t>ND</a:t>
                      </a:r>
                    </a:p>
                  </a:txBody>
                  <a:tcPr/>
                </a:tc>
                <a:tc>
                  <a:txBody>
                    <a:bodyPr/>
                    <a:lstStyle/>
                    <a:p>
                      <a:pPr algn="ctr"/>
                      <a:r>
                        <a:rPr lang="en-US" dirty="0"/>
                        <a:t>ND</a:t>
                      </a:r>
                    </a:p>
                  </a:txBody>
                  <a:tcPr/>
                </a:tc>
                <a:extLst>
                  <a:ext uri="{0D108BD9-81ED-4DB2-BD59-A6C34878D82A}">
                    <a16:rowId xmlns:a16="http://schemas.microsoft.com/office/drawing/2014/main" val="809706358"/>
                  </a:ext>
                </a:extLst>
              </a:tr>
              <a:tr h="370840">
                <a:tc>
                  <a:txBody>
                    <a:bodyPr/>
                    <a:lstStyle/>
                    <a:p>
                      <a:pPr algn="ctr"/>
                      <a:r>
                        <a:rPr lang="en-US" dirty="0"/>
                        <a:t>THC-COOH</a:t>
                      </a:r>
                    </a:p>
                  </a:txBody>
                  <a:tcPr/>
                </a:tc>
                <a:tc>
                  <a:txBody>
                    <a:bodyPr/>
                    <a:lstStyle/>
                    <a:p>
                      <a:pPr algn="ctr"/>
                      <a:r>
                        <a:rPr lang="en-US" dirty="0"/>
                        <a:t>18 </a:t>
                      </a:r>
                    </a:p>
                  </a:txBody>
                  <a:tcPr/>
                </a:tc>
                <a:tc>
                  <a:txBody>
                    <a:bodyPr/>
                    <a:lstStyle/>
                    <a:p>
                      <a:pPr algn="ctr"/>
                      <a:r>
                        <a:rPr lang="en-US" dirty="0"/>
                        <a:t>ND</a:t>
                      </a:r>
                    </a:p>
                  </a:txBody>
                  <a:tcPr/>
                </a:tc>
                <a:extLst>
                  <a:ext uri="{0D108BD9-81ED-4DB2-BD59-A6C34878D82A}">
                    <a16:rowId xmlns:a16="http://schemas.microsoft.com/office/drawing/2014/main" val="281352471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Cannabigerol (CBG)</a:t>
                      </a:r>
                    </a:p>
                  </a:txBody>
                  <a:tcPr/>
                </a:tc>
                <a:tc>
                  <a:txBody>
                    <a:bodyPr/>
                    <a:lstStyle/>
                    <a:p>
                      <a:pPr algn="ctr"/>
                      <a:r>
                        <a:rPr lang="en-US" dirty="0"/>
                        <a:t>ND</a:t>
                      </a:r>
                    </a:p>
                  </a:txBody>
                  <a:tcPr/>
                </a:tc>
                <a:tc>
                  <a:txBody>
                    <a:bodyPr/>
                    <a:lstStyle/>
                    <a:p>
                      <a:pPr algn="ctr"/>
                      <a:r>
                        <a:rPr lang="en-US" dirty="0"/>
                        <a:t>14</a:t>
                      </a:r>
                    </a:p>
                  </a:txBody>
                  <a:tcPr/>
                </a:tc>
                <a:extLst>
                  <a:ext uri="{0D108BD9-81ED-4DB2-BD59-A6C34878D82A}">
                    <a16:rowId xmlns:a16="http://schemas.microsoft.com/office/drawing/2014/main" val="3387694337"/>
                  </a:ext>
                </a:extLst>
              </a:tr>
              <a:tr h="370840">
                <a:tc>
                  <a:txBody>
                    <a:bodyPr/>
                    <a:lstStyle/>
                    <a:p>
                      <a:pPr algn="ctr"/>
                      <a:r>
                        <a:rPr lang="en-US" dirty="0"/>
                        <a:t>Cannabinol (CBN)</a:t>
                      </a:r>
                    </a:p>
                  </a:txBody>
                  <a:tcPr/>
                </a:tc>
                <a:tc>
                  <a:txBody>
                    <a:bodyPr/>
                    <a:lstStyle/>
                    <a:p>
                      <a:pPr algn="ctr"/>
                      <a:r>
                        <a:rPr lang="en-US" dirty="0"/>
                        <a:t>ND</a:t>
                      </a:r>
                    </a:p>
                  </a:txBody>
                  <a:tcPr/>
                </a:tc>
                <a:tc>
                  <a:txBody>
                    <a:bodyPr/>
                    <a:lstStyle/>
                    <a:p>
                      <a:pPr algn="ctr"/>
                      <a:r>
                        <a:rPr lang="en-US" dirty="0"/>
                        <a:t>19</a:t>
                      </a:r>
                    </a:p>
                  </a:txBody>
                  <a:tcPr/>
                </a:tc>
                <a:extLst>
                  <a:ext uri="{0D108BD9-81ED-4DB2-BD59-A6C34878D82A}">
                    <a16:rowId xmlns:a16="http://schemas.microsoft.com/office/drawing/2014/main" val="3543210684"/>
                  </a:ext>
                </a:extLst>
              </a:tr>
              <a:tr h="3577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Cannabidiol </a:t>
                      </a:r>
                      <a:r>
                        <a:rPr lang="en-US" baseline="0" dirty="0"/>
                        <a:t> (CBD)</a:t>
                      </a:r>
                      <a:endParaRPr lang="en-US" dirty="0"/>
                    </a:p>
                  </a:txBody>
                  <a:tcPr/>
                </a:tc>
                <a:tc>
                  <a:txBody>
                    <a:bodyPr/>
                    <a:lstStyle/>
                    <a:p>
                      <a:pPr algn="ctr"/>
                      <a:r>
                        <a:rPr lang="en-US"/>
                        <a:t>ND</a:t>
                      </a:r>
                      <a:endParaRPr lang="en-US" dirty="0"/>
                    </a:p>
                  </a:txBody>
                  <a:tcPr/>
                </a:tc>
                <a:tc>
                  <a:txBody>
                    <a:bodyPr/>
                    <a:lstStyle/>
                    <a:p>
                      <a:pPr algn="ctr"/>
                      <a:r>
                        <a:rPr lang="en-US" dirty="0"/>
                        <a:t>ND</a:t>
                      </a:r>
                    </a:p>
                  </a:txBody>
                  <a:tcPr/>
                </a:tc>
                <a:extLst>
                  <a:ext uri="{0D108BD9-81ED-4DB2-BD59-A6C34878D82A}">
                    <a16:rowId xmlns:a16="http://schemas.microsoft.com/office/drawing/2014/main" val="771645941"/>
                  </a:ext>
                </a:extLst>
              </a:tr>
              <a:tr h="370840">
                <a:tc>
                  <a:txBody>
                    <a:bodyPr/>
                    <a:lstStyle/>
                    <a:p>
                      <a:pPr algn="ctr"/>
                      <a:r>
                        <a:rPr lang="en-US" dirty="0"/>
                        <a:t>Methamphetamine</a:t>
                      </a:r>
                    </a:p>
                  </a:txBody>
                  <a:tcPr/>
                </a:tc>
                <a:tc>
                  <a:txBody>
                    <a:bodyPr/>
                    <a:lstStyle/>
                    <a:p>
                      <a:pPr algn="ctr"/>
                      <a:r>
                        <a:rPr lang="en-US" dirty="0"/>
                        <a:t>560</a:t>
                      </a:r>
                    </a:p>
                  </a:txBody>
                  <a:tcPr/>
                </a:tc>
                <a:tc>
                  <a:txBody>
                    <a:bodyPr/>
                    <a:lstStyle/>
                    <a:p>
                      <a:pPr algn="ctr"/>
                      <a:r>
                        <a:rPr lang="en-US" dirty="0"/>
                        <a:t>&gt;1000</a:t>
                      </a:r>
                    </a:p>
                  </a:txBody>
                  <a:tcPr/>
                </a:tc>
                <a:extLst>
                  <a:ext uri="{0D108BD9-81ED-4DB2-BD59-A6C34878D82A}">
                    <a16:rowId xmlns:a16="http://schemas.microsoft.com/office/drawing/2014/main" val="1530424063"/>
                  </a:ext>
                </a:extLst>
              </a:tr>
              <a:tr h="370840">
                <a:tc>
                  <a:txBody>
                    <a:bodyPr/>
                    <a:lstStyle/>
                    <a:p>
                      <a:pPr algn="ctr"/>
                      <a:r>
                        <a:rPr lang="en-US" dirty="0"/>
                        <a:t>Amphetamine</a:t>
                      </a:r>
                    </a:p>
                  </a:txBody>
                  <a:tcPr/>
                </a:tc>
                <a:tc>
                  <a:txBody>
                    <a:bodyPr/>
                    <a:lstStyle/>
                    <a:p>
                      <a:pPr algn="ctr"/>
                      <a:r>
                        <a:rPr lang="en-US" dirty="0"/>
                        <a:t>55</a:t>
                      </a:r>
                    </a:p>
                  </a:txBody>
                  <a:tcPr/>
                </a:tc>
                <a:tc>
                  <a:txBody>
                    <a:bodyPr/>
                    <a:lstStyle/>
                    <a:p>
                      <a:pPr algn="ctr"/>
                      <a:r>
                        <a:rPr lang="en-US" dirty="0"/>
                        <a:t>&gt;1000</a:t>
                      </a:r>
                    </a:p>
                  </a:txBody>
                  <a:tcPr/>
                </a:tc>
                <a:extLst>
                  <a:ext uri="{0D108BD9-81ED-4DB2-BD59-A6C34878D82A}">
                    <a16:rowId xmlns:a16="http://schemas.microsoft.com/office/drawing/2014/main" val="304346386"/>
                  </a:ext>
                </a:extLst>
              </a:tr>
              <a:tr h="370840">
                <a:tc>
                  <a:txBody>
                    <a:bodyPr/>
                    <a:lstStyle/>
                    <a:p>
                      <a:pPr algn="ctr"/>
                      <a:r>
                        <a:rPr lang="en-US" dirty="0"/>
                        <a:t>Cocaine</a:t>
                      </a:r>
                    </a:p>
                  </a:txBody>
                  <a:tcPr/>
                </a:tc>
                <a:tc>
                  <a:txBody>
                    <a:bodyPr/>
                    <a:lstStyle/>
                    <a:p>
                      <a:pPr algn="ctr"/>
                      <a:r>
                        <a:rPr lang="en-US" dirty="0"/>
                        <a:t>ND</a:t>
                      </a:r>
                    </a:p>
                  </a:txBody>
                  <a:tcPr/>
                </a:tc>
                <a:tc>
                  <a:txBody>
                    <a:bodyPr/>
                    <a:lstStyle/>
                    <a:p>
                      <a:pPr algn="ctr"/>
                      <a:r>
                        <a:rPr lang="en-US" dirty="0"/>
                        <a:t>66</a:t>
                      </a:r>
                    </a:p>
                  </a:txBody>
                  <a:tcPr/>
                </a:tc>
                <a:extLst>
                  <a:ext uri="{0D108BD9-81ED-4DB2-BD59-A6C34878D82A}">
                    <a16:rowId xmlns:a16="http://schemas.microsoft.com/office/drawing/2014/main" val="1519048790"/>
                  </a:ext>
                </a:extLst>
              </a:tr>
              <a:tr h="370840">
                <a:tc>
                  <a:txBody>
                    <a:bodyPr/>
                    <a:lstStyle/>
                    <a:p>
                      <a:pPr algn="ctr"/>
                      <a:r>
                        <a:rPr lang="en-US" dirty="0"/>
                        <a:t>BE</a:t>
                      </a:r>
                    </a:p>
                  </a:txBody>
                  <a:tcPr/>
                </a:tc>
                <a:tc>
                  <a:txBody>
                    <a:bodyPr/>
                    <a:lstStyle/>
                    <a:p>
                      <a:pPr algn="ctr"/>
                      <a:r>
                        <a:rPr lang="en-US" dirty="0"/>
                        <a:t>75</a:t>
                      </a:r>
                    </a:p>
                  </a:txBody>
                  <a:tcPr/>
                </a:tc>
                <a:tc>
                  <a:txBody>
                    <a:bodyPr/>
                    <a:lstStyle/>
                    <a:p>
                      <a:pPr algn="ctr"/>
                      <a:r>
                        <a:rPr lang="en-US" dirty="0"/>
                        <a:t>456</a:t>
                      </a:r>
                    </a:p>
                  </a:txBody>
                  <a:tcPr/>
                </a:tc>
                <a:extLst>
                  <a:ext uri="{0D108BD9-81ED-4DB2-BD59-A6C34878D82A}">
                    <a16:rowId xmlns:a16="http://schemas.microsoft.com/office/drawing/2014/main" val="394540042"/>
                  </a:ext>
                </a:extLst>
              </a:tr>
              <a:tr h="370840">
                <a:tc>
                  <a:txBody>
                    <a:bodyPr/>
                    <a:lstStyle/>
                    <a:p>
                      <a:pPr algn="ctr"/>
                      <a:r>
                        <a:rPr lang="en-US" dirty="0"/>
                        <a:t>Alprazolam</a:t>
                      </a:r>
                    </a:p>
                  </a:txBody>
                  <a:tcPr/>
                </a:tc>
                <a:tc>
                  <a:txBody>
                    <a:bodyPr/>
                    <a:lstStyle/>
                    <a:p>
                      <a:pPr algn="ctr"/>
                      <a:r>
                        <a:rPr lang="en-US" dirty="0"/>
                        <a:t>150 </a:t>
                      </a:r>
                    </a:p>
                  </a:txBody>
                  <a:tcPr/>
                </a:tc>
                <a:tc>
                  <a:txBody>
                    <a:bodyPr/>
                    <a:lstStyle/>
                    <a:p>
                      <a:pPr algn="ctr"/>
                      <a:r>
                        <a:rPr lang="en-US" dirty="0"/>
                        <a:t>&gt;1400</a:t>
                      </a:r>
                    </a:p>
                  </a:txBody>
                  <a:tcPr/>
                </a:tc>
                <a:extLst>
                  <a:ext uri="{0D108BD9-81ED-4DB2-BD59-A6C34878D82A}">
                    <a16:rowId xmlns:a16="http://schemas.microsoft.com/office/drawing/2014/main" val="2347683930"/>
                  </a:ext>
                </a:extLst>
              </a:tr>
              <a:tr h="370840">
                <a:tc>
                  <a:txBody>
                    <a:bodyPr/>
                    <a:lstStyle/>
                    <a:p>
                      <a:pPr algn="ctr"/>
                      <a:r>
                        <a:rPr lang="en-US" dirty="0"/>
                        <a:t>Morphine</a:t>
                      </a:r>
                    </a:p>
                  </a:txBody>
                  <a:tcPr/>
                </a:tc>
                <a:tc>
                  <a:txBody>
                    <a:bodyPr/>
                    <a:lstStyle/>
                    <a:p>
                      <a:pPr algn="ctr"/>
                      <a:r>
                        <a:rPr lang="en-US"/>
                        <a:t>ND*</a:t>
                      </a:r>
                      <a:endParaRPr lang="en-US" dirty="0"/>
                    </a:p>
                  </a:txBody>
                  <a:tcPr/>
                </a:tc>
                <a:tc>
                  <a:txBody>
                    <a:bodyPr/>
                    <a:lstStyle/>
                    <a:p>
                      <a:pPr algn="ctr"/>
                      <a:r>
                        <a:rPr lang="en-US" dirty="0"/>
                        <a:t>1470</a:t>
                      </a:r>
                    </a:p>
                  </a:txBody>
                  <a:tcPr/>
                </a:tc>
                <a:extLst>
                  <a:ext uri="{0D108BD9-81ED-4DB2-BD59-A6C34878D82A}">
                    <a16:rowId xmlns:a16="http://schemas.microsoft.com/office/drawing/2014/main" val="372344156"/>
                  </a:ext>
                </a:extLst>
              </a:tr>
            </a:tbl>
          </a:graphicData>
        </a:graphic>
      </p:graphicFrame>
      <p:sp>
        <p:nvSpPr>
          <p:cNvPr id="5" name="Rectangle 4"/>
          <p:cNvSpPr/>
          <p:nvPr/>
        </p:nvSpPr>
        <p:spPr>
          <a:xfrm>
            <a:off x="5081072" y="1812757"/>
            <a:ext cx="2362464" cy="417648"/>
          </a:xfrm>
          <a:prstGeom prst="rect">
            <a:avLst/>
          </a:prstGeom>
          <a:solidFill>
            <a:srgbClr val="FFFF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6" name="Rectangle 5"/>
          <p:cNvSpPr/>
          <p:nvPr/>
        </p:nvSpPr>
        <p:spPr>
          <a:xfrm>
            <a:off x="5081072" y="4772525"/>
            <a:ext cx="2362464" cy="417648"/>
          </a:xfrm>
          <a:prstGeom prst="rect">
            <a:avLst/>
          </a:prstGeom>
          <a:solidFill>
            <a:srgbClr val="FFFF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7" name="Rectangle 6"/>
          <p:cNvSpPr/>
          <p:nvPr/>
        </p:nvSpPr>
        <p:spPr>
          <a:xfrm>
            <a:off x="8522104" y="1812757"/>
            <a:ext cx="2362464" cy="417648"/>
          </a:xfrm>
          <a:prstGeom prst="rect">
            <a:avLst/>
          </a:prstGeom>
          <a:solidFill>
            <a:srgbClr val="FFFF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8" name="Rectangle 7"/>
          <p:cNvSpPr/>
          <p:nvPr/>
        </p:nvSpPr>
        <p:spPr>
          <a:xfrm>
            <a:off x="8522104" y="4772525"/>
            <a:ext cx="2440186" cy="417648"/>
          </a:xfrm>
          <a:prstGeom prst="rect">
            <a:avLst/>
          </a:prstGeom>
          <a:solidFill>
            <a:srgbClr val="FFFF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13" name="Rectangle 12"/>
          <p:cNvSpPr/>
          <p:nvPr/>
        </p:nvSpPr>
        <p:spPr>
          <a:xfrm>
            <a:off x="8522104" y="2894706"/>
            <a:ext cx="2440186" cy="782661"/>
          </a:xfrm>
          <a:prstGeom prst="rect">
            <a:avLst/>
          </a:prstGeom>
          <a:solidFill>
            <a:srgbClr val="92D05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14" name="Rectangle 13"/>
          <p:cNvSpPr/>
          <p:nvPr/>
        </p:nvSpPr>
        <p:spPr>
          <a:xfrm>
            <a:off x="8522104" y="4095015"/>
            <a:ext cx="2440186" cy="677510"/>
          </a:xfrm>
          <a:prstGeom prst="rect">
            <a:avLst/>
          </a:prstGeom>
          <a:solidFill>
            <a:srgbClr val="92D05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15" name="Rectangle 14"/>
          <p:cNvSpPr/>
          <p:nvPr/>
        </p:nvSpPr>
        <p:spPr>
          <a:xfrm>
            <a:off x="8522104" y="5190173"/>
            <a:ext cx="2440186" cy="1095157"/>
          </a:xfrm>
          <a:prstGeom prst="rect">
            <a:avLst/>
          </a:prstGeom>
          <a:solidFill>
            <a:srgbClr val="92D05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16" name="Rectangle 15"/>
          <p:cNvSpPr/>
          <p:nvPr/>
        </p:nvSpPr>
        <p:spPr>
          <a:xfrm>
            <a:off x="5067424" y="5163653"/>
            <a:ext cx="2401325" cy="445577"/>
          </a:xfrm>
          <a:prstGeom prst="rect">
            <a:avLst/>
          </a:prstGeom>
          <a:solidFill>
            <a:srgbClr val="FF00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17" name="Rectangle 16"/>
          <p:cNvSpPr/>
          <p:nvPr/>
        </p:nvSpPr>
        <p:spPr>
          <a:xfrm>
            <a:off x="5081072" y="4095016"/>
            <a:ext cx="2401325" cy="677510"/>
          </a:xfrm>
          <a:prstGeom prst="rect">
            <a:avLst/>
          </a:prstGeom>
          <a:solidFill>
            <a:srgbClr val="FF00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18" name="Rectangle 17"/>
          <p:cNvSpPr/>
          <p:nvPr/>
        </p:nvSpPr>
        <p:spPr>
          <a:xfrm>
            <a:off x="5106284" y="2600285"/>
            <a:ext cx="2376112" cy="363937"/>
          </a:xfrm>
          <a:prstGeom prst="rect">
            <a:avLst/>
          </a:prstGeom>
          <a:solidFill>
            <a:srgbClr val="FF00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19" name="Rectangle 18"/>
          <p:cNvSpPr/>
          <p:nvPr/>
        </p:nvSpPr>
        <p:spPr>
          <a:xfrm>
            <a:off x="5081071" y="5574752"/>
            <a:ext cx="2401325" cy="346642"/>
          </a:xfrm>
          <a:prstGeom prst="rect">
            <a:avLst/>
          </a:prstGeom>
          <a:solidFill>
            <a:srgbClr val="FF00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21" name="TextBox 20"/>
          <p:cNvSpPr txBox="1"/>
          <p:nvPr/>
        </p:nvSpPr>
        <p:spPr>
          <a:xfrm>
            <a:off x="3141794" y="6443563"/>
            <a:ext cx="48910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dobe Garamond Pro"/>
                <a:ea typeface="+mn-ea"/>
                <a:cs typeface="+mn-cs"/>
              </a:rPr>
              <a:t>DRE Evaluation:  CNS Stimulant, Cannabis</a:t>
            </a:r>
          </a:p>
        </p:txBody>
      </p:sp>
    </p:spTree>
    <p:extLst>
      <p:ext uri="{BB962C8B-B14F-4D97-AF65-F5344CB8AC3E}">
        <p14:creationId xmlns:p14="http://schemas.microsoft.com/office/powerpoint/2010/main" val="292811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arn(inVertical)">
                                      <p:cBhvr>
                                        <p:cTn id="36" dur="500"/>
                                        <p:tgtEl>
                                          <p:spTgt spid="17"/>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arn(inVertical)">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P spid="14" grpId="0" animBg="1"/>
      <p:bldP spid="15" grpId="0" animBg="1"/>
      <p:bldP spid="16" grpId="0" animBg="1"/>
      <p:bldP spid="17" grpId="0" animBg="1"/>
      <p:bldP spid="18" grpId="0" animBg="1"/>
      <p:bldP spid="19"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096" y="8214"/>
            <a:ext cx="10972800" cy="743918"/>
          </a:xfrm>
        </p:spPr>
        <p:txBody>
          <a:bodyPr/>
          <a:lstStyle/>
          <a:p>
            <a:r>
              <a:rPr lang="en-US" sz="3600" dirty="0"/>
              <a:t>Cannabinoids Concentrations - Blood vs. OF (ng/mL)</a:t>
            </a:r>
          </a:p>
        </p:txBody>
      </p:sp>
      <p:graphicFrame>
        <p:nvGraphicFramePr>
          <p:cNvPr id="5" name="Table 4"/>
          <p:cNvGraphicFramePr>
            <a:graphicFrameLocks noGrp="1"/>
          </p:cNvGraphicFramePr>
          <p:nvPr/>
        </p:nvGraphicFramePr>
        <p:xfrm>
          <a:off x="309712" y="719313"/>
          <a:ext cx="11603567" cy="2904420"/>
        </p:xfrm>
        <a:graphic>
          <a:graphicData uri="http://schemas.openxmlformats.org/drawingml/2006/table">
            <a:tbl>
              <a:tblPr firstRow="1" bandRow="1">
                <a:tableStyleId>{5C22544A-7EE6-4342-B048-85BDC9FD1C3A}</a:tableStyleId>
              </a:tblPr>
              <a:tblGrid>
                <a:gridCol w="955130">
                  <a:extLst>
                    <a:ext uri="{9D8B030D-6E8A-4147-A177-3AD203B41FA5}">
                      <a16:colId xmlns:a16="http://schemas.microsoft.com/office/drawing/2014/main" val="4209929735"/>
                    </a:ext>
                  </a:extLst>
                </a:gridCol>
                <a:gridCol w="1445606">
                  <a:extLst>
                    <a:ext uri="{9D8B030D-6E8A-4147-A177-3AD203B41FA5}">
                      <a16:colId xmlns:a16="http://schemas.microsoft.com/office/drawing/2014/main" val="2907024406"/>
                    </a:ext>
                  </a:extLst>
                </a:gridCol>
                <a:gridCol w="1467119">
                  <a:extLst>
                    <a:ext uri="{9D8B030D-6E8A-4147-A177-3AD203B41FA5}">
                      <a16:colId xmlns:a16="http://schemas.microsoft.com/office/drawing/2014/main" val="1746620210"/>
                    </a:ext>
                  </a:extLst>
                </a:gridCol>
                <a:gridCol w="959433">
                  <a:extLst>
                    <a:ext uri="{9D8B030D-6E8A-4147-A177-3AD203B41FA5}">
                      <a16:colId xmlns:a16="http://schemas.microsoft.com/office/drawing/2014/main" val="2918459547"/>
                    </a:ext>
                  </a:extLst>
                </a:gridCol>
                <a:gridCol w="1510142">
                  <a:extLst>
                    <a:ext uri="{9D8B030D-6E8A-4147-A177-3AD203B41FA5}">
                      <a16:colId xmlns:a16="http://schemas.microsoft.com/office/drawing/2014/main" val="2331597061"/>
                    </a:ext>
                  </a:extLst>
                </a:gridCol>
                <a:gridCol w="1398282">
                  <a:extLst>
                    <a:ext uri="{9D8B030D-6E8A-4147-A177-3AD203B41FA5}">
                      <a16:colId xmlns:a16="http://schemas.microsoft.com/office/drawing/2014/main" val="1905840224"/>
                    </a:ext>
                  </a:extLst>
                </a:gridCol>
                <a:gridCol w="950826">
                  <a:extLst>
                    <a:ext uri="{9D8B030D-6E8A-4147-A177-3AD203B41FA5}">
                      <a16:colId xmlns:a16="http://schemas.microsoft.com/office/drawing/2014/main" val="1322036735"/>
                    </a:ext>
                  </a:extLst>
                </a:gridCol>
                <a:gridCol w="1523049">
                  <a:extLst>
                    <a:ext uri="{9D8B030D-6E8A-4147-A177-3AD203B41FA5}">
                      <a16:colId xmlns:a16="http://schemas.microsoft.com/office/drawing/2014/main" val="9560750"/>
                    </a:ext>
                  </a:extLst>
                </a:gridCol>
                <a:gridCol w="1393980">
                  <a:extLst>
                    <a:ext uri="{9D8B030D-6E8A-4147-A177-3AD203B41FA5}">
                      <a16:colId xmlns:a16="http://schemas.microsoft.com/office/drawing/2014/main" val="2580802864"/>
                    </a:ext>
                  </a:extLst>
                </a:gridCol>
              </a:tblGrid>
              <a:tr h="321978">
                <a:tc gridSpan="3">
                  <a:txBody>
                    <a:bodyPr/>
                    <a:lstStyle/>
                    <a:p>
                      <a:pPr algn="ctr" fontAlgn="b"/>
                      <a:r>
                        <a:rPr lang="en-US" sz="2000" b="1" i="0" u="none" strike="noStrike" dirty="0">
                          <a:solidFill>
                            <a:schemeClr val="bg1"/>
                          </a:solidFill>
                          <a:effectLst/>
                          <a:latin typeface="Calibri" panose="020F0502020204030204" pitchFamily="34" charset="0"/>
                        </a:rPr>
                        <a:t>Target: THC</a:t>
                      </a:r>
                    </a:p>
                  </a:txBody>
                  <a:tcPr marL="9525" marR="9525" marT="9525" marB="0" anchor="ctr"/>
                </a:tc>
                <a:tc hMerge="1">
                  <a:txBody>
                    <a:bodyPr/>
                    <a:lstStyle/>
                    <a:p>
                      <a:endParaRPr lang="en-US"/>
                    </a:p>
                  </a:txBody>
                  <a:tcPr/>
                </a:tc>
                <a:tc hMerge="1">
                  <a:txBody>
                    <a:bodyPr/>
                    <a:lstStyle/>
                    <a:p>
                      <a:endParaRPr lang="en-US"/>
                    </a:p>
                  </a:txBody>
                  <a:tcPr/>
                </a:tc>
                <a:tc gridSpan="3">
                  <a:txBody>
                    <a:bodyPr/>
                    <a:lstStyle/>
                    <a:p>
                      <a:pPr algn="ctr" fontAlgn="b"/>
                      <a:r>
                        <a:rPr lang="en-US" sz="2000" b="1" i="0" u="none" strike="noStrike" dirty="0">
                          <a:solidFill>
                            <a:schemeClr val="bg1"/>
                          </a:solidFill>
                          <a:effectLst/>
                          <a:latin typeface="Calibri" panose="020F0502020204030204" pitchFamily="34" charset="0"/>
                        </a:rPr>
                        <a:t>Target: Carboxy THC</a:t>
                      </a:r>
                    </a:p>
                  </a:txBody>
                  <a:tcPr marL="9525" marR="9525" marT="9525" marB="0" anchor="ctr"/>
                </a:tc>
                <a:tc hMerge="1">
                  <a:txBody>
                    <a:bodyPr/>
                    <a:lstStyle/>
                    <a:p>
                      <a:endParaRPr lang="en-US"/>
                    </a:p>
                  </a:txBody>
                  <a:tcPr/>
                </a:tc>
                <a:tc hMerge="1">
                  <a:txBody>
                    <a:bodyPr/>
                    <a:lstStyle/>
                    <a:p>
                      <a:endParaRPr lang="en-US"/>
                    </a:p>
                  </a:txBody>
                  <a:tcPr/>
                </a:tc>
                <a:tc gridSpan="3">
                  <a:txBody>
                    <a:bodyPr/>
                    <a:lstStyle/>
                    <a:p>
                      <a:pPr algn="ctr" fontAlgn="b"/>
                      <a:r>
                        <a:rPr lang="en-US" sz="2000" b="1" i="0" u="none" strike="noStrike" dirty="0">
                          <a:solidFill>
                            <a:schemeClr val="bg1"/>
                          </a:solidFill>
                          <a:effectLst/>
                          <a:latin typeface="Calibri" panose="020F0502020204030204" pitchFamily="34" charset="0"/>
                        </a:rPr>
                        <a:t>Target: Hydroxy THC</a:t>
                      </a:r>
                    </a:p>
                  </a:txBody>
                  <a:tcPr marL="9525" marR="9525" marT="9525"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29945871"/>
                  </a:ext>
                </a:extLst>
              </a:tr>
              <a:tr h="842487">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Blood Concentration</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OF Concentration</a:t>
                      </a:r>
                    </a:p>
                  </a:txBody>
                  <a:tcPr marL="9525" marR="9525" marT="9525" marB="0" anchor="ct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Blood Concentration</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OF Concentration</a:t>
                      </a:r>
                    </a:p>
                  </a:txBody>
                  <a:tcPr marL="9525" marR="9525" marT="9525" marB="0" anchor="ct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Blood Concentration</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OF Concentration</a:t>
                      </a:r>
                    </a:p>
                  </a:txBody>
                  <a:tcPr marL="9525" marR="9525" marT="9525" marB="0" anchor="ctr"/>
                </a:tc>
                <a:extLst>
                  <a:ext uri="{0D108BD9-81ED-4DB2-BD59-A6C34878D82A}">
                    <a16:rowId xmlns:a16="http://schemas.microsoft.com/office/drawing/2014/main" val="357608266"/>
                  </a:ext>
                </a:extLst>
              </a:tr>
              <a:tr h="316060">
                <a:tc>
                  <a:txBody>
                    <a:bodyPr/>
                    <a:lstStyle/>
                    <a:p>
                      <a:pPr algn="ctr" fontAlgn="b"/>
                      <a:r>
                        <a:rPr lang="en-US" sz="1800" b="1" i="0" u="none" strike="noStrike" dirty="0">
                          <a:solidFill>
                            <a:srgbClr val="000000"/>
                          </a:solidFill>
                          <a:effectLst/>
                          <a:latin typeface="Calibri" panose="020F0502020204030204" pitchFamily="34" charset="0"/>
                        </a:rPr>
                        <a:t>Mean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6</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389</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Mean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65</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9</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Mean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4</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a:t>
                      </a:r>
                    </a:p>
                  </a:txBody>
                  <a:tcPr marL="9525" marR="9525" marT="9525" marB="0" anchor="ctr"/>
                </a:tc>
                <a:extLst>
                  <a:ext uri="{0D108BD9-81ED-4DB2-BD59-A6C34878D82A}">
                    <a16:rowId xmlns:a16="http://schemas.microsoft.com/office/drawing/2014/main" val="504205126"/>
                  </a:ext>
                </a:extLst>
              </a:tr>
              <a:tr h="316060">
                <a:tc>
                  <a:txBody>
                    <a:bodyPr/>
                    <a:lstStyle/>
                    <a:p>
                      <a:pPr algn="ctr" fontAlgn="b"/>
                      <a:r>
                        <a:rPr lang="en-US" sz="1800" b="1" i="0" u="none" strike="noStrike" dirty="0">
                          <a:solidFill>
                            <a:srgbClr val="000000"/>
                          </a:solidFill>
                          <a:effectLst/>
                          <a:latin typeface="Calibri" panose="020F0502020204030204" pitchFamily="34" charset="0"/>
                        </a:rPr>
                        <a:t>Median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4.2</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25</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Median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34</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9</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Median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a:t>
                      </a:r>
                    </a:p>
                  </a:txBody>
                  <a:tcPr marL="9525" marR="9525" marT="9525" marB="0" anchor="ctr"/>
                </a:tc>
                <a:extLst>
                  <a:ext uri="{0D108BD9-81ED-4DB2-BD59-A6C34878D82A}">
                    <a16:rowId xmlns:a16="http://schemas.microsoft.com/office/drawing/2014/main" val="1467175058"/>
                  </a:ext>
                </a:extLst>
              </a:tr>
              <a:tr h="316060">
                <a:tc>
                  <a:txBody>
                    <a:bodyPr/>
                    <a:lstStyle/>
                    <a:p>
                      <a:pPr algn="ctr" fontAlgn="b"/>
                      <a:r>
                        <a:rPr lang="en-US" sz="1800" b="1" i="0" u="none" strike="noStrike" dirty="0">
                          <a:solidFill>
                            <a:srgbClr val="000000"/>
                          </a:solidFill>
                          <a:effectLst/>
                          <a:latin typeface="Calibri" panose="020F0502020204030204" pitchFamily="34" charset="0"/>
                        </a:rPr>
                        <a:t>Max</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41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33,372</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Max</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500</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19</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Max</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a:t>
                      </a:r>
                    </a:p>
                  </a:txBody>
                  <a:tcPr marL="9525" marR="9525" marT="9525" marB="0" anchor="ctr"/>
                </a:tc>
                <a:extLst>
                  <a:ext uri="{0D108BD9-81ED-4DB2-BD59-A6C34878D82A}">
                    <a16:rowId xmlns:a16="http://schemas.microsoft.com/office/drawing/2014/main" val="2927090528"/>
                  </a:ext>
                </a:extLst>
              </a:tr>
              <a:tr h="316060">
                <a:tc>
                  <a:txBody>
                    <a:bodyPr/>
                    <a:lstStyle/>
                    <a:p>
                      <a:pPr algn="ctr" fontAlgn="b"/>
                      <a:r>
                        <a:rPr lang="en-US" sz="1800" b="1" i="0" u="none" strike="noStrike" dirty="0">
                          <a:solidFill>
                            <a:srgbClr val="000000"/>
                          </a:solidFill>
                          <a:effectLst/>
                          <a:latin typeface="Calibri" panose="020F0502020204030204" pitchFamily="34" charset="0"/>
                        </a:rPr>
                        <a:t>Min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Min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1.6</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2</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Min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a:t>
                      </a:r>
                    </a:p>
                  </a:txBody>
                  <a:tcPr marL="9525" marR="9525" marT="9525" marB="0" anchor="ctr"/>
                </a:tc>
                <a:extLst>
                  <a:ext uri="{0D108BD9-81ED-4DB2-BD59-A6C34878D82A}">
                    <a16:rowId xmlns:a16="http://schemas.microsoft.com/office/drawing/2014/main" val="3650907393"/>
                  </a:ext>
                </a:extLst>
              </a:tr>
              <a:tr h="475715">
                <a:tc>
                  <a:txBody>
                    <a:bodyPr/>
                    <a:lstStyle/>
                    <a:p>
                      <a:pPr algn="ctr" fontAlgn="b"/>
                      <a:r>
                        <a:rPr lang="en-US" sz="1800" b="1" i="0" u="none" strike="noStrike" dirty="0">
                          <a:solidFill>
                            <a:srgbClr val="000000"/>
                          </a:solidFill>
                          <a:effectLst/>
                          <a:latin typeface="Calibri" panose="020F0502020204030204" pitchFamily="34" charset="0"/>
                        </a:rPr>
                        <a:t>(+) Rate</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154/191 = 81%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196/211 = 93%</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 Rate</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190/191 = 99%</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6/211</a:t>
                      </a:r>
                      <a:r>
                        <a:rPr lang="en-US" sz="1800" b="0" i="0" u="none" strike="noStrike" baseline="0" dirty="0">
                          <a:solidFill>
                            <a:srgbClr val="000000"/>
                          </a:solidFill>
                          <a:effectLst/>
                          <a:latin typeface="Calibri" panose="020F0502020204030204" pitchFamily="34" charset="0"/>
                        </a:rPr>
                        <a:t> = 3%</a:t>
                      </a:r>
                      <a:endParaRPr lang="en-US" sz="18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 Rate</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120/191 = 63%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1/211 = 0%</a:t>
                      </a:r>
                    </a:p>
                  </a:txBody>
                  <a:tcPr marL="9525" marR="9525" marT="9525" marB="0" anchor="ctr"/>
                </a:tc>
                <a:extLst>
                  <a:ext uri="{0D108BD9-81ED-4DB2-BD59-A6C34878D82A}">
                    <a16:rowId xmlns:a16="http://schemas.microsoft.com/office/drawing/2014/main" val="4260918281"/>
                  </a:ext>
                </a:extLst>
              </a:tr>
            </a:tbl>
          </a:graphicData>
        </a:graphic>
      </p:graphicFrame>
      <p:graphicFrame>
        <p:nvGraphicFramePr>
          <p:cNvPr id="8" name="Table 7"/>
          <p:cNvGraphicFramePr>
            <a:graphicFrameLocks noGrp="1"/>
          </p:cNvGraphicFramePr>
          <p:nvPr/>
        </p:nvGraphicFramePr>
        <p:xfrm>
          <a:off x="309712" y="3605364"/>
          <a:ext cx="11603566" cy="2882898"/>
        </p:xfrm>
        <a:graphic>
          <a:graphicData uri="http://schemas.openxmlformats.org/drawingml/2006/table">
            <a:tbl>
              <a:tblPr firstRow="1" bandRow="1">
                <a:tableStyleId>{5C22544A-7EE6-4342-B048-85BDC9FD1C3A}</a:tableStyleId>
              </a:tblPr>
              <a:tblGrid>
                <a:gridCol w="1063021">
                  <a:extLst>
                    <a:ext uri="{9D8B030D-6E8A-4147-A177-3AD203B41FA5}">
                      <a16:colId xmlns:a16="http://schemas.microsoft.com/office/drawing/2014/main" val="4209929735"/>
                    </a:ext>
                  </a:extLst>
                </a:gridCol>
                <a:gridCol w="1383206">
                  <a:extLst>
                    <a:ext uri="{9D8B030D-6E8A-4147-A177-3AD203B41FA5}">
                      <a16:colId xmlns:a16="http://schemas.microsoft.com/office/drawing/2014/main" val="2907024406"/>
                    </a:ext>
                  </a:extLst>
                </a:gridCol>
                <a:gridCol w="1421627">
                  <a:extLst>
                    <a:ext uri="{9D8B030D-6E8A-4147-A177-3AD203B41FA5}">
                      <a16:colId xmlns:a16="http://schemas.microsoft.com/office/drawing/2014/main" val="1746620210"/>
                    </a:ext>
                  </a:extLst>
                </a:gridCol>
                <a:gridCol w="960563">
                  <a:extLst>
                    <a:ext uri="{9D8B030D-6E8A-4147-A177-3AD203B41FA5}">
                      <a16:colId xmlns:a16="http://schemas.microsoft.com/office/drawing/2014/main" val="549103964"/>
                    </a:ext>
                  </a:extLst>
                </a:gridCol>
                <a:gridCol w="1498475">
                  <a:extLst>
                    <a:ext uri="{9D8B030D-6E8A-4147-A177-3AD203B41FA5}">
                      <a16:colId xmlns:a16="http://schemas.microsoft.com/office/drawing/2014/main" val="3460263401"/>
                    </a:ext>
                  </a:extLst>
                </a:gridCol>
                <a:gridCol w="1408819">
                  <a:extLst>
                    <a:ext uri="{9D8B030D-6E8A-4147-A177-3AD203B41FA5}">
                      <a16:colId xmlns:a16="http://schemas.microsoft.com/office/drawing/2014/main" val="953671490"/>
                    </a:ext>
                  </a:extLst>
                </a:gridCol>
                <a:gridCol w="973372">
                  <a:extLst>
                    <a:ext uri="{9D8B030D-6E8A-4147-A177-3AD203B41FA5}">
                      <a16:colId xmlns:a16="http://schemas.microsoft.com/office/drawing/2014/main" val="3059669209"/>
                    </a:ext>
                  </a:extLst>
                </a:gridCol>
                <a:gridCol w="1434437">
                  <a:extLst>
                    <a:ext uri="{9D8B030D-6E8A-4147-A177-3AD203B41FA5}">
                      <a16:colId xmlns:a16="http://schemas.microsoft.com/office/drawing/2014/main" val="1109284018"/>
                    </a:ext>
                  </a:extLst>
                </a:gridCol>
                <a:gridCol w="1460046">
                  <a:extLst>
                    <a:ext uri="{9D8B030D-6E8A-4147-A177-3AD203B41FA5}">
                      <a16:colId xmlns:a16="http://schemas.microsoft.com/office/drawing/2014/main" val="2247941123"/>
                    </a:ext>
                  </a:extLst>
                </a:gridCol>
              </a:tblGrid>
              <a:tr h="418503">
                <a:tc gridSpan="3">
                  <a:txBody>
                    <a:bodyPr/>
                    <a:lstStyle/>
                    <a:p>
                      <a:pPr algn="ctr" fontAlgn="b"/>
                      <a:r>
                        <a:rPr lang="en-US" sz="2000" b="1" i="0" u="none" strike="noStrike" dirty="0">
                          <a:solidFill>
                            <a:schemeClr val="bg1"/>
                          </a:solidFill>
                          <a:effectLst/>
                          <a:latin typeface="Calibri" panose="020F0502020204030204" pitchFamily="34" charset="0"/>
                        </a:rPr>
                        <a:t>Target: Cannabinol</a:t>
                      </a:r>
                    </a:p>
                  </a:txBody>
                  <a:tcPr marL="9525" marR="9525" marT="9525" marB="0" anchor="ctr"/>
                </a:tc>
                <a:tc hMerge="1">
                  <a:txBody>
                    <a:bodyPr/>
                    <a:lstStyle/>
                    <a:p>
                      <a:endParaRPr lang="en-US"/>
                    </a:p>
                  </a:txBody>
                  <a:tcPr/>
                </a:tc>
                <a:tc hMerge="1">
                  <a:txBody>
                    <a:bodyPr/>
                    <a:lstStyle/>
                    <a:p>
                      <a:endParaRPr lang="en-US"/>
                    </a:p>
                  </a:txBody>
                  <a:tcPr/>
                </a:tc>
                <a:tc gridSpan="3">
                  <a:txBody>
                    <a:bodyPr/>
                    <a:lstStyle/>
                    <a:p>
                      <a:pPr algn="ctr" fontAlgn="b"/>
                      <a:r>
                        <a:rPr lang="en-US" sz="2000" b="1" i="0" u="none" strike="noStrike" dirty="0">
                          <a:solidFill>
                            <a:schemeClr val="bg1"/>
                          </a:solidFill>
                          <a:effectLst/>
                          <a:latin typeface="Calibri" panose="020F0502020204030204" pitchFamily="34" charset="0"/>
                        </a:rPr>
                        <a:t>Target: Cannabigerol</a:t>
                      </a:r>
                    </a:p>
                  </a:txBody>
                  <a:tcPr marL="9525" marR="9525" marT="9525" marB="0" anchor="ctr"/>
                </a:tc>
                <a:tc hMerge="1">
                  <a:txBody>
                    <a:bodyPr/>
                    <a:lstStyle/>
                    <a:p>
                      <a:endParaRPr lang="en-US"/>
                    </a:p>
                  </a:txBody>
                  <a:tcPr/>
                </a:tc>
                <a:tc hMerge="1">
                  <a:txBody>
                    <a:bodyPr/>
                    <a:lstStyle/>
                    <a:p>
                      <a:endParaRPr lang="en-US"/>
                    </a:p>
                  </a:txBody>
                  <a:tcPr/>
                </a:tc>
                <a:tc gridSpan="3">
                  <a:txBody>
                    <a:bodyPr/>
                    <a:lstStyle/>
                    <a:p>
                      <a:pPr algn="ctr" fontAlgn="b"/>
                      <a:r>
                        <a:rPr lang="en-US" sz="2000" b="1" i="0" u="none" strike="noStrike" dirty="0">
                          <a:solidFill>
                            <a:schemeClr val="bg1"/>
                          </a:solidFill>
                          <a:effectLst/>
                          <a:latin typeface="Calibri" panose="020F0502020204030204" pitchFamily="34" charset="0"/>
                        </a:rPr>
                        <a:t>Target: Cannabidiol</a:t>
                      </a:r>
                    </a:p>
                  </a:txBody>
                  <a:tcPr marL="9525" marR="9525" marT="9525"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29945871"/>
                  </a:ext>
                </a:extLst>
              </a:tr>
              <a:tr h="830320">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Blood Concentration</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OF Concentration</a:t>
                      </a:r>
                    </a:p>
                  </a:txBody>
                  <a:tcPr marL="9525" marR="9525" marT="9525" marB="0" anchor="ct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Blood Concentration</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OF Concentration</a:t>
                      </a:r>
                    </a:p>
                  </a:txBody>
                  <a:tcPr marL="9525" marR="9525" marT="9525" marB="0" anchor="ctr"/>
                </a:tc>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Blood Concentration</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OF Concentration</a:t>
                      </a:r>
                    </a:p>
                  </a:txBody>
                  <a:tcPr marL="9525" marR="9525" marT="9525" marB="0" anchor="ctr"/>
                </a:tc>
                <a:extLst>
                  <a:ext uri="{0D108BD9-81ED-4DB2-BD59-A6C34878D82A}">
                    <a16:rowId xmlns:a16="http://schemas.microsoft.com/office/drawing/2014/main" val="357608266"/>
                  </a:ext>
                </a:extLst>
              </a:tr>
              <a:tr h="326815">
                <a:tc>
                  <a:txBody>
                    <a:bodyPr/>
                    <a:lstStyle/>
                    <a:p>
                      <a:pPr algn="ctr" fontAlgn="b"/>
                      <a:r>
                        <a:rPr lang="en-US" sz="1800" b="1" i="0" u="none" strike="noStrike" dirty="0">
                          <a:solidFill>
                            <a:srgbClr val="000000"/>
                          </a:solidFill>
                          <a:effectLst/>
                          <a:latin typeface="Calibri" panose="020F0502020204030204" pitchFamily="34" charset="0"/>
                        </a:rPr>
                        <a:t>Mean</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19</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Mean</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35</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Mean</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48</a:t>
                      </a:r>
                    </a:p>
                  </a:txBody>
                  <a:tcPr marL="9525" marR="9525" marT="9525" marB="0" anchor="ctr"/>
                </a:tc>
                <a:extLst>
                  <a:ext uri="{0D108BD9-81ED-4DB2-BD59-A6C34878D82A}">
                    <a16:rowId xmlns:a16="http://schemas.microsoft.com/office/drawing/2014/main" val="504205126"/>
                  </a:ext>
                </a:extLst>
              </a:tr>
              <a:tr h="326815">
                <a:tc>
                  <a:txBody>
                    <a:bodyPr/>
                    <a:lstStyle/>
                    <a:p>
                      <a:pPr algn="ctr" fontAlgn="b"/>
                      <a:r>
                        <a:rPr lang="en-US" sz="1800" b="1" i="0" u="none" strike="noStrike" dirty="0">
                          <a:solidFill>
                            <a:srgbClr val="000000"/>
                          </a:solidFill>
                          <a:effectLst/>
                          <a:latin typeface="Calibri" panose="020F0502020204030204" pitchFamily="34" charset="0"/>
                        </a:rPr>
                        <a:t>Median</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5</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Median</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4</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Median</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9</a:t>
                      </a:r>
                    </a:p>
                  </a:txBody>
                  <a:tcPr marL="9525" marR="9525" marT="9525" marB="0" anchor="ctr"/>
                </a:tc>
                <a:extLst>
                  <a:ext uri="{0D108BD9-81ED-4DB2-BD59-A6C34878D82A}">
                    <a16:rowId xmlns:a16="http://schemas.microsoft.com/office/drawing/2014/main" val="1467175058"/>
                  </a:ext>
                </a:extLst>
              </a:tr>
              <a:tr h="326815">
                <a:tc>
                  <a:txBody>
                    <a:bodyPr/>
                    <a:lstStyle/>
                    <a:p>
                      <a:pPr algn="ctr" fontAlgn="b"/>
                      <a:r>
                        <a:rPr lang="en-US" sz="1800" b="1" i="0" u="none" strike="noStrike" dirty="0">
                          <a:solidFill>
                            <a:srgbClr val="000000"/>
                          </a:solidFill>
                          <a:effectLst/>
                          <a:latin typeface="Calibri" panose="020F0502020204030204" pitchFamily="34" charset="0"/>
                        </a:rPr>
                        <a:t>Max</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462</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Max</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1,487</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Max</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640</a:t>
                      </a:r>
                    </a:p>
                  </a:txBody>
                  <a:tcPr marL="9525" marR="9525" marT="9525" marB="0" anchor="ctr"/>
                </a:tc>
                <a:extLst>
                  <a:ext uri="{0D108BD9-81ED-4DB2-BD59-A6C34878D82A}">
                    <a16:rowId xmlns:a16="http://schemas.microsoft.com/office/drawing/2014/main" val="2927090528"/>
                  </a:ext>
                </a:extLst>
              </a:tr>
              <a:tr h="326815">
                <a:tc>
                  <a:txBody>
                    <a:bodyPr/>
                    <a:lstStyle/>
                    <a:p>
                      <a:pPr algn="ctr" fontAlgn="b"/>
                      <a:r>
                        <a:rPr lang="en-US" sz="1800" b="1" i="0" u="none" strike="noStrike" dirty="0">
                          <a:solidFill>
                            <a:srgbClr val="000000"/>
                          </a:solidFill>
                          <a:effectLst/>
                          <a:latin typeface="Calibri" panose="020F0502020204030204" pitchFamily="34" charset="0"/>
                        </a:rPr>
                        <a:t>Min</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Min</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0.82</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0</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Min</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2</a:t>
                      </a:r>
                    </a:p>
                  </a:txBody>
                  <a:tcPr marL="9525" marR="9525" marT="9525" marB="0" anchor="ctr"/>
                </a:tc>
                <a:extLst>
                  <a:ext uri="{0D108BD9-81ED-4DB2-BD59-A6C34878D82A}">
                    <a16:rowId xmlns:a16="http://schemas.microsoft.com/office/drawing/2014/main" val="3650907393"/>
                  </a:ext>
                </a:extLst>
              </a:tr>
              <a:tr h="326815">
                <a:tc>
                  <a:txBody>
                    <a:bodyPr/>
                    <a:lstStyle/>
                    <a:p>
                      <a:pPr algn="ctr" fontAlgn="b"/>
                      <a:r>
                        <a:rPr lang="en-US" sz="1800" b="1" i="0" u="none" strike="noStrike" dirty="0">
                          <a:solidFill>
                            <a:srgbClr val="000000"/>
                          </a:solidFill>
                          <a:effectLst/>
                          <a:latin typeface="Calibri" panose="020F0502020204030204" pitchFamily="34" charset="0"/>
                        </a:rPr>
                        <a:t>(+) Rate</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8/191 = 4%</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117/211 = 55%</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 Rate</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21/191 = 11%</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103/211= 49%</a:t>
                      </a: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 Rate</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20/191 = 10%</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50/211 = 24%</a:t>
                      </a:r>
                    </a:p>
                  </a:txBody>
                  <a:tcPr marL="9525" marR="9525" marT="9525" marB="0" anchor="ctr"/>
                </a:tc>
                <a:extLst>
                  <a:ext uri="{0D108BD9-81ED-4DB2-BD59-A6C34878D82A}">
                    <a16:rowId xmlns:a16="http://schemas.microsoft.com/office/drawing/2014/main" val="4260918281"/>
                  </a:ext>
                </a:extLst>
              </a:tr>
            </a:tbl>
          </a:graphicData>
        </a:graphic>
      </p:graphicFrame>
      <p:sp>
        <p:nvSpPr>
          <p:cNvPr id="6" name="Rectangle 5"/>
          <p:cNvSpPr/>
          <p:nvPr/>
        </p:nvSpPr>
        <p:spPr>
          <a:xfrm>
            <a:off x="2693200" y="3130827"/>
            <a:ext cx="1481235" cy="474538"/>
          </a:xfrm>
          <a:prstGeom prst="rect">
            <a:avLst/>
          </a:prstGeom>
          <a:solidFill>
            <a:schemeClr val="accent4">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7" name="Rectangle 6"/>
          <p:cNvSpPr/>
          <p:nvPr/>
        </p:nvSpPr>
        <p:spPr>
          <a:xfrm>
            <a:off x="1211965" y="2202973"/>
            <a:ext cx="2962470" cy="343077"/>
          </a:xfrm>
          <a:prstGeom prst="rect">
            <a:avLst/>
          </a:prstGeom>
          <a:solidFill>
            <a:schemeClr val="accent4">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Tree>
    <p:extLst>
      <p:ext uri="{BB962C8B-B14F-4D97-AF65-F5344CB8AC3E}">
        <p14:creationId xmlns:p14="http://schemas.microsoft.com/office/powerpoint/2010/main" val="2042738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4724"/>
            <a:ext cx="10972800" cy="860728"/>
          </a:xfrm>
        </p:spPr>
        <p:txBody>
          <a:bodyPr/>
          <a:lstStyle/>
          <a:p>
            <a:pPr algn="ctr"/>
            <a:r>
              <a:rPr lang="en-US" dirty="0"/>
              <a:t>PM Case Study #1 Opioid OD</a:t>
            </a:r>
          </a:p>
        </p:txBody>
      </p:sp>
      <p:sp>
        <p:nvSpPr>
          <p:cNvPr id="3" name="Content Placeholder 2"/>
          <p:cNvSpPr>
            <a:spLocks noGrp="1"/>
          </p:cNvSpPr>
          <p:nvPr>
            <p:ph idx="1"/>
          </p:nvPr>
        </p:nvSpPr>
        <p:spPr>
          <a:xfrm>
            <a:off x="609600" y="895452"/>
            <a:ext cx="11582400" cy="5898887"/>
          </a:xfrm>
        </p:spPr>
        <p:txBody>
          <a:bodyPr>
            <a:normAutofit/>
          </a:bodyPr>
          <a:lstStyle/>
          <a:p>
            <a:r>
              <a:rPr lang="en-US" dirty="0">
                <a:solidFill>
                  <a:schemeClr val="tx1"/>
                </a:solidFill>
              </a:rPr>
              <a:t>White, Male, 28 year old</a:t>
            </a:r>
          </a:p>
          <a:p>
            <a:r>
              <a:rPr lang="en-US" dirty="0">
                <a:solidFill>
                  <a:schemeClr val="tx1"/>
                </a:solidFill>
              </a:rPr>
              <a:t>Overdosed two days prior to death on 2/2/2021</a:t>
            </a:r>
          </a:p>
          <a:p>
            <a:r>
              <a:rPr lang="en-US" dirty="0">
                <a:solidFill>
                  <a:schemeClr val="tx1"/>
                </a:solidFill>
              </a:rPr>
              <a:t>Date of Overdose:  2/3/2021 (survival period)</a:t>
            </a:r>
          </a:p>
          <a:p>
            <a:r>
              <a:rPr lang="en-US" dirty="0">
                <a:solidFill>
                  <a:schemeClr val="tx1"/>
                </a:solidFill>
              </a:rPr>
              <a:t>Date/Time of death: 2/4/2021 1:41 PM</a:t>
            </a:r>
          </a:p>
          <a:p>
            <a:r>
              <a:rPr lang="en-US" dirty="0">
                <a:solidFill>
                  <a:schemeClr val="tx1"/>
                </a:solidFill>
              </a:rPr>
              <a:t>Date of examination: 2/9/2021</a:t>
            </a:r>
          </a:p>
          <a:p>
            <a:r>
              <a:rPr lang="en-US" dirty="0">
                <a:solidFill>
                  <a:schemeClr val="tx1"/>
                </a:solidFill>
              </a:rPr>
              <a:t>Cause of death: </a:t>
            </a:r>
          </a:p>
          <a:p>
            <a:pPr lvl="1"/>
            <a:r>
              <a:rPr lang="en-US" dirty="0">
                <a:solidFill>
                  <a:schemeClr val="tx1"/>
                </a:solidFill>
              </a:rPr>
              <a:t>Mixed drug (fentanyl, nordiazepam, heroin) toxicity</a:t>
            </a:r>
          </a:p>
          <a:p>
            <a:r>
              <a:rPr lang="en-US" dirty="0">
                <a:solidFill>
                  <a:schemeClr val="tx1"/>
                </a:solidFill>
              </a:rPr>
              <a:t>Manner of death: Accident</a:t>
            </a:r>
          </a:p>
        </p:txBody>
      </p:sp>
    </p:spTree>
    <p:extLst>
      <p:ext uri="{BB962C8B-B14F-4D97-AF65-F5344CB8AC3E}">
        <p14:creationId xmlns:p14="http://schemas.microsoft.com/office/powerpoint/2010/main" val="995956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259574"/>
            <a:ext cx="10972800" cy="907027"/>
          </a:xfrm>
        </p:spPr>
        <p:txBody>
          <a:bodyPr/>
          <a:lstStyle/>
          <a:p>
            <a:r>
              <a:rPr lang="en-US" dirty="0"/>
              <a:t>PM Case Study #1: Toxicology Results</a:t>
            </a:r>
          </a:p>
        </p:txBody>
      </p:sp>
      <p:graphicFrame>
        <p:nvGraphicFramePr>
          <p:cNvPr id="4" name="Content Placeholder 3"/>
          <p:cNvGraphicFramePr>
            <a:graphicFrameLocks noGrp="1"/>
          </p:cNvGraphicFramePr>
          <p:nvPr>
            <p:ph idx="1"/>
          </p:nvPr>
        </p:nvGraphicFramePr>
        <p:xfrm>
          <a:off x="1206279" y="1352341"/>
          <a:ext cx="10017976" cy="4399575"/>
        </p:xfrm>
        <a:graphic>
          <a:graphicData uri="http://schemas.openxmlformats.org/drawingml/2006/table">
            <a:tbl>
              <a:tblPr firstRow="1" bandRow="1">
                <a:tableStyleId>{5C22544A-7EE6-4342-B048-85BDC9FD1C3A}</a:tableStyleId>
              </a:tblPr>
              <a:tblGrid>
                <a:gridCol w="2504494">
                  <a:extLst>
                    <a:ext uri="{9D8B030D-6E8A-4147-A177-3AD203B41FA5}">
                      <a16:colId xmlns:a16="http://schemas.microsoft.com/office/drawing/2014/main" val="1285471127"/>
                    </a:ext>
                  </a:extLst>
                </a:gridCol>
                <a:gridCol w="2504494">
                  <a:extLst>
                    <a:ext uri="{9D8B030D-6E8A-4147-A177-3AD203B41FA5}">
                      <a16:colId xmlns:a16="http://schemas.microsoft.com/office/drawing/2014/main" val="3585000529"/>
                    </a:ext>
                  </a:extLst>
                </a:gridCol>
                <a:gridCol w="2504494">
                  <a:extLst>
                    <a:ext uri="{9D8B030D-6E8A-4147-A177-3AD203B41FA5}">
                      <a16:colId xmlns:a16="http://schemas.microsoft.com/office/drawing/2014/main" val="1681840114"/>
                    </a:ext>
                  </a:extLst>
                </a:gridCol>
                <a:gridCol w="2504494">
                  <a:extLst>
                    <a:ext uri="{9D8B030D-6E8A-4147-A177-3AD203B41FA5}">
                      <a16:colId xmlns:a16="http://schemas.microsoft.com/office/drawing/2014/main" val="1590653284"/>
                    </a:ext>
                  </a:extLst>
                </a:gridCol>
              </a:tblGrid>
              <a:tr h="473995">
                <a:tc>
                  <a:txBody>
                    <a:bodyPr/>
                    <a:lstStyle/>
                    <a:p>
                      <a:pPr algn="ctr"/>
                      <a:r>
                        <a:rPr lang="en-US" dirty="0"/>
                        <a:t>Target</a:t>
                      </a:r>
                    </a:p>
                  </a:txBody>
                  <a:tcPr/>
                </a:tc>
                <a:tc>
                  <a:txBody>
                    <a:bodyPr/>
                    <a:lstStyle/>
                    <a:p>
                      <a:pPr algn="ctr"/>
                      <a:r>
                        <a:rPr lang="en-US" dirty="0"/>
                        <a:t>Hospital Blood (ng/mL)</a:t>
                      </a:r>
                    </a:p>
                  </a:txBody>
                  <a:tcPr/>
                </a:tc>
                <a:tc>
                  <a:txBody>
                    <a:bodyPr/>
                    <a:lstStyle/>
                    <a:p>
                      <a:pPr algn="ctr"/>
                      <a:r>
                        <a:rPr lang="en-US" dirty="0"/>
                        <a:t>Oral Fluid </a:t>
                      </a:r>
                    </a:p>
                    <a:p>
                      <a:pPr algn="ctr"/>
                      <a:r>
                        <a:rPr lang="en-US" dirty="0"/>
                        <a:t>(ng/mL)</a:t>
                      </a:r>
                    </a:p>
                  </a:txBody>
                  <a:tcPr/>
                </a:tc>
                <a:tc>
                  <a:txBody>
                    <a:bodyPr/>
                    <a:lstStyle/>
                    <a:p>
                      <a:pPr algn="ctr"/>
                      <a:r>
                        <a:rPr lang="en-US" dirty="0"/>
                        <a:t>Vitreous</a:t>
                      </a:r>
                      <a:r>
                        <a:rPr lang="en-US" baseline="0" dirty="0"/>
                        <a:t> Humor</a:t>
                      </a:r>
                      <a:endParaRPr lang="en-US" dirty="0"/>
                    </a:p>
                  </a:txBody>
                  <a:tcPr/>
                </a:tc>
                <a:extLst>
                  <a:ext uri="{0D108BD9-81ED-4DB2-BD59-A6C34878D82A}">
                    <a16:rowId xmlns:a16="http://schemas.microsoft.com/office/drawing/2014/main" val="488706504"/>
                  </a:ext>
                </a:extLst>
              </a:tr>
              <a:tr h="473995">
                <a:tc>
                  <a:txBody>
                    <a:bodyPr/>
                    <a:lstStyle/>
                    <a:p>
                      <a:pPr algn="ctr"/>
                      <a:r>
                        <a:rPr lang="en-US" dirty="0"/>
                        <a:t>Ethanol</a:t>
                      </a:r>
                    </a:p>
                  </a:txBody>
                  <a:tcPr/>
                </a:tc>
                <a:tc>
                  <a:txBody>
                    <a:bodyPr/>
                    <a:lstStyle/>
                    <a:p>
                      <a:pPr algn="ctr"/>
                      <a:r>
                        <a:rPr lang="en-US" dirty="0"/>
                        <a:t>Negative</a:t>
                      </a:r>
                    </a:p>
                  </a:txBody>
                  <a:tcPr/>
                </a:tc>
                <a:tc>
                  <a:txBody>
                    <a:bodyPr/>
                    <a:lstStyle/>
                    <a:p>
                      <a:pPr algn="ctr"/>
                      <a:r>
                        <a:rPr lang="en-US" dirty="0"/>
                        <a:t>NA</a:t>
                      </a:r>
                    </a:p>
                  </a:txBody>
                  <a:tcPr/>
                </a:tc>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dobe Garamond Pro"/>
                          <a:ea typeface="+mn-ea"/>
                          <a:cs typeface="+mn-cs"/>
                        </a:rPr>
                        <a:t>NA</a:t>
                      </a:r>
                      <a:endParaRPr kumimoji="0" lang="en-US" sz="1800" b="0" i="0" u="none" strike="noStrike" kern="1200" cap="none" spc="0" normalizeH="0" baseline="0" noProof="0" dirty="0">
                        <a:ln>
                          <a:noFill/>
                        </a:ln>
                        <a:solidFill>
                          <a:prstClr val="black"/>
                        </a:solidFill>
                        <a:effectLst/>
                        <a:uLnTx/>
                        <a:uFillTx/>
                        <a:latin typeface="Adobe Garamond Pro"/>
                        <a:ea typeface="+mn-ea"/>
                        <a:cs typeface="+mn-cs"/>
                      </a:endParaRPr>
                    </a:p>
                  </a:txBody>
                  <a:tcPr/>
                </a:tc>
                <a:extLst>
                  <a:ext uri="{0D108BD9-81ED-4DB2-BD59-A6C34878D82A}">
                    <a16:rowId xmlns:a16="http://schemas.microsoft.com/office/drawing/2014/main" val="708774268"/>
                  </a:ext>
                </a:extLst>
              </a:tr>
              <a:tr h="473995">
                <a:tc>
                  <a:txBody>
                    <a:bodyPr/>
                    <a:lstStyle/>
                    <a:p>
                      <a:pPr algn="ctr"/>
                      <a:r>
                        <a:rPr lang="en-US" dirty="0"/>
                        <a:t>Cannabinoids</a:t>
                      </a:r>
                    </a:p>
                  </a:txBody>
                  <a:tcPr/>
                </a:tc>
                <a:tc>
                  <a:txBody>
                    <a:bodyPr/>
                    <a:lstStyle/>
                    <a:p>
                      <a:pPr algn="ctr"/>
                      <a:r>
                        <a:rPr lang="en-US" dirty="0"/>
                        <a:t>*</a:t>
                      </a:r>
                    </a:p>
                  </a:txBody>
                  <a:tcPr/>
                </a:tc>
                <a:tc>
                  <a:txBody>
                    <a:bodyPr/>
                    <a:lstStyle/>
                    <a:p>
                      <a:pPr algn="ctr"/>
                      <a:r>
                        <a:rPr lang="en-US" dirty="0"/>
                        <a:t>ND</a:t>
                      </a:r>
                    </a:p>
                  </a:txBody>
                  <a:tcPr/>
                </a:tc>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dobe Garamond Pro"/>
                          <a:ea typeface="+mn-ea"/>
                          <a:cs typeface="+mn-cs"/>
                        </a:rPr>
                        <a:t>NA</a:t>
                      </a:r>
                      <a:endParaRPr kumimoji="0" lang="en-US" sz="1800" b="0" i="0" u="none" strike="noStrike" kern="1200" cap="none" spc="0" normalizeH="0" baseline="0" noProof="0" dirty="0">
                        <a:ln>
                          <a:noFill/>
                        </a:ln>
                        <a:solidFill>
                          <a:prstClr val="black"/>
                        </a:solidFill>
                        <a:effectLst/>
                        <a:uLnTx/>
                        <a:uFillTx/>
                        <a:latin typeface="Adobe Garamond Pro"/>
                        <a:ea typeface="+mn-ea"/>
                        <a:cs typeface="+mn-cs"/>
                      </a:endParaRPr>
                    </a:p>
                  </a:txBody>
                  <a:tcPr/>
                </a:tc>
                <a:extLst>
                  <a:ext uri="{0D108BD9-81ED-4DB2-BD59-A6C34878D82A}">
                    <a16:rowId xmlns:a16="http://schemas.microsoft.com/office/drawing/2014/main" val="2813524710"/>
                  </a:ext>
                </a:extLst>
              </a:tr>
              <a:tr h="4739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Fentanyl</a:t>
                      </a:r>
                    </a:p>
                  </a:txBody>
                  <a:tcPr/>
                </a:tc>
                <a:tc>
                  <a:txBody>
                    <a:bodyPr/>
                    <a:lstStyle/>
                    <a:p>
                      <a:pPr algn="ctr"/>
                      <a:r>
                        <a:rPr lang="en-US" dirty="0"/>
                        <a:t>**P</a:t>
                      </a:r>
                    </a:p>
                  </a:txBody>
                  <a:tcPr/>
                </a:tc>
                <a:tc>
                  <a:txBody>
                    <a:bodyPr/>
                    <a:lstStyle/>
                    <a:p>
                      <a:pPr algn="ctr"/>
                      <a:r>
                        <a:rPr lang="en-US" dirty="0"/>
                        <a:t>2</a:t>
                      </a:r>
                    </a:p>
                  </a:txBody>
                  <a:tcPr/>
                </a:tc>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dobe Garamond Pro"/>
                          <a:ea typeface="+mn-ea"/>
                          <a:cs typeface="+mn-cs"/>
                        </a:rPr>
                        <a:t>NA</a:t>
                      </a:r>
                      <a:endParaRPr kumimoji="0" lang="en-US" sz="1800" b="0" i="0" u="none" strike="noStrike" kern="1200" cap="none" spc="0" normalizeH="0" baseline="0" noProof="0" dirty="0">
                        <a:ln>
                          <a:noFill/>
                        </a:ln>
                        <a:solidFill>
                          <a:prstClr val="black"/>
                        </a:solidFill>
                        <a:effectLst/>
                        <a:uLnTx/>
                        <a:uFillTx/>
                        <a:latin typeface="Adobe Garamond Pro"/>
                        <a:ea typeface="+mn-ea"/>
                        <a:cs typeface="+mn-cs"/>
                      </a:endParaRPr>
                    </a:p>
                  </a:txBody>
                  <a:tcPr/>
                </a:tc>
                <a:extLst>
                  <a:ext uri="{0D108BD9-81ED-4DB2-BD59-A6C34878D82A}">
                    <a16:rowId xmlns:a16="http://schemas.microsoft.com/office/drawing/2014/main" val="3387694337"/>
                  </a:ext>
                </a:extLst>
              </a:tr>
              <a:tr h="467502">
                <a:tc>
                  <a:txBody>
                    <a:bodyPr/>
                    <a:lstStyle/>
                    <a:p>
                      <a:pPr algn="ctr"/>
                      <a:r>
                        <a:rPr lang="en-US" dirty="0"/>
                        <a:t>Nordiazepam</a:t>
                      </a:r>
                      <a:r>
                        <a:rPr lang="en-US" baseline="0" dirty="0"/>
                        <a:t> </a:t>
                      </a:r>
                      <a:endParaRPr lang="en-US" dirty="0"/>
                    </a:p>
                  </a:txBody>
                  <a:tcPr/>
                </a:tc>
                <a:tc>
                  <a:txBody>
                    <a:bodyPr/>
                    <a:lstStyle/>
                    <a:p>
                      <a:pPr algn="ctr"/>
                      <a:r>
                        <a:rPr lang="en-US" dirty="0"/>
                        <a:t>260</a:t>
                      </a:r>
                    </a:p>
                  </a:txBody>
                  <a:tcPr/>
                </a:tc>
                <a:tc>
                  <a:txBody>
                    <a:bodyPr/>
                    <a:lstStyle/>
                    <a:p>
                      <a:pPr algn="ctr"/>
                      <a:r>
                        <a:rPr lang="en-US" dirty="0"/>
                        <a:t>46</a:t>
                      </a:r>
                    </a:p>
                  </a:txBody>
                  <a:tcPr/>
                </a:tc>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dobe Garamond Pro"/>
                          <a:ea typeface="+mn-ea"/>
                          <a:cs typeface="+mn-cs"/>
                        </a:rPr>
                        <a:t>NA</a:t>
                      </a:r>
                    </a:p>
                  </a:txBody>
                  <a:tcPr/>
                </a:tc>
                <a:extLst>
                  <a:ext uri="{0D108BD9-81ED-4DB2-BD59-A6C34878D82A}">
                    <a16:rowId xmlns:a16="http://schemas.microsoft.com/office/drawing/2014/main" val="3543210684"/>
                  </a:ext>
                </a:extLst>
              </a:tr>
              <a:tr h="467502">
                <a:tc>
                  <a:txBody>
                    <a:bodyPr/>
                    <a:lstStyle/>
                    <a:p>
                      <a:pPr algn="ctr"/>
                      <a:r>
                        <a:rPr lang="en-US" dirty="0"/>
                        <a:t>Oxazepam</a:t>
                      </a:r>
                    </a:p>
                  </a:txBody>
                  <a:tcPr/>
                </a:tc>
                <a:tc>
                  <a:txBody>
                    <a:bodyPr/>
                    <a:lstStyle/>
                    <a:p>
                      <a:pPr algn="ctr"/>
                      <a:r>
                        <a:rPr lang="en-US" dirty="0"/>
                        <a:t>&lt;10</a:t>
                      </a:r>
                    </a:p>
                  </a:txBody>
                  <a:tcPr/>
                </a:tc>
                <a:tc>
                  <a:txBody>
                    <a:bodyPr/>
                    <a:lstStyle/>
                    <a:p>
                      <a:pPr algn="ctr"/>
                      <a:r>
                        <a:rPr lang="en-US" dirty="0"/>
                        <a:t>NA</a:t>
                      </a:r>
                    </a:p>
                  </a:txBody>
                  <a:tcPr/>
                </a:tc>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dobe Garamond Pro"/>
                          <a:ea typeface="+mn-ea"/>
                          <a:cs typeface="+mn-cs"/>
                        </a:rPr>
                        <a:t>NA</a:t>
                      </a:r>
                      <a:endParaRPr kumimoji="0" lang="en-US" sz="1800" b="0" i="0" u="none" strike="noStrike" kern="1200" cap="none" spc="0" normalizeH="0" baseline="0" noProof="0" dirty="0">
                        <a:ln>
                          <a:noFill/>
                        </a:ln>
                        <a:solidFill>
                          <a:prstClr val="black"/>
                        </a:solidFill>
                        <a:effectLst/>
                        <a:uLnTx/>
                        <a:uFillTx/>
                        <a:latin typeface="Adobe Garamond Pro"/>
                        <a:ea typeface="+mn-ea"/>
                        <a:cs typeface="+mn-cs"/>
                      </a:endParaRPr>
                    </a:p>
                  </a:txBody>
                  <a:tcPr/>
                </a:tc>
                <a:extLst>
                  <a:ext uri="{0D108BD9-81ED-4DB2-BD59-A6C34878D82A}">
                    <a16:rowId xmlns:a16="http://schemas.microsoft.com/office/drawing/2014/main" val="1093645501"/>
                  </a:ext>
                </a:extLst>
              </a:tr>
              <a:tr h="467502">
                <a:tc>
                  <a:txBody>
                    <a:bodyPr/>
                    <a:lstStyle/>
                    <a:p>
                      <a:pPr algn="ctr"/>
                      <a:r>
                        <a:rPr lang="en-US" dirty="0"/>
                        <a:t>Opiates (EIA)</a:t>
                      </a:r>
                    </a:p>
                  </a:txBody>
                  <a:tcPr/>
                </a:tc>
                <a:tc>
                  <a:txBody>
                    <a:bodyPr/>
                    <a:lstStyle/>
                    <a:p>
                      <a:pPr algn="ctr"/>
                      <a:r>
                        <a:rPr lang="en-US" dirty="0"/>
                        <a:t>P</a:t>
                      </a:r>
                    </a:p>
                  </a:txBody>
                  <a:tcPr/>
                </a:tc>
                <a:tc>
                  <a:txBody>
                    <a:bodyPr/>
                    <a:lstStyle/>
                    <a:p>
                      <a:pPr algn="ctr"/>
                      <a:r>
                        <a:rPr lang="en-US" dirty="0"/>
                        <a:t>P</a:t>
                      </a:r>
                    </a:p>
                  </a:txBody>
                  <a:tcPr/>
                </a:tc>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dobe Garamond Pro"/>
                          <a:ea typeface="+mn-ea"/>
                          <a:cs typeface="+mn-cs"/>
                        </a:rPr>
                        <a:t>NA</a:t>
                      </a:r>
                    </a:p>
                  </a:txBody>
                  <a:tcPr/>
                </a:tc>
                <a:extLst>
                  <a:ext uri="{0D108BD9-81ED-4DB2-BD59-A6C34878D82A}">
                    <a16:rowId xmlns:a16="http://schemas.microsoft.com/office/drawing/2014/main" val="2554784888"/>
                  </a:ext>
                </a:extLst>
              </a:tr>
              <a:tr h="467502">
                <a:tc>
                  <a:txBody>
                    <a:bodyPr/>
                    <a:lstStyle/>
                    <a:p>
                      <a:pPr algn="ctr"/>
                      <a:r>
                        <a:rPr lang="en-US" dirty="0"/>
                        <a:t>6-MAM</a:t>
                      </a:r>
                    </a:p>
                  </a:txBody>
                  <a:tcPr/>
                </a:tc>
                <a:tc>
                  <a:txBody>
                    <a:bodyPr/>
                    <a:lstStyle/>
                    <a:p>
                      <a:pPr algn="ctr"/>
                      <a:r>
                        <a:rPr lang="en-US" dirty="0">
                          <a:solidFill>
                            <a:srgbClr val="00B0F0"/>
                          </a:solidFill>
                        </a:rPr>
                        <a:t>ND</a:t>
                      </a:r>
                    </a:p>
                  </a:txBody>
                  <a:tcPr/>
                </a:tc>
                <a:tc>
                  <a:txBody>
                    <a:bodyPr/>
                    <a:lstStyle/>
                    <a:p>
                      <a:pPr algn="ctr"/>
                      <a:r>
                        <a:rPr lang="en-US" dirty="0"/>
                        <a:t>7</a:t>
                      </a:r>
                    </a:p>
                  </a:txBody>
                  <a:tcPr/>
                </a:tc>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Adobe Garamond Pro"/>
                          <a:ea typeface="+mn-ea"/>
                          <a:cs typeface="+mn-cs"/>
                        </a:rPr>
                        <a:t>ND</a:t>
                      </a:r>
                    </a:p>
                  </a:txBody>
                  <a:tcPr/>
                </a:tc>
                <a:extLst>
                  <a:ext uri="{0D108BD9-81ED-4DB2-BD59-A6C34878D82A}">
                    <a16:rowId xmlns:a16="http://schemas.microsoft.com/office/drawing/2014/main" val="2463518497"/>
                  </a:ext>
                </a:extLst>
              </a:tr>
              <a:tr h="467502">
                <a:tc>
                  <a:txBody>
                    <a:bodyPr/>
                    <a:lstStyle/>
                    <a:p>
                      <a:pPr algn="ctr"/>
                      <a:r>
                        <a:rPr lang="en-US" dirty="0"/>
                        <a:t>Morphine</a:t>
                      </a:r>
                    </a:p>
                  </a:txBody>
                  <a:tcPr/>
                </a:tc>
                <a:tc>
                  <a:txBody>
                    <a:bodyPr/>
                    <a:lstStyle/>
                    <a:p>
                      <a:pPr algn="ctr"/>
                      <a:r>
                        <a:rPr lang="en-US" dirty="0">
                          <a:solidFill>
                            <a:srgbClr val="00B0F0"/>
                          </a:solidFill>
                        </a:rPr>
                        <a:t>ND</a:t>
                      </a:r>
                    </a:p>
                  </a:txBody>
                  <a:tcPr/>
                </a:tc>
                <a:tc>
                  <a:txBody>
                    <a:bodyPr/>
                    <a:lstStyle/>
                    <a:p>
                      <a:pPr algn="ctr"/>
                      <a:r>
                        <a:rPr lang="en-US" dirty="0"/>
                        <a:t>91</a:t>
                      </a:r>
                    </a:p>
                  </a:txBody>
                  <a:tcPr/>
                </a:tc>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Adobe Garamond Pro"/>
                          <a:ea typeface="+mn-ea"/>
                          <a:cs typeface="+mn-cs"/>
                        </a:rPr>
                        <a:t>ND</a:t>
                      </a:r>
                    </a:p>
                  </a:txBody>
                  <a:tcPr/>
                </a:tc>
                <a:extLst>
                  <a:ext uri="{0D108BD9-81ED-4DB2-BD59-A6C34878D82A}">
                    <a16:rowId xmlns:a16="http://schemas.microsoft.com/office/drawing/2014/main" val="2659698607"/>
                  </a:ext>
                </a:extLst>
              </a:tr>
            </a:tbl>
          </a:graphicData>
        </a:graphic>
      </p:graphicFrame>
      <p:sp>
        <p:nvSpPr>
          <p:cNvPr id="3" name="TextBox 2"/>
          <p:cNvSpPr txBox="1"/>
          <p:nvPr/>
        </p:nvSpPr>
        <p:spPr>
          <a:xfrm>
            <a:off x="2090862" y="5953539"/>
            <a:ext cx="843467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dobe Garamond Pro"/>
                <a:ea typeface="+mn-ea"/>
                <a:cs typeface="+mn-cs"/>
              </a:rPr>
              <a:t> *Cannabinoids not confirmed, **Fentanyl only positive for EIA, ND by LC/MS/MS </a:t>
            </a:r>
          </a:p>
        </p:txBody>
      </p:sp>
      <p:sp>
        <p:nvSpPr>
          <p:cNvPr id="5" name="Rectangle 4"/>
          <p:cNvSpPr/>
          <p:nvPr/>
        </p:nvSpPr>
        <p:spPr>
          <a:xfrm>
            <a:off x="6911788" y="4821760"/>
            <a:ext cx="1116106" cy="922298"/>
          </a:xfrm>
          <a:prstGeom prst="rect">
            <a:avLst/>
          </a:prstGeom>
          <a:solidFill>
            <a:srgbClr val="FFFF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
        <p:nvSpPr>
          <p:cNvPr id="6" name="Rectangle 5"/>
          <p:cNvSpPr/>
          <p:nvPr/>
        </p:nvSpPr>
        <p:spPr>
          <a:xfrm>
            <a:off x="6911788" y="2944453"/>
            <a:ext cx="1116106" cy="455314"/>
          </a:xfrm>
          <a:prstGeom prst="rect">
            <a:avLst/>
          </a:prstGeom>
          <a:solidFill>
            <a:srgbClr val="FFFF00">
              <a:alpha val="2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dobe Garamond Pro"/>
              <a:ea typeface="+mn-ea"/>
              <a:cs typeface="+mn-cs"/>
            </a:endParaRPr>
          </a:p>
        </p:txBody>
      </p:sp>
    </p:spTree>
    <p:extLst>
      <p:ext uri="{BB962C8B-B14F-4D97-AF65-F5344CB8AC3E}">
        <p14:creationId xmlns:p14="http://schemas.microsoft.com/office/powerpoint/2010/main" val="182096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1E7E703-EE49-48A5-ACEE-BABBA11964A5}"/>
              </a:ext>
            </a:extLst>
          </p:cNvPr>
          <p:cNvSpPr>
            <a:spLocks noGrp="1"/>
          </p:cNvSpPr>
          <p:nvPr>
            <p:ph type="sldNum" sz="quarter" idx="12"/>
          </p:nvPr>
        </p:nvSpPr>
        <p:spPr/>
        <p:txBody>
          <a:bodyPr/>
          <a:lstStyle/>
          <a:p>
            <a:fld id="{27E16C0C-6FB0-4EFF-ADEE-30E9E324E0EA}" type="slidenum">
              <a:rPr lang="en-US" smtClean="0"/>
              <a:pPr/>
              <a:t>104</a:t>
            </a:fld>
            <a:endParaRPr lang="en-US" dirty="0"/>
          </a:p>
        </p:txBody>
      </p:sp>
      <p:sp>
        <p:nvSpPr>
          <p:cNvPr id="5" name="Title 3">
            <a:extLst>
              <a:ext uri="{FF2B5EF4-FFF2-40B4-BE49-F238E27FC236}">
                <a16:creationId xmlns:a16="http://schemas.microsoft.com/office/drawing/2014/main" id="{31BD66AB-30A7-4069-ABEA-9E195DECED33}"/>
              </a:ext>
            </a:extLst>
          </p:cNvPr>
          <p:cNvSpPr txBox="1">
            <a:spLocks/>
          </p:cNvSpPr>
          <p:nvPr/>
        </p:nvSpPr>
        <p:spPr>
          <a:xfrm>
            <a:off x="415349" y="2131578"/>
            <a:ext cx="7999999" cy="202223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a:solidFill>
                  <a:schemeClr val="bg1"/>
                </a:solidFill>
                <a:latin typeface="Arial" panose="020B0604020202020204" pitchFamily="34" charset="0"/>
                <a:ea typeface="+mj-ea"/>
                <a:cs typeface="Arial" panose="020B0604020202020204" pitchFamily="34" charset="0"/>
              </a:defRPr>
            </a:lvl1pPr>
          </a:lstStyle>
          <a:p>
            <a:r>
              <a:rPr lang="en-US" sz="1800" u="sng" dirty="0">
                <a:solidFill>
                  <a:schemeClr val="tx2"/>
                </a:solidFill>
              </a:rPr>
              <a:t>Contact Info:</a:t>
            </a:r>
          </a:p>
          <a:p>
            <a:r>
              <a:rPr lang="en-US" sz="1800" dirty="0">
                <a:solidFill>
                  <a:schemeClr val="tx2"/>
                </a:solidFill>
              </a:rPr>
              <a:t>Curt E. Harper, Ph.D., F-ABFT </a:t>
            </a:r>
          </a:p>
          <a:p>
            <a:r>
              <a:rPr lang="en-US" sz="1800" dirty="0">
                <a:solidFill>
                  <a:schemeClr val="tx2"/>
                </a:solidFill>
              </a:rPr>
              <a:t>ADFS Chief Toxicologist</a:t>
            </a:r>
          </a:p>
          <a:p>
            <a:r>
              <a:rPr lang="en-US" sz="1800" u="sng" dirty="0">
                <a:solidFill>
                  <a:schemeClr val="tx2"/>
                </a:solidFill>
                <a:hlinkClick r:id="rId2"/>
              </a:rPr>
              <a:t>curt.harper@adfs.alabama.gov</a:t>
            </a:r>
            <a:endParaRPr lang="en-US" sz="1800" u="sng" dirty="0">
              <a:solidFill>
                <a:schemeClr val="tx2"/>
              </a:solidFill>
            </a:endParaRPr>
          </a:p>
          <a:p>
            <a:endParaRPr lang="en-US" sz="1800" u="sng" dirty="0">
              <a:solidFill>
                <a:schemeClr val="tx2"/>
              </a:solidFill>
            </a:endParaRPr>
          </a:p>
          <a:p>
            <a:r>
              <a:rPr lang="en-US" sz="1800" dirty="0">
                <a:solidFill>
                  <a:schemeClr val="tx2"/>
                </a:solidFill>
                <a:hlinkClick r:id="rId3"/>
              </a:rPr>
              <a:t>www.adfs.alabama.gov/services/tox/toxicology-oral-testing-program</a:t>
            </a:r>
            <a:endParaRPr lang="en-US" sz="1800" dirty="0">
              <a:solidFill>
                <a:schemeClr val="tx2"/>
              </a:solidFill>
            </a:endParaRPr>
          </a:p>
          <a:p>
            <a:endParaRPr lang="en-US" sz="1800" dirty="0"/>
          </a:p>
        </p:txBody>
      </p:sp>
    </p:spTree>
    <p:extLst>
      <p:ext uri="{BB962C8B-B14F-4D97-AF65-F5344CB8AC3E}">
        <p14:creationId xmlns:p14="http://schemas.microsoft.com/office/powerpoint/2010/main" val="40933675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105</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923877"/>
          </a:xfrm>
          <a:prstGeom prst="rect">
            <a:avLst/>
          </a:prstGeom>
          <a:noFill/>
        </p:spPr>
        <p:txBody>
          <a:bodyPr wrap="square" lIns="91440" tIns="45720" rIns="91440" bIns="45720" rtlCol="0" anchor="t">
            <a:spAutoFit/>
          </a:bodyPr>
          <a:lstStyle/>
          <a:p>
            <a:r>
              <a:rPr lang="en-US" sz="4400" b="1" dirty="0"/>
              <a:t>Darrin T. </a:t>
            </a:r>
            <a:r>
              <a:rPr lang="en-US" sz="4400" b="1" err="1"/>
              <a:t>Grondel</a:t>
            </a:r>
            <a:endParaRPr lang="en-US" sz="4400" b="1" dirty="0">
              <a:cs typeface="Calibri"/>
            </a:endParaRPr>
          </a:p>
          <a:p>
            <a:r>
              <a:rPr lang="en-US" sz="3600" dirty="0">
                <a:ea typeface="+mn-lt"/>
                <a:cs typeface="+mn-lt"/>
              </a:rPr>
              <a:t>VP Traffic Safety and Government Relations</a:t>
            </a:r>
            <a:br>
              <a:rPr lang="en-US" sz="3600" dirty="0">
                <a:cs typeface="Calibri"/>
              </a:rPr>
            </a:br>
            <a:r>
              <a:rPr lang="en-US" sz="3600" dirty="0">
                <a:cs typeface="Calibri"/>
              </a:rPr>
              <a:t>Responsibility.org</a:t>
            </a:r>
          </a:p>
          <a:p>
            <a:endParaRPr lang="en-US" sz="3200" dirty="0">
              <a:cs typeface="Calibri"/>
            </a:endParaRPr>
          </a:p>
        </p:txBody>
      </p:sp>
      <p:pic>
        <p:nvPicPr>
          <p:cNvPr id="8" name="Picture 7" descr="A person in a suit&#10;&#10;Description automatically generated with medium confidence">
            <a:extLst>
              <a:ext uri="{FF2B5EF4-FFF2-40B4-BE49-F238E27FC236}">
                <a16:creationId xmlns:a16="http://schemas.microsoft.com/office/drawing/2014/main" id="{EB08390C-6AB7-4558-86D9-D3A75F6DB61C}"/>
              </a:ext>
            </a:extLst>
          </p:cNvPr>
          <p:cNvPicPr>
            <a:picLocks noChangeAspect="1"/>
          </p:cNvPicPr>
          <p:nvPr/>
        </p:nvPicPr>
        <p:blipFill rotWithShape="1">
          <a:blip r:embed="rId2">
            <a:extLst>
              <a:ext uri="{28A0092B-C50C-407E-A947-70E740481C1C}">
                <a14:useLocalDpi xmlns:a14="http://schemas.microsoft.com/office/drawing/2010/main" val="0"/>
              </a:ext>
            </a:extLst>
          </a:blip>
          <a:srcRect l="9855" t="814" r="18623" b="-814"/>
          <a:stretch/>
        </p:blipFill>
        <p:spPr>
          <a:xfrm>
            <a:off x="854983" y="1477925"/>
            <a:ext cx="3591082" cy="359108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42585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196787" y="284969"/>
            <a:ext cx="9175813" cy="599905"/>
          </a:xfrm>
        </p:spPr>
        <p:txBody>
          <a:bodyPr>
            <a:noAutofit/>
          </a:bodyPr>
          <a:lstStyle/>
          <a:p>
            <a:r>
              <a:rPr lang="en-US" sz="4000" dirty="0">
                <a:latin typeface="+mn-lt"/>
              </a:rPr>
              <a:t>Electronic Search Warrants</a:t>
            </a:r>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106</a:t>
            </a:fld>
            <a:endParaRPr lang="en-US" dirty="0"/>
          </a:p>
        </p:txBody>
      </p:sp>
      <p:sp>
        <p:nvSpPr>
          <p:cNvPr id="10" name="TextBox 9">
            <a:extLst>
              <a:ext uri="{FF2B5EF4-FFF2-40B4-BE49-F238E27FC236}">
                <a16:creationId xmlns:a16="http://schemas.microsoft.com/office/drawing/2014/main" id="{7C79525E-7E73-4DFB-836C-0CB1729C44C9}"/>
              </a:ext>
            </a:extLst>
          </p:cNvPr>
          <p:cNvSpPr txBox="1"/>
          <p:nvPr/>
        </p:nvSpPr>
        <p:spPr>
          <a:xfrm>
            <a:off x="469558" y="1810264"/>
            <a:ext cx="9570308" cy="3169509"/>
          </a:xfrm>
          <a:prstGeom prst="rect">
            <a:avLst/>
          </a:prstGeom>
          <a:noFill/>
        </p:spPr>
        <p:txBody>
          <a:bodyPr wrap="square">
            <a:spAutoFit/>
          </a:bodyPr>
          <a:lstStyle/>
          <a:p>
            <a:pPr marL="457200" marR="0" lvl="0" indent="-457200">
              <a:lnSpc>
                <a:spcPct val="105000"/>
              </a:lnSpc>
              <a:spcBef>
                <a:spcPts val="0"/>
              </a:spcBef>
              <a:spcAft>
                <a:spcPts val="0"/>
              </a:spcAft>
              <a:buFont typeface="+mj-lt"/>
              <a:buAutoNum type="alphaLcParenR"/>
            </a:pPr>
            <a:r>
              <a:rPr lang="en-US" sz="2400" b="1" i="1" dirty="0">
                <a:solidFill>
                  <a:srgbClr val="5B9BD5"/>
                </a:solidFill>
                <a:effectLst/>
                <a:latin typeface="Calibri" panose="020F0502020204030204" pitchFamily="34" charset="0"/>
                <a:ea typeface="Times New Roman" panose="02020603050405020304" pitchFamily="18" charset="0"/>
                <a:cs typeface="Times New Roman" panose="02020603050405020304" pitchFamily="18" charset="0"/>
              </a:rPr>
              <a:t>Why are e-Warrants important to multi-substance impaired driving prevention?</a:t>
            </a:r>
          </a:p>
          <a:p>
            <a:pPr marL="457200" marR="0" lvl="0" indent="-457200">
              <a:lnSpc>
                <a:spcPct val="105000"/>
              </a:lnSpc>
              <a:spcBef>
                <a:spcPts val="0"/>
              </a:spcBef>
              <a:spcAft>
                <a:spcPts val="0"/>
              </a:spcAft>
              <a:buFont typeface="+mj-lt"/>
              <a:buAutoNum type="alphaLcParen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05000"/>
              </a:lnSpc>
              <a:spcBef>
                <a:spcPts val="0"/>
              </a:spcBef>
              <a:spcAft>
                <a:spcPts val="0"/>
              </a:spcAft>
              <a:buFont typeface="+mj-lt"/>
              <a:buAutoNum type="alphaLcParenR"/>
            </a:pPr>
            <a:r>
              <a:rPr lang="en-US" sz="2400" b="1" i="1" dirty="0">
                <a:solidFill>
                  <a:srgbClr val="5B9BD5"/>
                </a:solidFill>
                <a:effectLst/>
                <a:latin typeface="Calibri" panose="020F0502020204030204" pitchFamily="34" charset="0"/>
                <a:ea typeface="Times New Roman" panose="02020603050405020304" pitchFamily="18" charset="0"/>
                <a:cs typeface="Times New Roman" panose="02020603050405020304" pitchFamily="18" charset="0"/>
              </a:rPr>
              <a:t>What are the greatest challenges related to e-Warrants to multi-substance impaired driving?</a:t>
            </a:r>
          </a:p>
          <a:p>
            <a:pPr marL="457200" marR="0" lvl="0" indent="-457200">
              <a:lnSpc>
                <a:spcPct val="105000"/>
              </a:lnSpc>
              <a:spcBef>
                <a:spcPts val="0"/>
              </a:spcBef>
              <a:spcAft>
                <a:spcPts val="0"/>
              </a:spcAft>
              <a:buFont typeface="+mj-lt"/>
              <a:buAutoNum type="alphaLcParen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05000"/>
              </a:lnSpc>
              <a:spcBef>
                <a:spcPts val="0"/>
              </a:spcBef>
              <a:spcAft>
                <a:spcPts val="800"/>
              </a:spcAft>
              <a:buFont typeface="+mj-lt"/>
              <a:buAutoNum type="alphaLcParenR"/>
            </a:pPr>
            <a:r>
              <a:rPr lang="en-US" sz="2400" b="1" i="1" dirty="0">
                <a:solidFill>
                  <a:srgbClr val="5B9BD5"/>
                </a:solidFill>
                <a:effectLst/>
                <a:latin typeface="Calibri" panose="020F0502020204030204" pitchFamily="34" charset="0"/>
                <a:ea typeface="Times New Roman" panose="02020603050405020304" pitchFamily="18" charset="0"/>
                <a:cs typeface="Times New Roman" panose="02020603050405020304" pitchFamily="18" charset="0"/>
              </a:rPr>
              <a:t>What are your thoughts on how best to meet the challenges you’ve described?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33071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a:xfrm>
            <a:off x="625431" y="821725"/>
            <a:ext cx="10941137" cy="5027655"/>
          </a:xfrm>
        </p:spPr>
        <p:txBody>
          <a:bodyPr>
            <a:normAutofit/>
          </a:bodyPr>
          <a:lstStyle/>
          <a:p>
            <a:pPr>
              <a:lnSpc>
                <a:spcPct val="200000"/>
              </a:lnSpc>
            </a:pPr>
            <a:r>
              <a:rPr lang="en-US" dirty="0"/>
              <a:t>Examples from Minnesota – do these sound familiar</a:t>
            </a:r>
          </a:p>
          <a:p>
            <a:pPr>
              <a:lnSpc>
                <a:spcPct val="200000"/>
              </a:lnSpc>
            </a:pPr>
            <a:r>
              <a:rPr lang="en-US" dirty="0"/>
              <a:t>Traditional paper search warrants take time to prepare and get signatures</a:t>
            </a:r>
            <a:br>
              <a:rPr lang="en-US" dirty="0"/>
            </a:br>
            <a:r>
              <a:rPr lang="en-US" dirty="0"/>
              <a:t>Local email processes  - how efficient are these?</a:t>
            </a:r>
            <a:br>
              <a:rPr lang="en-US" dirty="0"/>
            </a:br>
            <a:r>
              <a:rPr lang="en-US" dirty="0"/>
              <a:t>Officers drive to judge’s home with the offender in patrol vehicle</a:t>
            </a:r>
            <a:br>
              <a:rPr lang="en-US" dirty="0"/>
            </a:br>
            <a:r>
              <a:rPr lang="en-US" dirty="0"/>
              <a:t>Some judges driving to restaurants to meet the officer</a:t>
            </a:r>
            <a:br>
              <a:rPr lang="en-US" dirty="0"/>
            </a:br>
            <a:r>
              <a:rPr lang="en-US" dirty="0"/>
              <a:t>Large counties – long travel distances </a:t>
            </a:r>
            <a:br>
              <a:rPr lang="en-US" dirty="0"/>
            </a:br>
            <a:r>
              <a:rPr lang="en-US" dirty="0"/>
              <a:t>Small agencies had to leave the city to drive to the county seat where judge lives</a:t>
            </a:r>
            <a:br>
              <a:rPr lang="en-US" dirty="0"/>
            </a:br>
            <a:r>
              <a:rPr lang="en-US" dirty="0"/>
              <a:t>Often involved several hours to obtain – within 2 hours of driving</a:t>
            </a:r>
          </a:p>
        </p:txBody>
      </p:sp>
      <p:pic>
        <p:nvPicPr>
          <p:cNvPr id="2" name="Picture 1">
            <a:extLst>
              <a:ext uri="{FF2B5EF4-FFF2-40B4-BE49-F238E27FC236}">
                <a16:creationId xmlns:a16="http://schemas.microsoft.com/office/drawing/2014/main" id="{FA8E03D4-058E-41D8-B8A9-1BF53AA642AE}"/>
              </a:ext>
            </a:extLst>
          </p:cNvPr>
          <p:cNvPicPr>
            <a:picLocks noChangeAspect="1"/>
          </p:cNvPicPr>
          <p:nvPr/>
        </p:nvPicPr>
        <p:blipFill>
          <a:blip r:embed="rId2"/>
          <a:stretch>
            <a:fillRect/>
          </a:stretch>
        </p:blipFill>
        <p:spPr>
          <a:xfrm>
            <a:off x="8260492" y="2074627"/>
            <a:ext cx="3247570" cy="2165047"/>
          </a:xfrm>
          <a:prstGeom prst="rect">
            <a:avLst/>
          </a:prstGeom>
        </p:spPr>
      </p:pic>
      <p:sp>
        <p:nvSpPr>
          <p:cNvPr id="4" name="TextBox 3">
            <a:extLst>
              <a:ext uri="{FF2B5EF4-FFF2-40B4-BE49-F238E27FC236}">
                <a16:creationId xmlns:a16="http://schemas.microsoft.com/office/drawing/2014/main" id="{DCF25DC3-31AE-439B-A0E1-AC00E1322BF3}"/>
              </a:ext>
            </a:extLst>
          </p:cNvPr>
          <p:cNvSpPr txBox="1"/>
          <p:nvPr/>
        </p:nvSpPr>
        <p:spPr>
          <a:xfrm>
            <a:off x="191530" y="74140"/>
            <a:ext cx="7494373" cy="584775"/>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rPr>
              <a:t>Electronic Search Warrants</a:t>
            </a:r>
          </a:p>
        </p:txBody>
      </p:sp>
      <p:sp>
        <p:nvSpPr>
          <p:cNvPr id="12" name="TextBox 11">
            <a:extLst>
              <a:ext uri="{FF2B5EF4-FFF2-40B4-BE49-F238E27FC236}">
                <a16:creationId xmlns:a16="http://schemas.microsoft.com/office/drawing/2014/main" id="{BD7F492D-25A1-4D8E-B253-D18A7A01A3C5}"/>
              </a:ext>
            </a:extLst>
          </p:cNvPr>
          <p:cNvSpPr txBox="1"/>
          <p:nvPr/>
        </p:nvSpPr>
        <p:spPr>
          <a:xfrm>
            <a:off x="7685903" y="370988"/>
            <a:ext cx="6094970" cy="923330"/>
          </a:xfrm>
          <a:prstGeom prst="rect">
            <a:avLst/>
          </a:prstGeom>
          <a:noFill/>
        </p:spPr>
        <p:txBody>
          <a:bodyPr wrap="square">
            <a:spAutoFit/>
          </a:bodyPr>
          <a:lstStyle/>
          <a:p>
            <a:r>
              <a:rPr lang="en-US" dirty="0"/>
              <a:t>Missouri v. McNeely (2013)</a:t>
            </a:r>
          </a:p>
          <a:p>
            <a:r>
              <a:rPr lang="en-US" dirty="0"/>
              <a:t>Birchfield v. North Dakota (2016)</a:t>
            </a:r>
          </a:p>
          <a:p>
            <a:r>
              <a:rPr lang="en-US" dirty="0"/>
              <a:t>Mitchell v. Wisconsin (2019)</a:t>
            </a:r>
          </a:p>
        </p:txBody>
      </p:sp>
    </p:spTree>
    <p:extLst>
      <p:ext uri="{BB962C8B-B14F-4D97-AF65-F5344CB8AC3E}">
        <p14:creationId xmlns:p14="http://schemas.microsoft.com/office/powerpoint/2010/main" val="248902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8AC3CBA-45D4-49C1-AF0A-601AF3F283D1}"/>
              </a:ext>
            </a:extLst>
          </p:cNvPr>
          <p:cNvPicPr>
            <a:picLocks noChangeAspect="1"/>
          </p:cNvPicPr>
          <p:nvPr/>
        </p:nvPicPr>
        <p:blipFill>
          <a:blip r:embed="rId2"/>
          <a:stretch>
            <a:fillRect/>
          </a:stretch>
        </p:blipFill>
        <p:spPr>
          <a:xfrm>
            <a:off x="503734" y="49834"/>
            <a:ext cx="4936836" cy="6671399"/>
          </a:xfrm>
          <a:prstGeom prst="rect">
            <a:avLst/>
          </a:prstGeom>
        </p:spPr>
      </p:pic>
      <p:sp>
        <p:nvSpPr>
          <p:cNvPr id="15" name="TextBox 14">
            <a:extLst>
              <a:ext uri="{FF2B5EF4-FFF2-40B4-BE49-F238E27FC236}">
                <a16:creationId xmlns:a16="http://schemas.microsoft.com/office/drawing/2014/main" id="{BFEC8231-89EA-4D25-BCAC-9212EFDF4266}"/>
              </a:ext>
            </a:extLst>
          </p:cNvPr>
          <p:cNvSpPr txBox="1"/>
          <p:nvPr/>
        </p:nvSpPr>
        <p:spPr>
          <a:xfrm>
            <a:off x="5498073" y="4799744"/>
            <a:ext cx="6671008" cy="907706"/>
          </a:xfrm>
          <a:prstGeom prst="rect">
            <a:avLst/>
          </a:prstGeom>
        </p:spPr>
        <p:txBody>
          <a:bodyPr vert="horz" wrap="square" lIns="91440" tIns="45720" rIns="91440" bIns="45720" rtlCol="0" anchor="t">
            <a:noAutofit/>
          </a:bodyPr>
          <a:lstStyle/>
          <a:p>
            <a:pPr algn="ctr" defTabSz="457200">
              <a:spcBef>
                <a:spcPct val="0"/>
              </a:spcBef>
            </a:pPr>
            <a:r>
              <a:rPr lang="en-US" sz="2200" b="1" dirty="0">
                <a:solidFill>
                  <a:srgbClr val="FFC000"/>
                </a:solidFill>
                <a:latin typeface="Arial" panose="020B0604020202020204" pitchFamily="34" charset="0"/>
                <a:ea typeface="+mj-ea"/>
                <a:cs typeface="Arial" panose="020B0604020202020204" pitchFamily="34" charset="0"/>
                <a:hlinkClick r:id="rId3">
                  <a:extLst>
                    <a:ext uri="{A12FA001-AC4F-418D-AE19-62706E023703}">
                      <ahyp:hlinkClr xmlns:ahyp="http://schemas.microsoft.com/office/drawing/2018/hyperlinkcolor" val="tx"/>
                    </a:ext>
                  </a:extLst>
                </a:hlinkClick>
              </a:rPr>
              <a:t>www.responsibility.org/ewarrants</a:t>
            </a:r>
            <a:r>
              <a:rPr lang="en-US" sz="2200" b="1" dirty="0">
                <a:solidFill>
                  <a:srgbClr val="FFC000"/>
                </a:solidFill>
                <a:ea typeface="+mj-ea"/>
                <a:cs typeface="+mj-cs"/>
              </a:rPr>
              <a:t> </a:t>
            </a:r>
          </a:p>
        </p:txBody>
      </p:sp>
      <p:pic>
        <p:nvPicPr>
          <p:cNvPr id="17" name="Picture 16">
            <a:extLst>
              <a:ext uri="{FF2B5EF4-FFF2-40B4-BE49-F238E27FC236}">
                <a16:creationId xmlns:a16="http://schemas.microsoft.com/office/drawing/2014/main" id="{1472E7F6-10DF-4AE2-BBCF-093AAFFE42E8}"/>
              </a:ext>
            </a:extLst>
          </p:cNvPr>
          <p:cNvPicPr>
            <a:picLocks noChangeAspect="1"/>
          </p:cNvPicPr>
          <p:nvPr/>
        </p:nvPicPr>
        <p:blipFill>
          <a:blip r:embed="rId4"/>
          <a:stretch>
            <a:fillRect/>
          </a:stretch>
        </p:blipFill>
        <p:spPr>
          <a:xfrm>
            <a:off x="5712575" y="1150550"/>
            <a:ext cx="6242005" cy="3199028"/>
          </a:xfrm>
          <a:prstGeom prst="rect">
            <a:avLst/>
          </a:prstGeom>
        </p:spPr>
      </p:pic>
    </p:spTree>
    <p:extLst>
      <p:ext uri="{BB962C8B-B14F-4D97-AF65-F5344CB8AC3E}">
        <p14:creationId xmlns:p14="http://schemas.microsoft.com/office/powerpoint/2010/main" val="31856089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461CF6-A07B-4936-8A28-5B2D41F5C777}"/>
              </a:ext>
            </a:extLst>
          </p:cNvPr>
          <p:cNvPicPr>
            <a:picLocks noChangeAspect="1"/>
          </p:cNvPicPr>
          <p:nvPr/>
        </p:nvPicPr>
        <p:blipFill>
          <a:blip r:embed="rId2"/>
          <a:stretch>
            <a:fillRect/>
          </a:stretch>
        </p:blipFill>
        <p:spPr>
          <a:xfrm>
            <a:off x="441506" y="89337"/>
            <a:ext cx="4710210" cy="6058150"/>
          </a:xfrm>
          <a:prstGeom prst="rect">
            <a:avLst/>
          </a:prstGeom>
        </p:spPr>
      </p:pic>
      <p:sp>
        <p:nvSpPr>
          <p:cNvPr id="7" name="TextBox 6">
            <a:extLst>
              <a:ext uri="{FF2B5EF4-FFF2-40B4-BE49-F238E27FC236}">
                <a16:creationId xmlns:a16="http://schemas.microsoft.com/office/drawing/2014/main" id="{3CCD4641-BAB2-4E13-B08E-1F221DBA2E7F}"/>
              </a:ext>
            </a:extLst>
          </p:cNvPr>
          <p:cNvSpPr txBox="1"/>
          <p:nvPr/>
        </p:nvSpPr>
        <p:spPr>
          <a:xfrm>
            <a:off x="5883361" y="116638"/>
            <a:ext cx="6094970" cy="5000728"/>
          </a:xfrm>
          <a:prstGeom prst="rect">
            <a:avLst/>
          </a:prstGeom>
          <a:noFill/>
        </p:spPr>
        <p:txBody>
          <a:bodyPr wrap="square">
            <a:spAutoFit/>
          </a:bodyPr>
          <a:lstStyle/>
          <a:p>
            <a:r>
              <a:rPr lang="en-US" b="1" u="sng" dirty="0"/>
              <a:t>Benefits of Expedited Warrants </a:t>
            </a:r>
          </a:p>
          <a:p>
            <a:endParaRPr lang="en-US" b="1" u="sng" dirty="0"/>
          </a:p>
          <a:p>
            <a:pPr>
              <a:lnSpc>
                <a:spcPct val="200000"/>
              </a:lnSpc>
            </a:pPr>
            <a:r>
              <a:rPr lang="en-US" dirty="0"/>
              <a:t>• Saves time and money. </a:t>
            </a:r>
          </a:p>
          <a:p>
            <a:pPr>
              <a:lnSpc>
                <a:spcPct val="200000"/>
              </a:lnSpc>
            </a:pPr>
            <a:r>
              <a:rPr lang="en-US" dirty="0"/>
              <a:t>• Allows officers to quickly return to service. </a:t>
            </a:r>
          </a:p>
          <a:p>
            <a:pPr>
              <a:lnSpc>
                <a:spcPct val="200000"/>
              </a:lnSpc>
            </a:pPr>
            <a:r>
              <a:rPr lang="en-US" dirty="0"/>
              <a:t>• Assists with successful prosecution of impaired driving cases. • Reduces chemical testing refusals. </a:t>
            </a:r>
          </a:p>
          <a:p>
            <a:pPr>
              <a:lnSpc>
                <a:spcPct val="200000"/>
              </a:lnSpc>
            </a:pPr>
            <a:r>
              <a:rPr lang="en-US" dirty="0"/>
              <a:t>• Eliminates errors on search warrant applications. </a:t>
            </a:r>
          </a:p>
          <a:p>
            <a:pPr>
              <a:lnSpc>
                <a:spcPct val="200000"/>
              </a:lnSpc>
            </a:pPr>
            <a:r>
              <a:rPr lang="en-US" dirty="0"/>
              <a:t>• Improves records management. </a:t>
            </a:r>
          </a:p>
          <a:p>
            <a:pPr>
              <a:lnSpc>
                <a:spcPct val="200000"/>
              </a:lnSpc>
            </a:pPr>
            <a:r>
              <a:rPr lang="en-US" dirty="0"/>
              <a:t>• Reduces disruption to judges.</a:t>
            </a:r>
          </a:p>
          <a:p>
            <a:pPr>
              <a:lnSpc>
                <a:spcPct val="200000"/>
              </a:lnSpc>
            </a:pPr>
            <a:r>
              <a:rPr lang="en-US" dirty="0"/>
              <a:t>(NHTSA, 2020, p. 3)</a:t>
            </a:r>
          </a:p>
        </p:txBody>
      </p:sp>
      <p:sp>
        <p:nvSpPr>
          <p:cNvPr id="8" name="TextBox 7">
            <a:extLst>
              <a:ext uri="{FF2B5EF4-FFF2-40B4-BE49-F238E27FC236}">
                <a16:creationId xmlns:a16="http://schemas.microsoft.com/office/drawing/2014/main" id="{A364FAE4-C94D-4B54-B4D3-B08DE313A30D}"/>
              </a:ext>
            </a:extLst>
          </p:cNvPr>
          <p:cNvSpPr txBox="1"/>
          <p:nvPr/>
        </p:nvSpPr>
        <p:spPr>
          <a:xfrm>
            <a:off x="834079" y="6365444"/>
            <a:ext cx="9211963" cy="492443"/>
          </a:xfrm>
          <a:prstGeom prst="rect">
            <a:avLst/>
          </a:prstGeom>
          <a:noFill/>
        </p:spPr>
        <p:txBody>
          <a:bodyPr wrap="square">
            <a:spAutoFit/>
          </a:bodyPr>
          <a:lstStyle/>
          <a:p>
            <a:r>
              <a:rPr lang="en-US" sz="1400" dirty="0">
                <a:solidFill>
                  <a:schemeClr val="accent1"/>
                </a:solidFill>
                <a:hlinkClick r:id="rId3">
                  <a:extLst>
                    <a:ext uri="{A12FA001-AC4F-418D-AE19-62706E023703}">
                      <ahyp:hlinkClr xmlns:ahyp="http://schemas.microsoft.com/office/drawing/2018/hyperlinkcolor" val="tx"/>
                    </a:ext>
                  </a:extLst>
                </a:hlinkClick>
              </a:rPr>
              <a:t>https://www.nhtsa.gov/sites/nhtsa.gov/files/documents/14735 expeditedwarrantsreport_041521_v2a_tag.pdf</a:t>
            </a:r>
            <a:endParaRPr lang="en-US" sz="1400" dirty="0">
              <a:solidFill>
                <a:schemeClr val="accent1"/>
              </a:solidFill>
            </a:endParaRPr>
          </a:p>
          <a:p>
            <a:endParaRPr lang="en-US" sz="1200" dirty="0"/>
          </a:p>
        </p:txBody>
      </p:sp>
    </p:spTree>
    <p:extLst>
      <p:ext uri="{BB962C8B-B14F-4D97-AF65-F5344CB8AC3E}">
        <p14:creationId xmlns:p14="http://schemas.microsoft.com/office/powerpoint/2010/main" val="33580878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7D5345D-DA04-41E5-91A8-8F70BAE3A0EC}"/>
              </a:ext>
            </a:extLst>
          </p:cNvPr>
          <p:cNvPicPr>
            <a:picLocks noChangeAspect="1"/>
          </p:cNvPicPr>
          <p:nvPr/>
        </p:nvPicPr>
        <p:blipFill>
          <a:blip r:embed="rId2"/>
          <a:stretch>
            <a:fillRect/>
          </a:stretch>
        </p:blipFill>
        <p:spPr>
          <a:xfrm>
            <a:off x="1600446" y="0"/>
            <a:ext cx="8056359" cy="6195995"/>
          </a:xfrm>
          <a:prstGeom prst="rect">
            <a:avLst/>
          </a:prstGeom>
        </p:spPr>
      </p:pic>
    </p:spTree>
    <p:extLst>
      <p:ext uri="{BB962C8B-B14F-4D97-AF65-F5344CB8AC3E}">
        <p14:creationId xmlns:p14="http://schemas.microsoft.com/office/powerpoint/2010/main" val="32947845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014" y="1"/>
            <a:ext cx="8224787" cy="689548"/>
          </a:xfrm>
        </p:spPr>
        <p:txBody>
          <a:bodyPr>
            <a:normAutofit fontScale="90000"/>
          </a:bodyPr>
          <a:lstStyle/>
          <a:p>
            <a:pPr algn="ctr"/>
            <a:r>
              <a:rPr lang="en-US" b="1" dirty="0">
                <a:effectLst>
                  <a:outerShdw blurRad="38100" dist="38100" dir="2700000" algn="tl">
                    <a:srgbClr val="000000">
                      <a:alpha val="43137"/>
                    </a:srgbClr>
                  </a:outerShdw>
                </a:effectLst>
              </a:rPr>
              <a:t>How long does it take?</a:t>
            </a:r>
          </a:p>
        </p:txBody>
      </p:sp>
      <p:pic>
        <p:nvPicPr>
          <p:cNvPr id="6" name="Picture 5"/>
          <p:cNvPicPr>
            <a:picLocks noChangeAspect="1"/>
          </p:cNvPicPr>
          <p:nvPr/>
        </p:nvPicPr>
        <p:blipFill>
          <a:blip r:embed="rId2"/>
          <a:stretch>
            <a:fillRect/>
          </a:stretch>
        </p:blipFill>
        <p:spPr>
          <a:xfrm>
            <a:off x="1462218" y="585458"/>
            <a:ext cx="8873484" cy="6124261"/>
          </a:xfrm>
          <a:prstGeom prst="rect">
            <a:avLst/>
          </a:prstGeom>
        </p:spPr>
      </p:pic>
    </p:spTree>
    <p:extLst>
      <p:ext uri="{BB962C8B-B14F-4D97-AF65-F5344CB8AC3E}">
        <p14:creationId xmlns:p14="http://schemas.microsoft.com/office/powerpoint/2010/main" val="2791664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207"/>
            <a:ext cx="12807788" cy="8379776"/>
          </a:xfrm>
          <a:prstGeom prst="rect">
            <a:avLst/>
          </a:prstGeom>
        </p:spPr>
      </p:pic>
      <p:sp>
        <p:nvSpPr>
          <p:cNvPr id="11" name="Rectangle"/>
          <p:cNvSpPr/>
          <p:nvPr/>
        </p:nvSpPr>
        <p:spPr>
          <a:xfrm>
            <a:off x="0" y="-89207"/>
            <a:ext cx="13748314" cy="7109408"/>
          </a:xfrm>
          <a:prstGeom prst="rect">
            <a:avLst/>
          </a:prstGeom>
          <a:gradFill>
            <a:gsLst>
              <a:gs pos="0">
                <a:srgbClr val="0083BF">
                  <a:alpha val="74445"/>
                </a:srgbClr>
              </a:gs>
              <a:gs pos="49964">
                <a:srgbClr val="006292">
                  <a:alpha val="74445"/>
                </a:srgbClr>
              </a:gs>
              <a:gs pos="100000">
                <a:srgbClr val="004065">
                  <a:alpha val="74445"/>
                </a:srgbClr>
              </a:gs>
            </a:gsLst>
            <a:lin ang="5400000"/>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2250" dirty="0"/>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16312" t="35186" r="16003" b="39159"/>
          <a:stretch/>
        </p:blipFill>
        <p:spPr>
          <a:xfrm>
            <a:off x="2234670" y="575685"/>
            <a:ext cx="7809478" cy="2390828"/>
          </a:xfrm>
          <a:prstGeom prst="rect">
            <a:avLst/>
          </a:prstGeom>
        </p:spPr>
      </p:pic>
      <p:sp>
        <p:nvSpPr>
          <p:cNvPr id="122" name="PRESENTATION TITLE"/>
          <p:cNvSpPr txBox="1"/>
          <p:nvPr/>
        </p:nvSpPr>
        <p:spPr>
          <a:xfrm>
            <a:off x="1975350" y="3627475"/>
            <a:ext cx="9279355" cy="46160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defTabSz="825500">
              <a:defRPr sz="6400" b="0">
                <a:solidFill>
                  <a:srgbClr val="FFFFFF"/>
                </a:solidFill>
                <a:latin typeface="Arial"/>
                <a:ea typeface="Arial"/>
                <a:cs typeface="Arial"/>
                <a:sym typeface="Arial"/>
              </a:defRPr>
            </a:lvl1pPr>
          </a:lstStyle>
          <a:p>
            <a:pPr algn="ctr"/>
            <a:r>
              <a:rPr lang="en-US" sz="2531" b="1"/>
              <a:t>Law Enforcement Phlebotomy</a:t>
            </a:r>
          </a:p>
        </p:txBody>
      </p:sp>
      <p:sp>
        <p:nvSpPr>
          <p:cNvPr id="124" name="Subheading"/>
          <p:cNvSpPr txBox="1"/>
          <p:nvPr/>
        </p:nvSpPr>
        <p:spPr>
          <a:xfrm>
            <a:off x="4939086" y="4750038"/>
            <a:ext cx="3141886" cy="678199"/>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defTabSz="825500">
              <a:defRPr sz="4800" b="0" i="1">
                <a:solidFill>
                  <a:srgbClr val="FFFFFF"/>
                </a:solidFill>
                <a:latin typeface="Arial"/>
                <a:ea typeface="Arial"/>
                <a:cs typeface="Arial"/>
                <a:sym typeface="Arial"/>
              </a:defRPr>
            </a:lvl1pPr>
          </a:lstStyle>
          <a:p>
            <a:pPr algn="ctr"/>
            <a:r>
              <a:rPr lang="en-US" sz="1969"/>
              <a:t>Jennifer Huebner Davidson</a:t>
            </a:r>
          </a:p>
          <a:p>
            <a:pPr algn="ctr"/>
            <a:r>
              <a:rPr lang="en-US" sz="1969"/>
              <a:t>Highway Safety Specialist</a:t>
            </a:r>
          </a:p>
        </p:txBody>
      </p:sp>
      <p:pic>
        <p:nvPicPr>
          <p:cNvPr id="7" name="Picture 4">
            <a:extLst>
              <a:ext uri="{FF2B5EF4-FFF2-40B4-BE49-F238E27FC236}">
                <a16:creationId xmlns:a16="http://schemas.microsoft.com/office/drawing/2014/main" id="{946010E5-67DF-46BA-9A19-C4722E9C83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4144" y="2895748"/>
            <a:ext cx="2802834" cy="3675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003432"/>
      </p:ext>
    </p:extLst>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E889E-C9D4-48B8-9AF1-504D0D0FC3A6}"/>
              </a:ext>
            </a:extLst>
          </p:cNvPr>
          <p:cNvSpPr>
            <a:spLocks noGrp="1"/>
          </p:cNvSpPr>
          <p:nvPr>
            <p:ph type="title"/>
          </p:nvPr>
        </p:nvSpPr>
        <p:spPr>
          <a:xfrm>
            <a:off x="314854" y="802640"/>
            <a:ext cx="11602825" cy="528478"/>
          </a:xfrm>
        </p:spPr>
        <p:txBody>
          <a:bodyPr>
            <a:normAutofit fontScale="90000"/>
          </a:bodyPr>
          <a:lstStyle/>
          <a:p>
            <a:r>
              <a:rPr lang="en-US">
                <a:latin typeface="Arial"/>
                <a:cs typeface="Arial"/>
                <a:sym typeface="Arial"/>
              </a:rPr>
              <a:t>National Highway Traffic Safety Administration</a:t>
            </a:r>
            <a:br>
              <a:rPr lang="en-US">
                <a:solidFill>
                  <a:srgbClr val="0183BF"/>
                </a:solidFill>
                <a:latin typeface="Arial"/>
                <a:cs typeface="Arial"/>
                <a:sym typeface="Arial"/>
              </a:rPr>
            </a:br>
            <a:endParaRPr lang="en-US"/>
          </a:p>
        </p:txBody>
      </p:sp>
      <p:sp>
        <p:nvSpPr>
          <p:cNvPr id="3" name="Text Placeholder 2">
            <a:extLst>
              <a:ext uri="{FF2B5EF4-FFF2-40B4-BE49-F238E27FC236}">
                <a16:creationId xmlns:a16="http://schemas.microsoft.com/office/drawing/2014/main" id="{A069FC8F-41BF-4CF7-826C-D01E3D5A3AF8}"/>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Lorem ipsum dolor sit amet, consectetur adipiscing elit, sed do eiusmod tempor incididunt ut labore et dolore magna aliqua. Ut enim ad minim veniam, quis nostrud exercitation ullamco.">
            <a:extLst>
              <a:ext uri="{FF2B5EF4-FFF2-40B4-BE49-F238E27FC236}">
                <a16:creationId xmlns:a16="http://schemas.microsoft.com/office/drawing/2014/main" id="{B844645F-3DDE-4757-9D72-60C4B931540C}"/>
              </a:ext>
            </a:extLst>
          </p:cNvPr>
          <p:cNvSpPr txBox="1">
            <a:spLocks noGrp="1"/>
          </p:cNvSpPr>
          <p:nvPr>
            <p:ph sz="half" idx="2"/>
          </p:nvPr>
        </p:nvSpPr>
        <p:spPr>
          <a:xfrm>
            <a:off x="4297680" y="2246925"/>
            <a:ext cx="7210108" cy="297248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825500">
              <a:lnSpc>
                <a:spcPct val="120000"/>
              </a:lnSpc>
              <a:defRPr sz="2000" b="0">
                <a:solidFill>
                  <a:srgbClr val="5E5E5E"/>
                </a:solidFill>
                <a:latin typeface="Arial"/>
                <a:ea typeface="Arial"/>
                <a:cs typeface="Arial"/>
                <a:sym typeface="Arial"/>
              </a:defRPr>
            </a:lvl1pPr>
          </a:lstStyle>
          <a:p>
            <a:pPr marL="0" marR="0" lvl="0" indent="0" algn="l" defTabSz="8255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0" noProof="0">
                <a:ln>
                  <a:noFill/>
                </a:ln>
                <a:solidFill>
                  <a:schemeClr val="tx1"/>
                </a:solidFill>
                <a:effectLst/>
                <a:uLnTx/>
                <a:uFillTx/>
                <a:latin typeface="Arial" panose="020B0604020202020204"/>
                <a:ea typeface="+mn-ea"/>
                <a:cs typeface="Arial"/>
                <a:sym typeface="Arial"/>
              </a:rPr>
              <a:t>NHTSA’s mission is to save lives, prevent injuries and reduce economic costs due to road traffic crashes through education, research, safety standards and enforcement activity.</a:t>
            </a:r>
            <a:endParaRPr kumimoji="0" sz="3200" b="0" i="0" u="none" strike="noStrike" kern="1200" cap="none" spc="0" normalizeH="0" baseline="0" noProof="0">
              <a:ln>
                <a:noFill/>
              </a:ln>
              <a:solidFill>
                <a:schemeClr val="tx1"/>
              </a:solidFill>
              <a:effectLst/>
              <a:uLnTx/>
              <a:uFillTx/>
              <a:latin typeface="Arial" panose="020B0604020202020204"/>
              <a:ea typeface="+mn-ea"/>
              <a:cs typeface="Arial"/>
              <a:sym typeface="Arial"/>
            </a:endParaRPr>
          </a:p>
        </p:txBody>
      </p:sp>
      <p:pic>
        <p:nvPicPr>
          <p:cNvPr id="7" name="Picture 6">
            <a:extLst>
              <a:ext uri="{FF2B5EF4-FFF2-40B4-BE49-F238E27FC236}">
                <a16:creationId xmlns:a16="http://schemas.microsoft.com/office/drawing/2014/main" id="{6D19CDE9-4CCD-4560-9546-C6C014444C9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6886"/>
          <a:stretch/>
        </p:blipFill>
        <p:spPr>
          <a:xfrm>
            <a:off x="314854" y="1548767"/>
            <a:ext cx="3596746" cy="3803916"/>
          </a:xfrm>
          <a:prstGeom prst="rect">
            <a:avLst/>
          </a:prstGeom>
        </p:spPr>
      </p:pic>
    </p:spTree>
    <p:extLst>
      <p:ext uri="{BB962C8B-B14F-4D97-AF65-F5344CB8AC3E}">
        <p14:creationId xmlns:p14="http://schemas.microsoft.com/office/powerpoint/2010/main" val="17572442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870" y="-427009"/>
            <a:ext cx="13007730" cy="7315853"/>
          </a:xfrm>
          <a:prstGeom prst="rect">
            <a:avLst/>
          </a:prstGeom>
        </p:spPr>
      </p:pic>
      <p:sp>
        <p:nvSpPr>
          <p:cNvPr id="167" name="Rectangle"/>
          <p:cNvSpPr/>
          <p:nvPr/>
        </p:nvSpPr>
        <p:spPr>
          <a:xfrm>
            <a:off x="2449146" y="1261021"/>
            <a:ext cx="7598873" cy="4564856"/>
          </a:xfrm>
          <a:prstGeom prst="rect">
            <a:avLst/>
          </a:prstGeom>
          <a:solidFill>
            <a:srgbClr val="FFFFFF"/>
          </a:solidFill>
          <a:ln w="12700">
            <a:miter lim="400000"/>
          </a:ln>
          <a:effectLst>
            <a:outerShdw blurRad="609600" dist="114358" dir="1670806" rotWithShape="0">
              <a:srgbClr val="000000">
                <a:alpha val="26435"/>
              </a:srgbClr>
            </a:outerShdw>
          </a:effec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50" b="0" i="0" u="none" strike="noStrike" kern="1200" cap="none" spc="0" normalizeH="0" baseline="0" noProof="0">
                <a:ln>
                  <a:noFill/>
                </a:ln>
                <a:solidFill>
                  <a:srgbClr val="0070C0"/>
                </a:solidFill>
                <a:effectLst/>
                <a:uLnTx/>
                <a:uFillTx/>
                <a:latin typeface="Arial" panose="020B0604020202020204"/>
                <a:ea typeface="+mn-ea"/>
                <a:cs typeface="+mn-cs"/>
              </a:rPr>
              <a:t>       </a:t>
            </a:r>
            <a:br>
              <a:rPr kumimoji="0" lang="en-US" sz="2250" b="0" i="0" u="none" strike="noStrike" kern="1200" cap="none" spc="0" normalizeH="0" baseline="0" noProof="0">
                <a:ln>
                  <a:noFill/>
                </a:ln>
                <a:solidFill>
                  <a:srgbClr val="0070C0"/>
                </a:solidFill>
                <a:effectLst/>
                <a:uLnTx/>
                <a:uFillTx/>
                <a:latin typeface="Arial" panose="020B0604020202020204"/>
                <a:ea typeface="+mn-ea"/>
                <a:cs typeface="+mn-cs"/>
              </a:rPr>
            </a:br>
            <a:r>
              <a:rPr kumimoji="0" lang="en-US" sz="2250" b="0" i="0" u="none" strike="noStrike" kern="1200" cap="none" spc="0" normalizeH="0" baseline="0" noProof="0">
                <a:ln>
                  <a:noFill/>
                </a:ln>
                <a:solidFill>
                  <a:srgbClr val="0070C0"/>
                </a:solidFill>
                <a:effectLst/>
                <a:uLnTx/>
                <a:uFillTx/>
                <a:latin typeface="Arial" panose="020B0604020202020204"/>
                <a:ea typeface="+mn-ea"/>
                <a:cs typeface="+mn-cs"/>
              </a:rPr>
              <a:t>       - 36,096 Traffic Fatalities</a:t>
            </a:r>
            <a:br>
              <a:rPr kumimoji="0" lang="en-US" sz="2250" b="0" i="0" u="none" strike="noStrike" kern="1200" cap="none" spc="0" normalizeH="0" baseline="0" noProof="0">
                <a:ln>
                  <a:noFill/>
                </a:ln>
                <a:solidFill>
                  <a:srgbClr val="0070C0"/>
                </a:solidFill>
                <a:effectLst/>
                <a:uLnTx/>
                <a:uFillTx/>
                <a:latin typeface="Arial" panose="020B0604020202020204"/>
                <a:ea typeface="+mn-ea"/>
                <a:cs typeface="+mn-cs"/>
              </a:rPr>
            </a:br>
            <a:r>
              <a:rPr kumimoji="0" lang="en-US" sz="2250" b="0" i="0" u="none" strike="noStrike" kern="1200" cap="none" spc="0" normalizeH="0" baseline="0" noProof="0">
                <a:ln>
                  <a:noFill/>
                </a:ln>
                <a:solidFill>
                  <a:srgbClr val="0070C0"/>
                </a:solidFill>
                <a:effectLst/>
                <a:uLnTx/>
                <a:uFillTx/>
                <a:latin typeface="Arial" panose="020B0604020202020204"/>
                <a:ea typeface="+mn-ea"/>
                <a:cs typeface="+mn-cs"/>
              </a:rPr>
              <a:t>       - 2% Decrease in fatalities from 2018</a:t>
            </a:r>
            <a:br>
              <a:rPr kumimoji="0" lang="en-US" sz="2250" b="0" i="0" u="none" strike="noStrike" kern="1200" cap="none" spc="0" normalizeH="0" baseline="0" noProof="0">
                <a:ln>
                  <a:noFill/>
                </a:ln>
                <a:solidFill>
                  <a:srgbClr val="0070C0"/>
                </a:solidFill>
                <a:effectLst/>
                <a:uLnTx/>
                <a:uFillTx/>
                <a:latin typeface="Arial" panose="020B0604020202020204"/>
                <a:ea typeface="+mn-ea"/>
                <a:cs typeface="+mn-cs"/>
              </a:rPr>
            </a:br>
            <a:r>
              <a:rPr kumimoji="0" lang="en-US" sz="2250" b="0" i="0" u="none" strike="noStrike" kern="1200" cap="none" spc="0" normalizeH="0" baseline="0" noProof="0">
                <a:ln>
                  <a:noFill/>
                </a:ln>
                <a:solidFill>
                  <a:srgbClr val="0070C0"/>
                </a:solidFill>
                <a:effectLst/>
                <a:uLnTx/>
                <a:uFillTx/>
                <a:latin typeface="Arial" panose="020B0604020202020204"/>
                <a:ea typeface="+mn-ea"/>
                <a:cs typeface="+mn-cs"/>
              </a:rPr>
              <a:t>       - 10,142 Alcohol-impaired fatalities accounting for 28% 		of overall fatalities (5.3 percent decrease)</a:t>
            </a:r>
          </a:p>
        </p:txBody>
      </p:sp>
      <p:grpSp>
        <p:nvGrpSpPr>
          <p:cNvPr id="170" name="Group"/>
          <p:cNvGrpSpPr/>
          <p:nvPr/>
        </p:nvGrpSpPr>
        <p:grpSpPr>
          <a:xfrm>
            <a:off x="2277940" y="1119122"/>
            <a:ext cx="600033" cy="587238"/>
            <a:chOff x="0" y="0"/>
            <a:chExt cx="853379" cy="835182"/>
          </a:xfrm>
        </p:grpSpPr>
        <p:sp>
          <p:nvSpPr>
            <p:cNvPr id="168" name="Line"/>
            <p:cNvSpPr/>
            <p:nvPr/>
          </p:nvSpPr>
          <p:spPr>
            <a:xfrm flipV="1">
              <a:off x="-1" y="-1"/>
              <a:ext cx="2" cy="835184"/>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Arial" panose="020B0604020202020204"/>
                <a:ea typeface="+mn-ea"/>
                <a:cs typeface="+mn-cs"/>
                <a:sym typeface="Helvetica Neue Medium"/>
              </a:endParaRPr>
            </a:p>
          </p:txBody>
        </p:sp>
        <p:sp>
          <p:nvSpPr>
            <p:cNvPr id="169" name="Line"/>
            <p:cNvSpPr/>
            <p:nvPr/>
          </p:nvSpPr>
          <p:spPr>
            <a:xfrm>
              <a:off x="18196" y="20879"/>
              <a:ext cx="835184" cy="1"/>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Arial" panose="020B0604020202020204"/>
                <a:ea typeface="+mn-ea"/>
                <a:cs typeface="+mn-cs"/>
                <a:sym typeface="Helvetica Neue Medium"/>
              </a:endParaRPr>
            </a:p>
          </p:txBody>
        </p:sp>
      </p:grpSp>
      <p:grpSp>
        <p:nvGrpSpPr>
          <p:cNvPr id="173" name="Group"/>
          <p:cNvGrpSpPr/>
          <p:nvPr/>
        </p:nvGrpSpPr>
        <p:grpSpPr>
          <a:xfrm>
            <a:off x="9614531" y="1153790"/>
            <a:ext cx="600033" cy="587238"/>
            <a:chOff x="0" y="0"/>
            <a:chExt cx="853378" cy="835182"/>
          </a:xfrm>
        </p:grpSpPr>
        <p:sp>
          <p:nvSpPr>
            <p:cNvPr id="171" name="Line"/>
            <p:cNvSpPr/>
            <p:nvPr/>
          </p:nvSpPr>
          <p:spPr>
            <a:xfrm flipV="1">
              <a:off x="853378" y="-1"/>
              <a:ext cx="1" cy="835184"/>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Arial" panose="020B0604020202020204"/>
                <a:ea typeface="+mn-ea"/>
                <a:cs typeface="+mn-cs"/>
                <a:sym typeface="Helvetica Neue Medium"/>
              </a:endParaRPr>
            </a:p>
          </p:txBody>
        </p:sp>
        <p:sp>
          <p:nvSpPr>
            <p:cNvPr id="172" name="Line"/>
            <p:cNvSpPr/>
            <p:nvPr/>
          </p:nvSpPr>
          <p:spPr>
            <a:xfrm flipH="1" flipV="1">
              <a:off x="-1" y="20879"/>
              <a:ext cx="835184" cy="1"/>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Arial" panose="020B0604020202020204"/>
                <a:ea typeface="+mn-ea"/>
                <a:cs typeface="+mn-cs"/>
                <a:sym typeface="Helvetica Neue Medium"/>
              </a:endParaRPr>
            </a:p>
          </p:txBody>
        </p:sp>
      </p:grpSp>
      <p:grpSp>
        <p:nvGrpSpPr>
          <p:cNvPr id="176" name="Group"/>
          <p:cNvGrpSpPr/>
          <p:nvPr/>
        </p:nvGrpSpPr>
        <p:grpSpPr>
          <a:xfrm>
            <a:off x="9631135" y="5363645"/>
            <a:ext cx="600033" cy="587238"/>
            <a:chOff x="0" y="0"/>
            <a:chExt cx="853378" cy="835182"/>
          </a:xfrm>
        </p:grpSpPr>
        <p:sp>
          <p:nvSpPr>
            <p:cNvPr id="174" name="Line"/>
            <p:cNvSpPr/>
            <p:nvPr/>
          </p:nvSpPr>
          <p:spPr>
            <a:xfrm flipH="1">
              <a:off x="853378" y="0"/>
              <a:ext cx="1" cy="835183"/>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Arial" panose="020B0604020202020204"/>
                <a:ea typeface="+mn-ea"/>
                <a:cs typeface="+mn-cs"/>
                <a:sym typeface="Helvetica Neue Medium"/>
              </a:endParaRPr>
            </a:p>
          </p:txBody>
        </p:sp>
        <p:sp>
          <p:nvSpPr>
            <p:cNvPr id="175" name="Line"/>
            <p:cNvSpPr/>
            <p:nvPr/>
          </p:nvSpPr>
          <p:spPr>
            <a:xfrm flipH="1" flipV="1">
              <a:off x="-1" y="814302"/>
              <a:ext cx="835184" cy="1"/>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Arial" panose="020B0604020202020204"/>
                <a:ea typeface="+mn-ea"/>
                <a:cs typeface="+mn-cs"/>
                <a:sym typeface="Helvetica Neue Medium"/>
              </a:endParaRPr>
            </a:p>
          </p:txBody>
        </p:sp>
      </p:grpSp>
      <p:grpSp>
        <p:nvGrpSpPr>
          <p:cNvPr id="179" name="Group"/>
          <p:cNvGrpSpPr/>
          <p:nvPr/>
        </p:nvGrpSpPr>
        <p:grpSpPr>
          <a:xfrm>
            <a:off x="2254585" y="5383244"/>
            <a:ext cx="600033" cy="587238"/>
            <a:chOff x="0" y="0"/>
            <a:chExt cx="853379" cy="835182"/>
          </a:xfrm>
        </p:grpSpPr>
        <p:sp>
          <p:nvSpPr>
            <p:cNvPr id="177" name="Line"/>
            <p:cNvSpPr/>
            <p:nvPr/>
          </p:nvSpPr>
          <p:spPr>
            <a:xfrm flipH="1">
              <a:off x="-1" y="0"/>
              <a:ext cx="2" cy="835183"/>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Arial" panose="020B0604020202020204"/>
                <a:ea typeface="+mn-ea"/>
                <a:cs typeface="+mn-cs"/>
                <a:sym typeface="Helvetica Neue Medium"/>
              </a:endParaRPr>
            </a:p>
          </p:txBody>
        </p:sp>
        <p:sp>
          <p:nvSpPr>
            <p:cNvPr id="178" name="Line"/>
            <p:cNvSpPr/>
            <p:nvPr/>
          </p:nvSpPr>
          <p:spPr>
            <a:xfrm>
              <a:off x="18196" y="814302"/>
              <a:ext cx="835184" cy="1"/>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Arial" panose="020B0604020202020204"/>
                <a:ea typeface="+mn-ea"/>
                <a:cs typeface="+mn-cs"/>
                <a:sym typeface="Helvetica Neue Medium"/>
              </a:endParaRPr>
            </a:p>
          </p:txBody>
        </p:sp>
      </p:grpSp>
      <p:sp>
        <p:nvSpPr>
          <p:cNvPr id="180" name="Line"/>
          <p:cNvSpPr/>
          <p:nvPr/>
        </p:nvSpPr>
        <p:spPr>
          <a:xfrm>
            <a:off x="4803707" y="2698967"/>
            <a:ext cx="2521721" cy="1"/>
          </a:xfrm>
          <a:prstGeom prst="line">
            <a:avLst/>
          </a:prstGeom>
          <a:ln w="25400" cap="rnd">
            <a:solidFill>
              <a:srgbClr val="5E5E5E"/>
            </a:solidFill>
            <a:custDash>
              <a:ds d="100000" sp="200000"/>
            </a:custDash>
          </a:ln>
        </p:spPr>
        <p:txBody>
          <a:bodyPr lIns="0" tIns="0" rIns="0" bIns="0" anchor="ct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highlight>
                <a:srgbClr val="FFFF00"/>
              </a:highlight>
              <a:uLnTx/>
              <a:uFillTx/>
              <a:latin typeface="Arial" panose="020B0604020202020204"/>
              <a:ea typeface="+mn-ea"/>
              <a:cs typeface="+mn-cs"/>
              <a:sym typeface="Helvetica Neue Medium"/>
            </a:endParaRPr>
          </a:p>
        </p:txBody>
      </p:sp>
      <p:sp>
        <p:nvSpPr>
          <p:cNvPr id="181" name="“"/>
          <p:cNvSpPr txBox="1"/>
          <p:nvPr/>
        </p:nvSpPr>
        <p:spPr>
          <a:xfrm>
            <a:off x="2454664" y="2345784"/>
            <a:ext cx="671281" cy="1972140"/>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0000">
                <a:solidFill>
                  <a:srgbClr val="D5D5D5"/>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endParaRPr kumimoji="0" sz="14062" b="0" i="0" u="none" strike="noStrike" kern="1200" cap="none" spc="0" normalizeH="0" baseline="0" noProof="0">
              <a:ln>
                <a:noFill/>
              </a:ln>
              <a:solidFill>
                <a:srgbClr val="D5D5D5"/>
              </a:solidFill>
              <a:effectLst/>
              <a:uLnTx/>
              <a:uFillTx/>
              <a:latin typeface="Arial"/>
              <a:cs typeface="Arial"/>
              <a:sym typeface="Arial"/>
            </a:endParaRPr>
          </a:p>
        </p:txBody>
      </p:sp>
      <p:sp>
        <p:nvSpPr>
          <p:cNvPr id="183" name="Lorem ipsum dolor sit amet, consectetur adipiscing elit, sed do eiusmod tempor incididunt ut labore et dolore magna aliqua."/>
          <p:cNvSpPr txBox="1"/>
          <p:nvPr/>
        </p:nvSpPr>
        <p:spPr>
          <a:xfrm>
            <a:off x="3024238" y="1875370"/>
            <a:ext cx="6143524" cy="57745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200" b="0">
                <a:solidFill>
                  <a:srgbClr val="0083B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US" sz="2250" b="0" i="0" u="none" strike="noStrike" kern="1200" cap="none" spc="0" normalizeH="0" baseline="0" noProof="0">
                <a:ln>
                  <a:noFill/>
                </a:ln>
                <a:solidFill>
                  <a:srgbClr val="0083BF"/>
                </a:solidFill>
                <a:effectLst/>
                <a:uLnTx/>
                <a:uFillTx/>
                <a:latin typeface="Arial"/>
                <a:cs typeface="Arial"/>
                <a:sym typeface="Arial"/>
              </a:rPr>
              <a:t>2019 Fatal Motor Vehicle Crash Update</a:t>
            </a:r>
            <a:br>
              <a:rPr kumimoji="0" lang="en-US" sz="2250" b="0" i="0" u="none" strike="noStrike" kern="1200" cap="none" spc="0" normalizeH="0" baseline="0" noProof="0">
                <a:ln>
                  <a:noFill/>
                </a:ln>
                <a:solidFill>
                  <a:srgbClr val="0083BF"/>
                </a:solidFill>
                <a:effectLst/>
                <a:uLnTx/>
                <a:uFillTx/>
                <a:latin typeface="Arial"/>
                <a:cs typeface="Arial"/>
                <a:sym typeface="Arial"/>
              </a:rPr>
            </a:br>
            <a:r>
              <a:rPr kumimoji="0" lang="en-US" sz="2250" b="0" i="0" u="none" strike="noStrike" kern="1200" cap="none" spc="0" normalizeH="0" baseline="0" noProof="0">
                <a:ln>
                  <a:noFill/>
                </a:ln>
                <a:solidFill>
                  <a:srgbClr val="0083BF"/>
                </a:solidFill>
                <a:effectLst/>
                <a:uLnTx/>
                <a:uFillTx/>
                <a:latin typeface="Arial"/>
                <a:cs typeface="Arial"/>
                <a:sym typeface="Arial"/>
              </a:rPr>
              <a:t>Fatality Analysis Reporting System (FARS) </a:t>
            </a:r>
            <a:endParaRPr kumimoji="0" sz="2250" b="0" i="0" u="none" strike="noStrike" kern="1200" cap="none" spc="0" normalizeH="0" baseline="0" noProof="0">
              <a:ln>
                <a:noFill/>
              </a:ln>
              <a:solidFill>
                <a:srgbClr val="0083BF"/>
              </a:solidFill>
              <a:effectLst/>
              <a:uLnTx/>
              <a:uFillTx/>
              <a:latin typeface="Arial"/>
              <a:cs typeface="Arial"/>
              <a:sym typeface="Arial"/>
            </a:endParaRPr>
          </a:p>
        </p:txBody>
      </p:sp>
      <p:sp>
        <p:nvSpPr>
          <p:cNvPr id="21" name="Lorem ipsum dolor sit amet, consectetur adipiscing elit, sed do eiusmod tempor incididunt ut labore et dolore magna aliqua."/>
          <p:cNvSpPr txBox="1"/>
          <p:nvPr/>
        </p:nvSpPr>
        <p:spPr>
          <a:xfrm>
            <a:off x="3024238" y="3543449"/>
            <a:ext cx="6143524" cy="57745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200" b="0">
                <a:solidFill>
                  <a:srgbClr val="0083B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endParaRPr kumimoji="0" sz="2250" b="0" i="0" u="none" strike="noStrike" kern="1200" cap="none" spc="0" normalizeH="0" baseline="0" noProof="0">
              <a:ln>
                <a:noFill/>
              </a:ln>
              <a:solidFill>
                <a:srgbClr val="0083BF"/>
              </a:solidFill>
              <a:effectLst/>
              <a:uLnTx/>
              <a:uFillTx/>
              <a:latin typeface="Arial"/>
              <a:cs typeface="Arial"/>
              <a:sym typeface="Arial"/>
            </a:endParaRPr>
          </a:p>
        </p:txBody>
      </p:sp>
      <p:sp>
        <p:nvSpPr>
          <p:cNvPr id="24" name="#"/>
          <p:cNvSpPr txBox="1"/>
          <p:nvPr/>
        </p:nvSpPr>
        <p:spPr>
          <a:xfrm>
            <a:off x="10214564" y="122557"/>
            <a:ext cx="72200" cy="26693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defTabSz="825500">
              <a:defRPr b="0">
                <a:solidFill>
                  <a:srgbClr val="FFFFF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3129958480"/>
      </p:ext>
    </p:extLst>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1D4256-E97E-41F9-8E99-B256DD2A4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7314"/>
            <a:ext cx="7119257" cy="7685314"/>
          </a:xfrm>
          <a:prstGeom prst="rect">
            <a:avLst/>
          </a:prstGeom>
        </p:spPr>
      </p:pic>
      <p:pic>
        <p:nvPicPr>
          <p:cNvPr id="2" name="Picture 1"/>
          <p:cNvPicPr>
            <a:picLocks noChangeAspect="1"/>
          </p:cNvPicPr>
          <p:nvPr/>
        </p:nvPicPr>
        <p:blipFill rotWithShape="1">
          <a:blip r:embed="rId4"/>
          <a:srcRect l="15714" t="11081" r="65945" b="5948"/>
          <a:stretch/>
        </p:blipFill>
        <p:spPr>
          <a:xfrm rot="542653">
            <a:off x="6313714" y="337976"/>
            <a:ext cx="4782094" cy="6094911"/>
          </a:xfrm>
          <a:prstGeom prst="rect">
            <a:avLst/>
          </a:prstGeom>
        </p:spPr>
      </p:pic>
    </p:spTree>
    <p:extLst>
      <p:ext uri="{BB962C8B-B14F-4D97-AF65-F5344CB8AC3E}">
        <p14:creationId xmlns:p14="http://schemas.microsoft.com/office/powerpoint/2010/main" val="271593677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48805-A38D-4EFF-B9E5-76177D769E45}"/>
              </a:ext>
            </a:extLst>
          </p:cNvPr>
          <p:cNvSpPr>
            <a:spLocks noGrp="1"/>
          </p:cNvSpPr>
          <p:nvPr>
            <p:ph type="title"/>
          </p:nvPr>
        </p:nvSpPr>
        <p:spPr>
          <a:xfrm>
            <a:off x="6110065" y="1277159"/>
            <a:ext cx="5486400" cy="625037"/>
          </a:xfrm>
        </p:spPr>
        <p:txBody>
          <a:bodyPr>
            <a:normAutofit/>
          </a:bodyPr>
          <a:lstStyle/>
          <a:p>
            <a:r>
              <a:rPr lang="en-US" sz="3600">
                <a:solidFill>
                  <a:srgbClr val="0183BF"/>
                </a:solidFill>
              </a:rPr>
              <a:t>Foundation in Data</a:t>
            </a:r>
          </a:p>
        </p:txBody>
      </p:sp>
      <p:graphicFrame>
        <p:nvGraphicFramePr>
          <p:cNvPr id="8" name="Content Placeholder 7">
            <a:extLst>
              <a:ext uri="{FF2B5EF4-FFF2-40B4-BE49-F238E27FC236}">
                <a16:creationId xmlns:a16="http://schemas.microsoft.com/office/drawing/2014/main" id="{08279C44-AAC7-43FE-BD60-58A86E9C5A2E}"/>
              </a:ext>
            </a:extLst>
          </p:cNvPr>
          <p:cNvGraphicFramePr>
            <a:graphicFrameLocks noGrp="1"/>
          </p:cNvGraphicFramePr>
          <p:nvPr>
            <p:ph sz="half" idx="1"/>
          </p:nvPr>
        </p:nvGraphicFramePr>
        <p:xfrm>
          <a:off x="0" y="0"/>
          <a:ext cx="548640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9E6764B0-59A7-41A9-A524-7F1B41D81F64}"/>
              </a:ext>
            </a:extLst>
          </p:cNvPr>
          <p:cNvSpPr>
            <a:spLocks noGrp="1"/>
          </p:cNvSpPr>
          <p:nvPr>
            <p:ph sz="half" idx="2"/>
          </p:nvPr>
        </p:nvSpPr>
        <p:spPr/>
        <p:txBody>
          <a:bodyPr>
            <a:normAutofit/>
          </a:bodyPr>
          <a:lstStyle/>
          <a:p>
            <a:r>
              <a:rPr lang="en-US" sz="2000"/>
              <a:t>The number of fatalities in Q1 and Q2 was lower in 2020 than in the previous year. This is unequivocally good.</a:t>
            </a:r>
          </a:p>
          <a:p>
            <a:r>
              <a:rPr lang="en-US" sz="2000"/>
              <a:t>However, the fatality rate per 100 million vehicle miles traveled (VMT) increased substantially.</a:t>
            </a:r>
          </a:p>
          <a:p>
            <a:endParaRPr lang="en-US" sz="2000"/>
          </a:p>
          <a:p>
            <a:endParaRPr lang="en-US" sz="2000"/>
          </a:p>
          <a:p>
            <a:endParaRPr lang="en-US" sz="2000"/>
          </a:p>
          <a:p>
            <a:endParaRPr lang="en-US" sz="2000"/>
          </a:p>
          <a:p>
            <a:r>
              <a:rPr lang="en-US" sz="2000"/>
              <a:t>We need to understand why.</a:t>
            </a:r>
          </a:p>
        </p:txBody>
      </p:sp>
      <p:graphicFrame>
        <p:nvGraphicFramePr>
          <p:cNvPr id="9" name="Table 8">
            <a:extLst>
              <a:ext uri="{FF2B5EF4-FFF2-40B4-BE49-F238E27FC236}">
                <a16:creationId xmlns:a16="http://schemas.microsoft.com/office/drawing/2014/main" id="{4C796201-3818-40C5-829F-AACA57DCBC5F}"/>
              </a:ext>
            </a:extLst>
          </p:cNvPr>
          <p:cNvGraphicFramePr>
            <a:graphicFrameLocks noGrp="1"/>
          </p:cNvGraphicFramePr>
          <p:nvPr/>
        </p:nvGraphicFramePr>
        <p:xfrm>
          <a:off x="7135410" y="4157091"/>
          <a:ext cx="3206425" cy="963743"/>
        </p:xfrm>
        <a:graphic>
          <a:graphicData uri="http://schemas.openxmlformats.org/drawingml/2006/table">
            <a:tbl>
              <a:tblPr firstRow="1" firstCol="1" lastRow="1" lastCol="1" bandRow="1" bandCol="1">
                <a:tableStyleId>{5C22544A-7EE6-4342-B048-85BDC9FD1C3A}</a:tableStyleId>
              </a:tblPr>
              <a:tblGrid>
                <a:gridCol w="693635">
                  <a:extLst>
                    <a:ext uri="{9D8B030D-6E8A-4147-A177-3AD203B41FA5}">
                      <a16:colId xmlns:a16="http://schemas.microsoft.com/office/drawing/2014/main" val="2960377266"/>
                    </a:ext>
                  </a:extLst>
                </a:gridCol>
                <a:gridCol w="1223240">
                  <a:extLst>
                    <a:ext uri="{9D8B030D-6E8A-4147-A177-3AD203B41FA5}">
                      <a16:colId xmlns:a16="http://schemas.microsoft.com/office/drawing/2014/main" val="542343245"/>
                    </a:ext>
                  </a:extLst>
                </a:gridCol>
                <a:gridCol w="1289550">
                  <a:extLst>
                    <a:ext uri="{9D8B030D-6E8A-4147-A177-3AD203B41FA5}">
                      <a16:colId xmlns:a16="http://schemas.microsoft.com/office/drawing/2014/main" val="3198840465"/>
                    </a:ext>
                  </a:extLst>
                </a:gridCol>
              </a:tblGrid>
              <a:tr h="309245">
                <a:tc>
                  <a:txBody>
                    <a:bodyPr/>
                    <a:lstStyle/>
                    <a:p>
                      <a:pPr marL="0" marR="0" algn="just">
                        <a:spcBef>
                          <a:spcPts val="0"/>
                        </a:spcBef>
                        <a:spcAft>
                          <a:spcPts val="0"/>
                        </a:spcAft>
                      </a:pPr>
                      <a:endParaRPr lang="en-US" sz="2000">
                        <a:solidFill>
                          <a:srgbClr val="000000"/>
                        </a:solidFill>
                        <a:effectLst/>
                        <a:latin typeface="+mn-lt"/>
                        <a:ea typeface="Times New Roman" panose="02020603050405020304" pitchFamily="18" charset="0"/>
                        <a:cs typeface="Palatino LT Std"/>
                      </a:endParaRPr>
                    </a:p>
                  </a:txBody>
                  <a:tcPr marL="68580" marR="68580" marT="0" marB="0"/>
                </a:tc>
                <a:tc>
                  <a:txBody>
                    <a:bodyPr/>
                    <a:lstStyle/>
                    <a:p>
                      <a:pPr marL="0" marR="0" algn="ctr">
                        <a:spcBef>
                          <a:spcPts val="0"/>
                        </a:spcBef>
                        <a:spcAft>
                          <a:spcPts val="0"/>
                        </a:spcAft>
                      </a:pPr>
                      <a:r>
                        <a:rPr lang="en-US" sz="1600">
                          <a:solidFill>
                            <a:schemeClr val="bg1"/>
                          </a:solidFill>
                          <a:effectLst/>
                          <a:latin typeface="+mn-lt"/>
                          <a:ea typeface="Times New Roman" panose="02020603050405020304" pitchFamily="18" charset="0"/>
                          <a:cs typeface="Palatino LT Std"/>
                        </a:rPr>
                        <a:t>Q1</a:t>
                      </a:r>
                    </a:p>
                  </a:txBody>
                  <a:tcPr marL="68580" marR="68580" marT="0" marB="0"/>
                </a:tc>
                <a:tc>
                  <a:txBody>
                    <a:bodyPr/>
                    <a:lstStyle/>
                    <a:p>
                      <a:pPr marL="0" marR="0" algn="ctr">
                        <a:spcBef>
                          <a:spcPts val="0"/>
                        </a:spcBef>
                        <a:spcAft>
                          <a:spcPts val="0"/>
                        </a:spcAft>
                      </a:pPr>
                      <a:r>
                        <a:rPr lang="en-US" sz="1600">
                          <a:solidFill>
                            <a:schemeClr val="bg1"/>
                          </a:solidFill>
                          <a:effectLst/>
                          <a:latin typeface="+mn-lt"/>
                          <a:ea typeface="Times New Roman" panose="02020603050405020304" pitchFamily="18" charset="0"/>
                          <a:cs typeface="Palatino LT Std"/>
                        </a:rPr>
                        <a:t>Q2</a:t>
                      </a:r>
                    </a:p>
                  </a:txBody>
                  <a:tcPr marL="68580" marR="68580" marT="0" marB="0"/>
                </a:tc>
                <a:extLst>
                  <a:ext uri="{0D108BD9-81ED-4DB2-BD59-A6C34878D82A}">
                    <a16:rowId xmlns:a16="http://schemas.microsoft.com/office/drawing/2014/main" val="932974032"/>
                  </a:ext>
                </a:extLst>
              </a:tr>
              <a:tr h="327249">
                <a:tc>
                  <a:txBody>
                    <a:bodyPr/>
                    <a:lstStyle/>
                    <a:p>
                      <a:pPr marL="0" marR="0" algn="just">
                        <a:spcBef>
                          <a:spcPts val="0"/>
                        </a:spcBef>
                        <a:spcAft>
                          <a:spcPts val="0"/>
                        </a:spcAft>
                      </a:pPr>
                      <a:r>
                        <a:rPr lang="en-US" sz="1200">
                          <a:effectLst/>
                        </a:rPr>
                        <a:t>2019</a:t>
                      </a:r>
                      <a:endParaRPr lang="en-US" sz="2000">
                        <a:solidFill>
                          <a:srgbClr val="000000"/>
                        </a:solidFill>
                        <a:effectLst/>
                        <a:latin typeface="Palatino LT Std"/>
                        <a:ea typeface="Times New Roman" panose="02020603050405020304" pitchFamily="18" charset="0"/>
                        <a:cs typeface="Palatino LT Std"/>
                      </a:endParaRPr>
                    </a:p>
                  </a:txBody>
                  <a:tcPr marL="68580" marR="68580" marT="0" marB="0"/>
                </a:tc>
                <a:tc>
                  <a:txBody>
                    <a:bodyPr/>
                    <a:lstStyle/>
                    <a:p>
                      <a:pPr marL="0" marR="0" algn="ctr">
                        <a:spcBef>
                          <a:spcPts val="0"/>
                        </a:spcBef>
                        <a:spcAft>
                          <a:spcPts val="0"/>
                        </a:spcAft>
                      </a:pPr>
                      <a:r>
                        <a:rPr lang="en-US" sz="1200" b="1">
                          <a:solidFill>
                            <a:schemeClr val="bg1"/>
                          </a:solidFill>
                          <a:effectLst/>
                        </a:rPr>
                        <a:t>1.05</a:t>
                      </a:r>
                      <a:endParaRPr lang="en-US" sz="2000" b="1">
                        <a:solidFill>
                          <a:schemeClr val="bg1"/>
                        </a:solidFill>
                        <a:effectLst/>
                        <a:latin typeface="Palatino LT Std"/>
                        <a:ea typeface="Times New Roman" panose="02020603050405020304" pitchFamily="18" charset="0"/>
                        <a:cs typeface="Palatino LT Std"/>
                      </a:endParaRPr>
                    </a:p>
                  </a:txBody>
                  <a:tcPr marL="68580" marR="68580" marT="0" marB="0">
                    <a:solidFill>
                      <a:srgbClr val="0083BF"/>
                    </a:solidFill>
                  </a:tcPr>
                </a:tc>
                <a:tc>
                  <a:txBody>
                    <a:bodyPr/>
                    <a:lstStyle/>
                    <a:p>
                      <a:pPr marL="0" marR="0" algn="ctr">
                        <a:spcBef>
                          <a:spcPts val="0"/>
                        </a:spcBef>
                        <a:spcAft>
                          <a:spcPts val="0"/>
                        </a:spcAft>
                      </a:pPr>
                      <a:r>
                        <a:rPr lang="en-US" sz="1200" b="1">
                          <a:effectLst/>
                        </a:rPr>
                        <a:t>1.08</a:t>
                      </a:r>
                      <a:endParaRPr lang="en-US" sz="2000" b="1">
                        <a:solidFill>
                          <a:srgbClr val="000000"/>
                        </a:solidFill>
                        <a:effectLst/>
                        <a:latin typeface="Palatino LT Std"/>
                        <a:ea typeface="Times New Roman" panose="02020603050405020304" pitchFamily="18" charset="0"/>
                        <a:cs typeface="Palatino LT Std"/>
                      </a:endParaRPr>
                    </a:p>
                  </a:txBody>
                  <a:tcPr marL="68580" marR="68580" marT="0" marB="0"/>
                </a:tc>
                <a:extLst>
                  <a:ext uri="{0D108BD9-81ED-4DB2-BD59-A6C34878D82A}">
                    <a16:rowId xmlns:a16="http://schemas.microsoft.com/office/drawing/2014/main" val="161681998"/>
                  </a:ext>
                </a:extLst>
              </a:tr>
              <a:tr h="327249">
                <a:tc>
                  <a:txBody>
                    <a:bodyPr/>
                    <a:lstStyle/>
                    <a:p>
                      <a:pPr marL="0" marR="0" algn="just">
                        <a:spcBef>
                          <a:spcPts val="0"/>
                        </a:spcBef>
                        <a:spcAft>
                          <a:spcPts val="0"/>
                        </a:spcAft>
                      </a:pPr>
                      <a:r>
                        <a:rPr lang="en-US" sz="1200">
                          <a:effectLst/>
                        </a:rPr>
                        <a:t>2020</a:t>
                      </a:r>
                      <a:endParaRPr lang="en-US" sz="2000">
                        <a:solidFill>
                          <a:srgbClr val="000000"/>
                        </a:solidFill>
                        <a:effectLst/>
                        <a:latin typeface="Palatino LT Std"/>
                        <a:ea typeface="Times New Roman" panose="02020603050405020304" pitchFamily="18" charset="0"/>
                        <a:cs typeface="Palatino LT Std"/>
                      </a:endParaRPr>
                    </a:p>
                  </a:txBody>
                  <a:tcPr marL="68580" marR="68580" marT="0" marB="0"/>
                </a:tc>
                <a:tc>
                  <a:txBody>
                    <a:bodyPr/>
                    <a:lstStyle/>
                    <a:p>
                      <a:pPr marL="0" marR="0" algn="ctr">
                        <a:spcBef>
                          <a:spcPts val="0"/>
                        </a:spcBef>
                        <a:spcAft>
                          <a:spcPts val="0"/>
                        </a:spcAft>
                      </a:pPr>
                      <a:r>
                        <a:rPr lang="en-US" sz="1200">
                          <a:effectLst/>
                        </a:rPr>
                        <a:t>1.10</a:t>
                      </a:r>
                      <a:endParaRPr lang="en-US" sz="2000">
                        <a:solidFill>
                          <a:srgbClr val="000000"/>
                        </a:solidFill>
                        <a:effectLst/>
                        <a:latin typeface="Palatino LT Std"/>
                        <a:ea typeface="Times New Roman" panose="02020603050405020304" pitchFamily="18" charset="0"/>
                        <a:cs typeface="Palatino LT Std"/>
                      </a:endParaRPr>
                    </a:p>
                  </a:txBody>
                  <a:tcPr marL="68580" marR="68580" marT="0" marB="0"/>
                </a:tc>
                <a:tc>
                  <a:txBody>
                    <a:bodyPr/>
                    <a:lstStyle/>
                    <a:p>
                      <a:pPr marL="0" marR="0" algn="ctr">
                        <a:spcBef>
                          <a:spcPts val="0"/>
                        </a:spcBef>
                        <a:spcAft>
                          <a:spcPts val="0"/>
                        </a:spcAft>
                      </a:pPr>
                      <a:r>
                        <a:rPr lang="en-US" sz="1200" b="1">
                          <a:effectLst/>
                        </a:rPr>
                        <a:t>1.42</a:t>
                      </a:r>
                      <a:endParaRPr lang="en-US" sz="2000" b="1">
                        <a:solidFill>
                          <a:srgbClr val="000000"/>
                        </a:solidFill>
                        <a:effectLst/>
                        <a:latin typeface="Palatino LT Std"/>
                        <a:ea typeface="Times New Roman" panose="02020603050405020304" pitchFamily="18" charset="0"/>
                        <a:cs typeface="Palatino LT Std"/>
                      </a:endParaRPr>
                    </a:p>
                  </a:txBody>
                  <a:tcPr marL="68580" marR="68580" marT="0" marB="0"/>
                </a:tc>
                <a:extLst>
                  <a:ext uri="{0D108BD9-81ED-4DB2-BD59-A6C34878D82A}">
                    <a16:rowId xmlns:a16="http://schemas.microsoft.com/office/drawing/2014/main" val="852201846"/>
                  </a:ext>
                </a:extLst>
              </a:tr>
            </a:tbl>
          </a:graphicData>
        </a:graphic>
      </p:graphicFrame>
      <p:sp>
        <p:nvSpPr>
          <p:cNvPr id="10" name="TextBox 9">
            <a:extLst>
              <a:ext uri="{FF2B5EF4-FFF2-40B4-BE49-F238E27FC236}">
                <a16:creationId xmlns:a16="http://schemas.microsoft.com/office/drawing/2014/main" id="{89A2DD14-EC54-4F0B-8A04-BB8BBA19C997}"/>
              </a:ext>
            </a:extLst>
          </p:cNvPr>
          <p:cNvSpPr txBox="1"/>
          <p:nvPr/>
        </p:nvSpPr>
        <p:spPr>
          <a:xfrm>
            <a:off x="6405900" y="6492240"/>
            <a:ext cx="60819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Source: Early Estimate of Motor Vehicle Traffic Fatalities for the First Half (Jan–Jun) of 2020</a:t>
            </a:r>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9652631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0B75A8D-0444-4EAD-89C1-5A0283982C1E}"/>
              </a:ext>
            </a:extLst>
          </p:cNvPr>
          <p:cNvSpPr>
            <a:spLocks noGrp="1"/>
          </p:cNvSpPr>
          <p:nvPr>
            <p:ph type="body" idx="1"/>
          </p:nvPr>
        </p:nvSpPr>
        <p:spPr/>
        <p:txBody>
          <a:bodyPr>
            <a:normAutofit lnSpcReduction="10000"/>
          </a:bodyPr>
          <a:lstStyle/>
          <a:p>
            <a:r>
              <a:rPr lang="en-US" sz="2800">
                <a:solidFill>
                  <a:srgbClr val="0183BF"/>
                </a:solidFill>
                <a:latin typeface="Arial" panose="020B0604020202020204" pitchFamily="34" charset="0"/>
                <a:cs typeface="Arial" panose="020B0604020202020204" pitchFamily="34" charset="0"/>
              </a:rPr>
              <a:t>Fatalities by Month (Jan-Jun), 2019 &amp; 2020</a:t>
            </a:r>
          </a:p>
        </p:txBody>
      </p:sp>
      <p:sp>
        <p:nvSpPr>
          <p:cNvPr id="7" name="Text Placeholder 6">
            <a:extLst>
              <a:ext uri="{FF2B5EF4-FFF2-40B4-BE49-F238E27FC236}">
                <a16:creationId xmlns:a16="http://schemas.microsoft.com/office/drawing/2014/main" id="{3198B002-0120-4DC7-88E6-2B92AA2F541F}"/>
              </a:ext>
            </a:extLst>
          </p:cNvPr>
          <p:cNvSpPr>
            <a:spLocks noGrp="1"/>
          </p:cNvSpPr>
          <p:nvPr>
            <p:ph type="body" idx="11"/>
          </p:nvPr>
        </p:nvSpPr>
        <p:spPr>
          <a:xfrm>
            <a:off x="6136783" y="457200"/>
            <a:ext cx="5847009" cy="823912"/>
          </a:xfrm>
        </p:spPr>
        <p:txBody>
          <a:bodyPr>
            <a:noAutofit/>
          </a:bodyPr>
          <a:lstStyle/>
          <a:p>
            <a:r>
              <a:rPr lang="en-US" sz="2800">
                <a:solidFill>
                  <a:srgbClr val="0183BF"/>
                </a:solidFill>
                <a:latin typeface="Arial" panose="020B0604020202020204" pitchFamily="34" charset="0"/>
                <a:cs typeface="Arial" panose="020B0604020202020204" pitchFamily="34" charset="0"/>
              </a:rPr>
              <a:t>Fatality Rate Per 100M VMT</a:t>
            </a:r>
            <a:br>
              <a:rPr lang="en-US" sz="2800">
                <a:solidFill>
                  <a:srgbClr val="0183BF"/>
                </a:solidFill>
                <a:latin typeface="Arial" panose="020B0604020202020204" pitchFamily="34" charset="0"/>
                <a:cs typeface="Arial" panose="020B0604020202020204" pitchFamily="34" charset="0"/>
              </a:rPr>
            </a:br>
            <a:r>
              <a:rPr lang="en-US" sz="2800">
                <a:solidFill>
                  <a:srgbClr val="0183BF"/>
                </a:solidFill>
                <a:latin typeface="Arial" panose="020B0604020202020204" pitchFamily="34" charset="0"/>
                <a:cs typeface="Arial" panose="020B0604020202020204" pitchFamily="34" charset="0"/>
              </a:rPr>
              <a:t>by Month (Jan-Jun), 2019 &amp; 2020</a:t>
            </a:r>
          </a:p>
        </p:txBody>
      </p:sp>
      <p:graphicFrame>
        <p:nvGraphicFramePr>
          <p:cNvPr id="12" name="Chart Placeholder 11">
            <a:extLst>
              <a:ext uri="{FF2B5EF4-FFF2-40B4-BE49-F238E27FC236}">
                <a16:creationId xmlns:a16="http://schemas.microsoft.com/office/drawing/2014/main" id="{05B753B3-5157-41E8-9B82-57A0CA52E4D7}"/>
              </a:ext>
            </a:extLst>
          </p:cNvPr>
          <p:cNvGraphicFramePr>
            <a:graphicFrameLocks noGrp="1"/>
          </p:cNvGraphicFramePr>
          <p:nvPr>
            <p:ph type="chart" sz="quarter" idx="12"/>
          </p:nvPr>
        </p:nvGraphicFramePr>
        <p:xfrm>
          <a:off x="609600" y="1562100"/>
          <a:ext cx="4876800" cy="48577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Placeholder 14">
            <a:extLst>
              <a:ext uri="{FF2B5EF4-FFF2-40B4-BE49-F238E27FC236}">
                <a16:creationId xmlns:a16="http://schemas.microsoft.com/office/drawing/2014/main" id="{48A8DA0A-9F38-414D-B51C-3A9AF3279AD0}"/>
              </a:ext>
            </a:extLst>
          </p:cNvPr>
          <p:cNvGraphicFramePr>
            <a:graphicFrameLocks noGrp="1"/>
          </p:cNvGraphicFramePr>
          <p:nvPr>
            <p:ph type="chart" sz="quarter" idx="13"/>
          </p:nvPr>
        </p:nvGraphicFramePr>
        <p:xfrm>
          <a:off x="6705600" y="1562100"/>
          <a:ext cx="4876800" cy="485775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7AC1EB7B-0373-4DA1-8D47-F5830C3F23B1}"/>
              </a:ext>
            </a:extLst>
          </p:cNvPr>
          <p:cNvSpPr txBox="1"/>
          <p:nvPr/>
        </p:nvSpPr>
        <p:spPr>
          <a:xfrm>
            <a:off x="6321552" y="6581001"/>
            <a:ext cx="614172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Source: Early Estimate of Motor Vehicle Traffic Fatalities for the First Half (Jan–Jun) of 2020</a:t>
            </a: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424257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6DB702-F2D8-466A-AD8C-E836D905D720}"/>
              </a:ext>
            </a:extLst>
          </p:cNvPr>
          <p:cNvSpPr>
            <a:spLocks noGrp="1"/>
          </p:cNvSpPr>
          <p:nvPr>
            <p:ph type="title"/>
          </p:nvPr>
        </p:nvSpPr>
        <p:spPr>
          <a:xfrm>
            <a:off x="0" y="1"/>
            <a:ext cx="11887200" cy="1143000"/>
          </a:xfrm>
        </p:spPr>
        <p:txBody>
          <a:bodyPr/>
          <a:lstStyle/>
          <a:p>
            <a:r>
              <a:rPr lang="en-US">
                <a:solidFill>
                  <a:srgbClr val="0183BF"/>
                </a:solidFill>
                <a:latin typeface="Arial" panose="020B0604020202020204" pitchFamily="34" charset="0"/>
                <a:cs typeface="Arial" panose="020B0604020202020204" pitchFamily="34" charset="0"/>
              </a:rPr>
              <a:t> Synthesis - Historical Context</a:t>
            </a:r>
          </a:p>
        </p:txBody>
      </p:sp>
      <p:graphicFrame>
        <p:nvGraphicFramePr>
          <p:cNvPr id="7" name="Content Placeholder 6">
            <a:extLst>
              <a:ext uri="{FF2B5EF4-FFF2-40B4-BE49-F238E27FC236}">
                <a16:creationId xmlns:a16="http://schemas.microsoft.com/office/drawing/2014/main" id="{4E10B1C2-5A9D-4F0A-907D-19438C9EEEC2}"/>
              </a:ext>
            </a:extLst>
          </p:cNvPr>
          <p:cNvGraphicFramePr>
            <a:graphicFrameLocks noGrp="1"/>
          </p:cNvGraphicFramePr>
          <p:nvPr>
            <p:ph idx="1"/>
          </p:nvPr>
        </p:nvGraphicFramePr>
        <p:xfrm>
          <a:off x="1988574" y="2824204"/>
          <a:ext cx="8229600" cy="249352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98230895"/>
                    </a:ext>
                  </a:extLst>
                </a:gridCol>
                <a:gridCol w="1645920">
                  <a:extLst>
                    <a:ext uri="{9D8B030D-6E8A-4147-A177-3AD203B41FA5}">
                      <a16:colId xmlns:a16="http://schemas.microsoft.com/office/drawing/2014/main" val="802570083"/>
                    </a:ext>
                  </a:extLst>
                </a:gridCol>
                <a:gridCol w="1645920">
                  <a:extLst>
                    <a:ext uri="{9D8B030D-6E8A-4147-A177-3AD203B41FA5}">
                      <a16:colId xmlns:a16="http://schemas.microsoft.com/office/drawing/2014/main" val="2357371643"/>
                    </a:ext>
                  </a:extLst>
                </a:gridCol>
                <a:gridCol w="1645920">
                  <a:extLst>
                    <a:ext uri="{9D8B030D-6E8A-4147-A177-3AD203B41FA5}">
                      <a16:colId xmlns:a16="http://schemas.microsoft.com/office/drawing/2014/main" val="2225815556"/>
                    </a:ext>
                  </a:extLst>
                </a:gridCol>
                <a:gridCol w="1645920">
                  <a:extLst>
                    <a:ext uri="{9D8B030D-6E8A-4147-A177-3AD203B41FA5}">
                      <a16:colId xmlns:a16="http://schemas.microsoft.com/office/drawing/2014/main" val="1986585"/>
                    </a:ext>
                  </a:extLst>
                </a:gridCol>
              </a:tblGrid>
              <a:tr h="718472">
                <a:tc>
                  <a:txBody>
                    <a:bodyPr/>
                    <a:lstStyle/>
                    <a:p>
                      <a:endParaRPr lang="en-US"/>
                    </a:p>
                  </a:txBody>
                  <a:tcPr/>
                </a:tc>
                <a:tc>
                  <a:txBody>
                    <a:bodyPr/>
                    <a:lstStyle/>
                    <a:p>
                      <a:r>
                        <a:rPr lang="en-US" sz="1400"/>
                        <a:t>VMT</a:t>
                      </a:r>
                    </a:p>
                  </a:txBody>
                  <a:tcPr/>
                </a:tc>
                <a:tc>
                  <a:txBody>
                    <a:bodyPr/>
                    <a:lstStyle/>
                    <a:p>
                      <a:r>
                        <a:rPr lang="en-US" sz="1400"/>
                        <a:t>Unemployment</a:t>
                      </a:r>
                    </a:p>
                  </a:txBody>
                  <a:tcPr/>
                </a:tc>
                <a:tc>
                  <a:txBody>
                    <a:bodyPr/>
                    <a:lstStyle/>
                    <a:p>
                      <a:r>
                        <a:rPr lang="en-US" sz="1400"/>
                        <a:t>Alcohol/Other Risks</a:t>
                      </a:r>
                    </a:p>
                  </a:txBody>
                  <a:tcPr/>
                </a:tc>
                <a:tc>
                  <a:txBody>
                    <a:bodyPr/>
                    <a:lstStyle/>
                    <a:p>
                      <a:r>
                        <a:rPr lang="en-US" sz="1400"/>
                        <a:t>Fatalities</a:t>
                      </a:r>
                    </a:p>
                  </a:txBody>
                  <a:tcPr/>
                </a:tc>
                <a:extLst>
                  <a:ext uri="{0D108BD9-81ED-4DB2-BD59-A6C34878D82A}">
                    <a16:rowId xmlns:a16="http://schemas.microsoft.com/office/drawing/2014/main" val="2011913508"/>
                  </a:ext>
                </a:extLst>
              </a:tr>
              <a:tr h="887524">
                <a:tc>
                  <a:txBody>
                    <a:bodyPr/>
                    <a:lstStyle/>
                    <a:p>
                      <a:r>
                        <a:rPr lang="en-US"/>
                        <a:t>“Normal” Recession</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13301329"/>
                  </a:ext>
                </a:extLst>
              </a:tr>
              <a:tr h="887524">
                <a:tc>
                  <a:txBody>
                    <a:bodyPr/>
                    <a:lstStyle/>
                    <a:p>
                      <a:r>
                        <a:rPr lang="en-US"/>
                        <a:t>Q2 2020</a:t>
                      </a:r>
                    </a:p>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627462225"/>
                  </a:ext>
                </a:extLst>
              </a:tr>
            </a:tbl>
          </a:graphicData>
        </a:graphic>
      </p:graphicFrame>
      <p:sp>
        <p:nvSpPr>
          <p:cNvPr id="8" name="Arrow: Down 7">
            <a:extLst>
              <a:ext uri="{FF2B5EF4-FFF2-40B4-BE49-F238E27FC236}">
                <a16:creationId xmlns:a16="http://schemas.microsoft.com/office/drawing/2014/main" id="{0E8E50B8-2C86-4401-B97B-1DE504AE3B54}"/>
              </a:ext>
            </a:extLst>
          </p:cNvPr>
          <p:cNvSpPr/>
          <p:nvPr/>
        </p:nvSpPr>
        <p:spPr>
          <a:xfrm>
            <a:off x="4230330" y="3868173"/>
            <a:ext cx="484632" cy="405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Arrow: Down 8">
            <a:extLst>
              <a:ext uri="{FF2B5EF4-FFF2-40B4-BE49-F238E27FC236}">
                <a16:creationId xmlns:a16="http://schemas.microsoft.com/office/drawing/2014/main" id="{68FEBBD2-EE79-4A1F-86D8-FD06357D6119}"/>
              </a:ext>
            </a:extLst>
          </p:cNvPr>
          <p:cNvSpPr/>
          <p:nvPr/>
        </p:nvSpPr>
        <p:spPr>
          <a:xfrm>
            <a:off x="4230330" y="4707776"/>
            <a:ext cx="484632" cy="405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Arrow: Down 10">
            <a:extLst>
              <a:ext uri="{FF2B5EF4-FFF2-40B4-BE49-F238E27FC236}">
                <a16:creationId xmlns:a16="http://schemas.microsoft.com/office/drawing/2014/main" id="{EEAA61D4-3224-4F01-80EF-0700A8F79BCE}"/>
              </a:ext>
            </a:extLst>
          </p:cNvPr>
          <p:cNvSpPr/>
          <p:nvPr/>
        </p:nvSpPr>
        <p:spPr>
          <a:xfrm rot="10800000">
            <a:off x="7489314" y="4707775"/>
            <a:ext cx="484632" cy="40558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Arrow: Down 11">
            <a:extLst>
              <a:ext uri="{FF2B5EF4-FFF2-40B4-BE49-F238E27FC236}">
                <a16:creationId xmlns:a16="http://schemas.microsoft.com/office/drawing/2014/main" id="{4C1D12C3-9F2D-4DCE-BF1D-3EFFD93F8810}"/>
              </a:ext>
            </a:extLst>
          </p:cNvPr>
          <p:cNvSpPr/>
          <p:nvPr/>
        </p:nvSpPr>
        <p:spPr>
          <a:xfrm rot="10800000">
            <a:off x="5861058" y="4707776"/>
            <a:ext cx="484632" cy="405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Arrow: Down 12">
            <a:extLst>
              <a:ext uri="{FF2B5EF4-FFF2-40B4-BE49-F238E27FC236}">
                <a16:creationId xmlns:a16="http://schemas.microsoft.com/office/drawing/2014/main" id="{57C5FA58-7B52-49E5-B081-D374648F2206}"/>
              </a:ext>
            </a:extLst>
          </p:cNvPr>
          <p:cNvSpPr/>
          <p:nvPr/>
        </p:nvSpPr>
        <p:spPr>
          <a:xfrm rot="10800000">
            <a:off x="5875854" y="3868173"/>
            <a:ext cx="484632" cy="405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Arrow: Down 13">
            <a:extLst>
              <a:ext uri="{FF2B5EF4-FFF2-40B4-BE49-F238E27FC236}">
                <a16:creationId xmlns:a16="http://schemas.microsoft.com/office/drawing/2014/main" id="{A3AB1052-4D30-4FE4-804F-9610FE75B5D1}"/>
              </a:ext>
            </a:extLst>
          </p:cNvPr>
          <p:cNvSpPr/>
          <p:nvPr/>
        </p:nvSpPr>
        <p:spPr>
          <a:xfrm>
            <a:off x="7485045" y="3868172"/>
            <a:ext cx="484632" cy="405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5" name="Arrow: Down 14">
            <a:extLst>
              <a:ext uri="{FF2B5EF4-FFF2-40B4-BE49-F238E27FC236}">
                <a16:creationId xmlns:a16="http://schemas.microsoft.com/office/drawing/2014/main" id="{550EDD96-76C4-4744-A64B-2D768E8D5111}"/>
              </a:ext>
            </a:extLst>
          </p:cNvPr>
          <p:cNvSpPr/>
          <p:nvPr/>
        </p:nvSpPr>
        <p:spPr>
          <a:xfrm>
            <a:off x="9146679" y="3868171"/>
            <a:ext cx="484632" cy="4055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Arrow: Left-Right 15">
            <a:extLst>
              <a:ext uri="{FF2B5EF4-FFF2-40B4-BE49-F238E27FC236}">
                <a16:creationId xmlns:a16="http://schemas.microsoft.com/office/drawing/2014/main" id="{A38BF4E2-5A2D-46F2-A495-1BD933A37D67}"/>
              </a:ext>
            </a:extLst>
          </p:cNvPr>
          <p:cNvSpPr/>
          <p:nvPr/>
        </p:nvSpPr>
        <p:spPr>
          <a:xfrm>
            <a:off x="9057968" y="4707775"/>
            <a:ext cx="662054" cy="402636"/>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689037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31E71-3FAF-4B61-860C-97DF362FCD5C}"/>
              </a:ext>
            </a:extLst>
          </p:cNvPr>
          <p:cNvSpPr>
            <a:spLocks noGrp="1"/>
          </p:cNvSpPr>
          <p:nvPr>
            <p:ph type="title"/>
          </p:nvPr>
        </p:nvSpPr>
        <p:spPr>
          <a:xfrm>
            <a:off x="0" y="-1"/>
            <a:ext cx="11887200" cy="1143000"/>
          </a:xfrm>
        </p:spPr>
        <p:txBody>
          <a:bodyPr/>
          <a:lstStyle/>
          <a:p>
            <a:r>
              <a:rPr lang="en-US">
                <a:solidFill>
                  <a:srgbClr val="0183BF"/>
                </a:solidFill>
                <a:latin typeface="Arial" panose="020B0604020202020204" pitchFamily="34" charset="0"/>
                <a:cs typeface="Arial" panose="020B0604020202020204" pitchFamily="34" charset="0"/>
              </a:rPr>
              <a:t> VMT Dropped</a:t>
            </a:r>
          </a:p>
        </p:txBody>
      </p:sp>
      <p:graphicFrame>
        <p:nvGraphicFramePr>
          <p:cNvPr id="5" name="Content Placeholder 4">
            <a:extLst>
              <a:ext uri="{FF2B5EF4-FFF2-40B4-BE49-F238E27FC236}">
                <a16:creationId xmlns:a16="http://schemas.microsoft.com/office/drawing/2014/main" id="{2AFB6B74-3B02-415A-9825-9EA7BC26722E}"/>
              </a:ext>
            </a:extLst>
          </p:cNvPr>
          <p:cNvGraphicFramePr>
            <a:graphicFrameLocks noGrp="1"/>
          </p:cNvGraphicFramePr>
          <p:nvPr>
            <p:ph idx="1"/>
          </p:nvPr>
        </p:nvGraphicFramePr>
        <p:xfrm>
          <a:off x="609600" y="1554163"/>
          <a:ext cx="10972800" cy="48466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2533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1C776-F46F-4B83-9D03-62754B13ABFF}"/>
              </a:ext>
            </a:extLst>
          </p:cNvPr>
          <p:cNvSpPr>
            <a:spLocks noGrp="1"/>
          </p:cNvSpPr>
          <p:nvPr>
            <p:ph type="title"/>
          </p:nvPr>
        </p:nvSpPr>
        <p:spPr>
          <a:xfrm>
            <a:off x="0" y="0"/>
            <a:ext cx="11887200" cy="1143000"/>
          </a:xfrm>
        </p:spPr>
        <p:txBody>
          <a:bodyPr>
            <a:normAutofit/>
          </a:bodyPr>
          <a:lstStyle/>
          <a:p>
            <a:r>
              <a:rPr lang="en-US">
                <a:solidFill>
                  <a:srgbClr val="0183BF"/>
                </a:solidFill>
                <a:latin typeface="Arial" panose="020B0604020202020204" pitchFamily="34" charset="0"/>
                <a:cs typeface="Arial" panose="020B0604020202020204" pitchFamily="34" charset="0"/>
              </a:rPr>
              <a:t> Enforcement Changed</a:t>
            </a:r>
          </a:p>
        </p:txBody>
      </p:sp>
      <p:sp>
        <p:nvSpPr>
          <p:cNvPr id="5" name="Content Placeholder 4">
            <a:extLst>
              <a:ext uri="{FF2B5EF4-FFF2-40B4-BE49-F238E27FC236}">
                <a16:creationId xmlns:a16="http://schemas.microsoft.com/office/drawing/2014/main" id="{77154021-4D8E-411F-9197-21271EB58F50}"/>
              </a:ext>
            </a:extLst>
          </p:cNvPr>
          <p:cNvSpPr>
            <a:spLocks noGrp="1"/>
          </p:cNvSpPr>
          <p:nvPr>
            <p:ph idx="1"/>
          </p:nvPr>
        </p:nvSpPr>
        <p:spPr>
          <a:xfrm>
            <a:off x="609599" y="1554480"/>
            <a:ext cx="10923431" cy="4846320"/>
          </a:xfrm>
        </p:spPr>
        <p:txBody>
          <a:bodyPr>
            <a:normAutofit/>
          </a:bodyPr>
          <a:lstStyle/>
          <a:p>
            <a:endParaRPr lang="en-US" sz="2000" b="1">
              <a:latin typeface="Arial" panose="020B0604020202020204" pitchFamily="34" charset="0"/>
              <a:cs typeface="Arial" panose="020B0604020202020204" pitchFamily="34" charset="0"/>
            </a:endParaRPr>
          </a:p>
          <a:p>
            <a:pPr lvl="0"/>
            <a:r>
              <a:rPr lang="en-US" sz="2000">
                <a:latin typeface="Arial" panose="020B0604020202020204" pitchFamily="34" charset="0"/>
                <a:cs typeface="Arial" panose="020B0604020202020204" pitchFamily="34" charset="0"/>
              </a:rPr>
              <a:t>Through at least May, many law enforcement agencies had policies limiting interactions with the public and arrests</a:t>
            </a:r>
          </a:p>
          <a:p>
            <a:pPr lvl="1">
              <a:lnSpc>
                <a:spcPct val="150000"/>
              </a:lnSpc>
            </a:pPr>
            <a:r>
              <a:rPr lang="en-US" sz="1800">
                <a:latin typeface="Arial" panose="020B0604020202020204" pitchFamily="34" charset="0"/>
                <a:cs typeface="Arial" panose="020B0604020202020204" pitchFamily="34" charset="0"/>
              </a:rPr>
              <a:t>Reductions in stops, DWI arrests, speeding citations, belt citations</a:t>
            </a:r>
          </a:p>
          <a:p>
            <a:pPr lvl="1">
              <a:lnSpc>
                <a:spcPct val="150000"/>
              </a:lnSpc>
            </a:pPr>
            <a:r>
              <a:rPr lang="en-US" sz="1800">
                <a:latin typeface="Arial" panose="020B0604020202020204" pitchFamily="34" charset="0"/>
                <a:cs typeface="Arial" panose="020B0604020202020204" pitchFamily="34" charset="0"/>
              </a:rPr>
              <a:t>Deterrence through highly visible enforcement was not there</a:t>
            </a:r>
          </a:p>
          <a:p>
            <a:pPr lvl="1">
              <a:lnSpc>
                <a:spcPct val="150000"/>
              </a:lnSpc>
            </a:pPr>
            <a:endParaRPr lang="en-US" sz="2000">
              <a:latin typeface="Arial" panose="020B0604020202020204" pitchFamily="34" charset="0"/>
              <a:cs typeface="Arial" panose="020B0604020202020204" pitchFamily="34" charset="0"/>
            </a:endParaRPr>
          </a:p>
          <a:p>
            <a:pPr>
              <a:lnSpc>
                <a:spcPct val="100000"/>
              </a:lnSpc>
            </a:pPr>
            <a:r>
              <a:rPr lang="en-US" sz="2000">
                <a:latin typeface="Arial" panose="020B0604020202020204" pitchFamily="34" charset="0"/>
                <a:cs typeface="Arial" panose="020B0604020202020204" pitchFamily="34" charset="0"/>
              </a:rPr>
              <a:t>In conversations with our Regions, States described reductions in traffic safety enforcement activity</a:t>
            </a:r>
          </a:p>
        </p:txBody>
      </p:sp>
    </p:spTree>
    <p:extLst>
      <p:ext uri="{BB962C8B-B14F-4D97-AF65-F5344CB8AC3E}">
        <p14:creationId xmlns:p14="http://schemas.microsoft.com/office/powerpoint/2010/main" val="15170282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DEBE3-4E5C-4B2C-BD44-C34B3CB8960D}"/>
              </a:ext>
            </a:extLst>
          </p:cNvPr>
          <p:cNvSpPr>
            <a:spLocks noGrp="1"/>
          </p:cNvSpPr>
          <p:nvPr>
            <p:ph type="title"/>
          </p:nvPr>
        </p:nvSpPr>
        <p:spPr>
          <a:xfrm>
            <a:off x="0" y="0"/>
            <a:ext cx="11887200" cy="1143000"/>
          </a:xfrm>
        </p:spPr>
        <p:txBody>
          <a:bodyPr/>
          <a:lstStyle/>
          <a:p>
            <a:r>
              <a:rPr lang="en-US">
                <a:solidFill>
                  <a:srgbClr val="0183BF"/>
                </a:solidFill>
                <a:latin typeface="Arial" panose="020B0604020202020204" pitchFamily="34" charset="0"/>
                <a:cs typeface="Arial" panose="020B0604020202020204" pitchFamily="34" charset="0"/>
              </a:rPr>
              <a:t> Risky Behavior – Known and Seen</a:t>
            </a:r>
          </a:p>
        </p:txBody>
      </p:sp>
      <p:sp>
        <p:nvSpPr>
          <p:cNvPr id="3" name="Content Placeholder 2">
            <a:extLst>
              <a:ext uri="{FF2B5EF4-FFF2-40B4-BE49-F238E27FC236}">
                <a16:creationId xmlns:a16="http://schemas.microsoft.com/office/drawing/2014/main" id="{D3B1DDDF-4B3C-41E9-AF85-9F126C475633}"/>
              </a:ext>
            </a:extLst>
          </p:cNvPr>
          <p:cNvSpPr>
            <a:spLocks noGrp="1"/>
          </p:cNvSpPr>
          <p:nvPr>
            <p:ph idx="1"/>
          </p:nvPr>
        </p:nvSpPr>
        <p:spPr>
          <a:xfrm>
            <a:off x="609600" y="1410159"/>
            <a:ext cx="10972800" cy="5447841"/>
          </a:xfrm>
        </p:spPr>
        <p:txBody>
          <a:bodyPr>
            <a:noAutofit/>
          </a:bodyPr>
          <a:lstStyle/>
          <a:p>
            <a:pPr lvl="0"/>
            <a:endParaRPr lang="en-US" sz="1800">
              <a:latin typeface="Arial" panose="020B0604020202020204" pitchFamily="34" charset="0"/>
              <a:cs typeface="Arial" panose="020B0604020202020204" pitchFamily="34" charset="0"/>
            </a:endParaRPr>
          </a:p>
          <a:p>
            <a:pPr marL="0" indent="0">
              <a:buNone/>
            </a:pPr>
            <a:r>
              <a:rPr lang="en-US" sz="2000">
                <a:latin typeface="Arial" panose="020B0604020202020204" pitchFamily="34" charset="0"/>
                <a:cs typeface="Arial" panose="020B0604020202020204" pitchFamily="34" charset="0"/>
              </a:rPr>
              <a:t>Drugs and Alcohol</a:t>
            </a:r>
          </a:p>
          <a:p>
            <a:pPr lvl="0"/>
            <a:r>
              <a:rPr lang="en-US" sz="1800" b="1">
                <a:latin typeface="Arial" panose="020B0604020202020204" pitchFamily="34" charset="0"/>
                <a:cs typeface="Arial" panose="020B0604020202020204" pitchFamily="34" charset="0"/>
              </a:rPr>
              <a:t>Increase in opioid-related EMS calls </a:t>
            </a:r>
            <a:r>
              <a:rPr lang="en-US" sz="1800">
                <a:latin typeface="Arial" panose="020B0604020202020204" pitchFamily="34" charset="0"/>
                <a:cs typeface="Arial" panose="020B0604020202020204" pitchFamily="34" charset="0"/>
              </a:rPr>
              <a:t>and Naloxone administration – more pronounced in urban areas</a:t>
            </a:r>
          </a:p>
          <a:p>
            <a:pPr lvl="0"/>
            <a:r>
              <a:rPr lang="en-US" sz="1800" b="1">
                <a:latin typeface="Arial" panose="020B0604020202020204" pitchFamily="34" charset="0"/>
                <a:cs typeface="Arial" panose="020B0604020202020204" pitchFamily="34" charset="0"/>
              </a:rPr>
              <a:t>Increase in marijuana sales (taxes), alcohol sales</a:t>
            </a:r>
            <a:r>
              <a:rPr lang="en-US" sz="1800">
                <a:latin typeface="Arial" panose="020B0604020202020204" pitchFamily="34" charset="0"/>
                <a:cs typeface="Arial" panose="020B0604020202020204" pitchFamily="34" charset="0"/>
              </a:rPr>
              <a:t>, reported self-medication</a:t>
            </a:r>
            <a:endParaRPr lang="en-US" sz="1800" b="1">
              <a:latin typeface="Arial" panose="020B0604020202020204" pitchFamily="34" charset="0"/>
              <a:cs typeface="Arial" panose="020B0604020202020204" pitchFamily="34" charset="0"/>
            </a:endParaRPr>
          </a:p>
          <a:p>
            <a:pPr lvl="0"/>
            <a:r>
              <a:rPr lang="en-US" sz="1800" b="1">
                <a:latin typeface="Arial" panose="020B0604020202020204" pitchFamily="34" charset="0"/>
                <a:cs typeface="Arial" panose="020B0604020202020204" pitchFamily="34" charset="0"/>
              </a:rPr>
              <a:t>Increase in prevalence of drugs and alcohol </a:t>
            </a:r>
            <a:r>
              <a:rPr lang="en-US" sz="1800">
                <a:latin typeface="Arial" panose="020B0604020202020204" pitchFamily="34" charset="0"/>
                <a:cs typeface="Arial" panose="020B0604020202020204" pitchFamily="34" charset="0"/>
              </a:rPr>
              <a:t>among critically injured road users at five trauma centers</a:t>
            </a:r>
          </a:p>
          <a:p>
            <a:endParaRPr 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29215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8A6655-7FCE-4FE7-B54C-C4A093ECE2F5}"/>
              </a:ext>
            </a:extLst>
          </p:cNvPr>
          <p:cNvSpPr>
            <a:spLocks noGrp="1"/>
          </p:cNvSpPr>
          <p:nvPr>
            <p:ph type="title"/>
          </p:nvPr>
        </p:nvSpPr>
        <p:spPr/>
        <p:txBody>
          <a:bodyPr>
            <a:normAutofit/>
          </a:bodyPr>
          <a:lstStyle/>
          <a:p>
            <a:r>
              <a:rPr lang="en-US" sz="2800">
                <a:solidFill>
                  <a:srgbClr val="0183BF"/>
                </a:solidFill>
                <a:latin typeface="Arial" panose="020B0604020202020204" pitchFamily="34" charset="0"/>
                <a:cs typeface="Arial" panose="020B0604020202020204" pitchFamily="34" charset="0"/>
              </a:rPr>
              <a:t>Documented Increases in Drug and Alcohol Use</a:t>
            </a:r>
          </a:p>
        </p:txBody>
      </p:sp>
      <p:sp>
        <p:nvSpPr>
          <p:cNvPr id="8" name="Content Placeholder 7">
            <a:extLst>
              <a:ext uri="{FF2B5EF4-FFF2-40B4-BE49-F238E27FC236}">
                <a16:creationId xmlns:a16="http://schemas.microsoft.com/office/drawing/2014/main" id="{D5754FF9-9412-4F94-A807-5D256781A217}"/>
              </a:ext>
            </a:extLst>
          </p:cNvPr>
          <p:cNvSpPr>
            <a:spLocks noGrp="1"/>
          </p:cNvSpPr>
          <p:nvPr>
            <p:ph sz="half" idx="1"/>
          </p:nvPr>
        </p:nvSpPr>
        <p:spPr/>
        <p:txBody>
          <a:bodyPr/>
          <a:lstStyle/>
          <a:p>
            <a:pPr marL="0" indent="0">
              <a:buNone/>
            </a:pPr>
            <a:endParaRPr lang="en-US"/>
          </a:p>
          <a:p>
            <a:endParaRPr lang="en-US"/>
          </a:p>
        </p:txBody>
      </p:sp>
      <p:sp>
        <p:nvSpPr>
          <p:cNvPr id="9" name="Content Placeholder 8">
            <a:extLst>
              <a:ext uri="{FF2B5EF4-FFF2-40B4-BE49-F238E27FC236}">
                <a16:creationId xmlns:a16="http://schemas.microsoft.com/office/drawing/2014/main" id="{876CD518-2C1A-4B38-B3A8-8E723744D191}"/>
              </a:ext>
            </a:extLst>
          </p:cNvPr>
          <p:cNvSpPr>
            <a:spLocks noGrp="1"/>
          </p:cNvSpPr>
          <p:nvPr>
            <p:ph sz="half" idx="2"/>
          </p:nvPr>
        </p:nvSpPr>
        <p:spPr/>
        <p:txBody>
          <a:bodyPr>
            <a:normAutofit lnSpcReduction="10000"/>
          </a:bodyPr>
          <a:lstStyle/>
          <a:p>
            <a:pPr marL="457200" indent="-457200">
              <a:buFont typeface="Arial" panose="020B0604020202020204" pitchFamily="34" charset="0"/>
              <a:buChar char="•"/>
            </a:pPr>
            <a:r>
              <a:rPr lang="en-US" sz="2000"/>
              <a:t>Wholesale and retail sales of alcohol were at record levels in May and June</a:t>
            </a:r>
          </a:p>
          <a:p>
            <a:endParaRPr lang="en-US" sz="2000"/>
          </a:p>
          <a:p>
            <a:pPr marL="457200" indent="-457200">
              <a:buFont typeface="Arial" panose="020B0604020202020204" pitchFamily="34" charset="0"/>
              <a:buChar char="•"/>
            </a:pPr>
            <a:r>
              <a:rPr lang="en-US" sz="2000"/>
              <a:t>States that reported their marijuana sales revenues showed dramatic increases throughout the quarter</a:t>
            </a:r>
          </a:p>
          <a:p>
            <a:pPr marL="457200" indent="-457200">
              <a:buFont typeface="Arial" panose="020B0604020202020204" pitchFamily="34" charset="0"/>
              <a:buChar char="•"/>
            </a:pPr>
            <a:endParaRPr lang="en-US" sz="2000"/>
          </a:p>
          <a:p>
            <a:pPr marL="457200" indent="-457200">
              <a:buFont typeface="Arial" panose="020B0604020202020204" pitchFamily="34" charset="0"/>
              <a:buChar char="•"/>
            </a:pPr>
            <a:r>
              <a:rPr lang="en-US" sz="2000"/>
              <a:t>Significant increases in EMS calls related to opioid overdoses</a:t>
            </a:r>
          </a:p>
          <a:p>
            <a:pPr marL="457200" indent="-457200">
              <a:buFont typeface="Arial" panose="020B0604020202020204" pitchFamily="34" charset="0"/>
              <a:buChar char="•"/>
            </a:pPr>
            <a:endParaRPr lang="en-US" sz="2000"/>
          </a:p>
          <a:p>
            <a:pPr marL="457200" indent="-457200">
              <a:buFont typeface="Arial" panose="020B0604020202020204" pitchFamily="34" charset="0"/>
              <a:buChar char="•"/>
            </a:pPr>
            <a:r>
              <a:rPr lang="en-US" sz="2000"/>
              <a:t>Surveys showed self-reported increases in drug and alcohol use</a:t>
            </a:r>
          </a:p>
          <a:p>
            <a:endParaRPr lang="en-US" sz="2000"/>
          </a:p>
        </p:txBody>
      </p:sp>
      <p:graphicFrame>
        <p:nvGraphicFramePr>
          <p:cNvPr id="10" name="Chart 9">
            <a:extLst>
              <a:ext uri="{FF2B5EF4-FFF2-40B4-BE49-F238E27FC236}">
                <a16:creationId xmlns:a16="http://schemas.microsoft.com/office/drawing/2014/main" id="{484B9980-FF3E-4FE5-AA6A-827A9B0BCD7F}"/>
              </a:ext>
            </a:extLst>
          </p:cNvPr>
          <p:cNvGraphicFramePr/>
          <p:nvPr/>
        </p:nvGraphicFramePr>
        <p:xfrm>
          <a:off x="216568" y="2117558"/>
          <a:ext cx="5486399" cy="33688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5566206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D5B33-FFA9-4154-9DE0-3CC28ACA3806}"/>
              </a:ext>
            </a:extLst>
          </p:cNvPr>
          <p:cNvSpPr>
            <a:spLocks noGrp="1"/>
          </p:cNvSpPr>
          <p:nvPr>
            <p:ph type="title"/>
          </p:nvPr>
        </p:nvSpPr>
        <p:spPr>
          <a:xfrm>
            <a:off x="-1" y="-1"/>
            <a:ext cx="12183121" cy="1143000"/>
          </a:xfrm>
        </p:spPr>
        <p:txBody>
          <a:bodyPr>
            <a:noAutofit/>
          </a:bodyPr>
          <a:lstStyle/>
          <a:p>
            <a:r>
              <a:rPr lang="en-US">
                <a:solidFill>
                  <a:srgbClr val="0183BF"/>
                </a:solidFill>
                <a:latin typeface="Arial" panose="020B0604020202020204" pitchFamily="34" charset="0"/>
                <a:cs typeface="Arial" panose="020B0604020202020204" pitchFamily="34" charset="0"/>
              </a:rPr>
              <a:t> Alcohol &amp; Other Drugs Seen in Trauma Patients Increased</a:t>
            </a:r>
          </a:p>
        </p:txBody>
      </p:sp>
      <p:sp>
        <p:nvSpPr>
          <p:cNvPr id="3" name="Content Placeholder 2">
            <a:extLst>
              <a:ext uri="{FF2B5EF4-FFF2-40B4-BE49-F238E27FC236}">
                <a16:creationId xmlns:a16="http://schemas.microsoft.com/office/drawing/2014/main" id="{5CF66510-9EDF-42AE-93FF-330C316B991B}"/>
              </a:ext>
            </a:extLst>
          </p:cNvPr>
          <p:cNvSpPr>
            <a:spLocks noGrp="1"/>
          </p:cNvSpPr>
          <p:nvPr>
            <p:ph idx="1"/>
          </p:nvPr>
        </p:nvSpPr>
        <p:spPr>
          <a:xfrm>
            <a:off x="717175" y="1645286"/>
            <a:ext cx="10524565" cy="4756418"/>
          </a:xfrm>
        </p:spPr>
        <p:txBody>
          <a:bodyPr>
            <a:normAutofit/>
          </a:bodyPr>
          <a:lstStyle/>
          <a:p>
            <a:pPr lvl="0"/>
            <a:r>
              <a:rPr lang="en-US">
                <a:latin typeface="Arial" panose="020B0604020202020204" pitchFamily="34" charset="0"/>
                <a:cs typeface="Arial" panose="020B0604020202020204" pitchFamily="34" charset="0"/>
              </a:rPr>
              <a:t>Proportion of </a:t>
            </a:r>
            <a:r>
              <a:rPr lang="en-US" b="1">
                <a:latin typeface="Arial" panose="020B0604020202020204" pitchFamily="34" charset="0"/>
                <a:cs typeface="Arial" panose="020B0604020202020204" pitchFamily="34" charset="0"/>
              </a:rPr>
              <a:t>drivers</a:t>
            </a:r>
            <a:r>
              <a:rPr lang="en-US">
                <a:latin typeface="Arial" panose="020B0604020202020204" pitchFamily="34" charset="0"/>
                <a:cs typeface="Arial" panose="020B0604020202020204" pitchFamily="34" charset="0"/>
              </a:rPr>
              <a:t> who were Motor Vehicle Crash trauma patients with </a:t>
            </a:r>
            <a:r>
              <a:rPr lang="en-US" b="1">
                <a:latin typeface="Arial" panose="020B0604020202020204" pitchFamily="34" charset="0"/>
                <a:cs typeface="Arial" panose="020B0604020202020204" pitchFamily="34" charset="0"/>
              </a:rPr>
              <a:t>alcohol</a:t>
            </a:r>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marijuana</a:t>
            </a:r>
            <a:r>
              <a:rPr lang="en-US">
                <a:latin typeface="Arial" panose="020B0604020202020204" pitchFamily="34" charset="0"/>
                <a:cs typeface="Arial" panose="020B0604020202020204" pitchFamily="34" charset="0"/>
              </a:rPr>
              <a:t> and </a:t>
            </a:r>
            <a:r>
              <a:rPr lang="en-US" b="1">
                <a:latin typeface="Arial" panose="020B0604020202020204" pitchFamily="34" charset="0"/>
                <a:cs typeface="Arial" panose="020B0604020202020204" pitchFamily="34" charset="0"/>
              </a:rPr>
              <a:t>opiates</a:t>
            </a:r>
            <a:r>
              <a:rPr lang="en-US">
                <a:latin typeface="Arial" panose="020B0604020202020204" pitchFamily="34" charset="0"/>
                <a:cs typeface="Arial" panose="020B0604020202020204" pitchFamily="34" charset="0"/>
              </a:rPr>
              <a:t> on board compared to pre-March 16 is up</a:t>
            </a:r>
          </a:p>
          <a:p>
            <a:pPr marL="457200" lvl="1" indent="0">
              <a:buNone/>
            </a:pPr>
            <a:endParaRPr lang="en-US" sz="2800">
              <a:latin typeface="Arial" panose="020B0604020202020204" pitchFamily="34" charset="0"/>
              <a:cs typeface="Arial" panose="020B0604020202020204" pitchFamily="34" charset="0"/>
            </a:endParaRPr>
          </a:p>
          <a:p>
            <a:pPr lvl="1"/>
            <a:endParaRPr lang="en-US" sz="2800">
              <a:latin typeface="Arial" panose="020B0604020202020204" pitchFamily="34" charset="0"/>
              <a:cs typeface="Arial" panose="020B0604020202020204" pitchFamily="34" charset="0"/>
            </a:endParaRPr>
          </a:p>
          <a:p>
            <a:pPr lvl="1"/>
            <a:endParaRPr lang="en-US" sz="2800">
              <a:latin typeface="Arial" panose="020B0604020202020204" pitchFamily="34" charset="0"/>
              <a:cs typeface="Arial" panose="020B0604020202020204" pitchFamily="34" charset="0"/>
            </a:endParaRPr>
          </a:p>
          <a:p>
            <a:pPr lvl="1"/>
            <a:endParaRPr lang="en-US" sz="2800">
              <a:latin typeface="Arial" panose="020B0604020202020204" pitchFamily="34" charset="0"/>
              <a:cs typeface="Arial" panose="020B0604020202020204" pitchFamily="34" charset="0"/>
            </a:endParaRPr>
          </a:p>
          <a:p>
            <a:pPr marL="457200" lvl="1" indent="0">
              <a:buNone/>
            </a:pPr>
            <a:endParaRPr lang="en-US" sz="2800">
              <a:latin typeface="Arial" panose="020B0604020202020204" pitchFamily="34" charset="0"/>
              <a:cs typeface="Arial" panose="020B0604020202020204" pitchFamily="34" charset="0"/>
            </a:endParaRPr>
          </a:p>
          <a:p>
            <a:pPr lvl="1"/>
            <a:r>
              <a:rPr lang="en-US" sz="2800">
                <a:latin typeface="Arial" panose="020B0604020202020204" pitchFamily="34" charset="0"/>
                <a:cs typeface="Arial" panose="020B0604020202020204" pitchFamily="34" charset="0"/>
              </a:rPr>
              <a:t>Highest BAC ranges showed biggest increases</a:t>
            </a:r>
          </a:p>
          <a:p>
            <a:pPr lvl="1"/>
            <a:r>
              <a:rPr lang="en-US" sz="2800">
                <a:latin typeface="Arial" panose="020B0604020202020204" pitchFamily="34" charset="0"/>
                <a:cs typeface="Arial" panose="020B0604020202020204" pitchFamily="34" charset="0"/>
              </a:rPr>
              <a:t>Antidepressants down</a:t>
            </a:r>
          </a:p>
        </p:txBody>
      </p:sp>
      <p:graphicFrame>
        <p:nvGraphicFramePr>
          <p:cNvPr id="8" name="Table 7">
            <a:extLst>
              <a:ext uri="{FF2B5EF4-FFF2-40B4-BE49-F238E27FC236}">
                <a16:creationId xmlns:a16="http://schemas.microsoft.com/office/drawing/2014/main" id="{CDC3419B-54AE-4331-8EFB-3F5EC05DD06A}"/>
              </a:ext>
            </a:extLst>
          </p:cNvPr>
          <p:cNvGraphicFramePr>
            <a:graphicFrameLocks noGrp="1"/>
          </p:cNvGraphicFramePr>
          <p:nvPr/>
        </p:nvGraphicFramePr>
        <p:xfrm>
          <a:off x="2227287" y="3034165"/>
          <a:ext cx="7452360" cy="1752600"/>
        </p:xfrm>
        <a:graphic>
          <a:graphicData uri="http://schemas.openxmlformats.org/drawingml/2006/table">
            <a:tbl>
              <a:tblPr firstRow="1" bandRow="1">
                <a:tableStyleId>{5C22544A-7EE6-4342-B048-85BDC9FD1C3A}</a:tableStyleId>
              </a:tblPr>
              <a:tblGrid>
                <a:gridCol w="2484120">
                  <a:extLst>
                    <a:ext uri="{9D8B030D-6E8A-4147-A177-3AD203B41FA5}">
                      <a16:colId xmlns:a16="http://schemas.microsoft.com/office/drawing/2014/main" val="1115071895"/>
                    </a:ext>
                  </a:extLst>
                </a:gridCol>
                <a:gridCol w="2484120">
                  <a:extLst>
                    <a:ext uri="{9D8B030D-6E8A-4147-A177-3AD203B41FA5}">
                      <a16:colId xmlns:a16="http://schemas.microsoft.com/office/drawing/2014/main" val="4183204192"/>
                    </a:ext>
                  </a:extLst>
                </a:gridCol>
                <a:gridCol w="2484120">
                  <a:extLst>
                    <a:ext uri="{9D8B030D-6E8A-4147-A177-3AD203B41FA5}">
                      <a16:colId xmlns:a16="http://schemas.microsoft.com/office/drawing/2014/main" val="3226994765"/>
                    </a:ext>
                  </a:extLst>
                </a:gridCol>
              </a:tblGrid>
              <a:tr h="500380">
                <a:tc>
                  <a:txBody>
                    <a:bodyPr/>
                    <a:lstStyle/>
                    <a:p>
                      <a:r>
                        <a:rPr lang="en-US"/>
                        <a:t>Drug</a:t>
                      </a:r>
                    </a:p>
                  </a:txBody>
                  <a:tcPr/>
                </a:tc>
                <a:tc>
                  <a:txBody>
                    <a:bodyPr/>
                    <a:lstStyle/>
                    <a:p>
                      <a:r>
                        <a:rPr lang="en-US"/>
                        <a:t>Before March 16 (dating to Sept 2019)</a:t>
                      </a:r>
                    </a:p>
                  </a:txBody>
                  <a:tcPr/>
                </a:tc>
                <a:tc>
                  <a:txBody>
                    <a:bodyPr/>
                    <a:lstStyle/>
                    <a:p>
                      <a:r>
                        <a:rPr lang="en-US"/>
                        <a:t>After March 16</a:t>
                      </a:r>
                    </a:p>
                  </a:txBody>
                  <a:tcPr/>
                </a:tc>
                <a:extLst>
                  <a:ext uri="{0D108BD9-81ED-4DB2-BD59-A6C34878D82A}">
                    <a16:rowId xmlns:a16="http://schemas.microsoft.com/office/drawing/2014/main" val="3175501390"/>
                  </a:ext>
                </a:extLst>
              </a:tr>
              <a:tr h="370840">
                <a:tc>
                  <a:txBody>
                    <a:bodyPr/>
                    <a:lstStyle/>
                    <a:p>
                      <a:r>
                        <a:rPr lang="en-US"/>
                        <a:t>Alcohol</a:t>
                      </a:r>
                    </a:p>
                  </a:txBody>
                  <a:tcPr/>
                </a:tc>
                <a:tc>
                  <a:txBody>
                    <a:bodyPr/>
                    <a:lstStyle/>
                    <a:p>
                      <a:r>
                        <a:rPr lang="en-US"/>
                        <a:t>21.8%</a:t>
                      </a:r>
                    </a:p>
                  </a:txBody>
                  <a:tcPr/>
                </a:tc>
                <a:tc>
                  <a:txBody>
                    <a:bodyPr/>
                    <a:lstStyle/>
                    <a:p>
                      <a:r>
                        <a:rPr lang="en-US" b="1"/>
                        <a:t>28.3%</a:t>
                      </a:r>
                    </a:p>
                  </a:txBody>
                  <a:tcPr/>
                </a:tc>
                <a:extLst>
                  <a:ext uri="{0D108BD9-81ED-4DB2-BD59-A6C34878D82A}">
                    <a16:rowId xmlns:a16="http://schemas.microsoft.com/office/drawing/2014/main" val="2253697083"/>
                  </a:ext>
                </a:extLst>
              </a:tr>
              <a:tr h="370840">
                <a:tc>
                  <a:txBody>
                    <a:bodyPr/>
                    <a:lstStyle/>
                    <a:p>
                      <a:r>
                        <a:rPr lang="en-US"/>
                        <a:t>Cannabinoids (THC)</a:t>
                      </a:r>
                    </a:p>
                  </a:txBody>
                  <a:tcPr/>
                </a:tc>
                <a:tc>
                  <a:txBody>
                    <a:bodyPr/>
                    <a:lstStyle/>
                    <a:p>
                      <a:r>
                        <a:rPr lang="en-US"/>
                        <a:t>20.8%</a:t>
                      </a:r>
                    </a:p>
                  </a:txBody>
                  <a:tcPr/>
                </a:tc>
                <a:tc>
                  <a:txBody>
                    <a:bodyPr/>
                    <a:lstStyle/>
                    <a:p>
                      <a:r>
                        <a:rPr lang="en-US" b="1"/>
                        <a:t>32.7%</a:t>
                      </a:r>
                    </a:p>
                  </a:txBody>
                  <a:tcPr/>
                </a:tc>
                <a:extLst>
                  <a:ext uri="{0D108BD9-81ED-4DB2-BD59-A6C34878D82A}">
                    <a16:rowId xmlns:a16="http://schemas.microsoft.com/office/drawing/2014/main" val="4052195111"/>
                  </a:ext>
                </a:extLst>
              </a:tr>
              <a:tr h="370840">
                <a:tc>
                  <a:txBody>
                    <a:bodyPr/>
                    <a:lstStyle/>
                    <a:p>
                      <a:r>
                        <a:rPr lang="en-US"/>
                        <a:t>Opioids</a:t>
                      </a:r>
                    </a:p>
                  </a:txBody>
                  <a:tcPr/>
                </a:tc>
                <a:tc>
                  <a:txBody>
                    <a:bodyPr/>
                    <a:lstStyle/>
                    <a:p>
                      <a:r>
                        <a:rPr lang="en-US"/>
                        <a:t>7.5%</a:t>
                      </a:r>
                    </a:p>
                  </a:txBody>
                  <a:tcPr/>
                </a:tc>
                <a:tc>
                  <a:txBody>
                    <a:bodyPr/>
                    <a:lstStyle/>
                    <a:p>
                      <a:r>
                        <a:rPr lang="en-US" b="1"/>
                        <a:t>13.9%</a:t>
                      </a:r>
                    </a:p>
                  </a:txBody>
                  <a:tcPr/>
                </a:tc>
                <a:extLst>
                  <a:ext uri="{0D108BD9-81ED-4DB2-BD59-A6C34878D82A}">
                    <a16:rowId xmlns:a16="http://schemas.microsoft.com/office/drawing/2014/main" val="1469476873"/>
                  </a:ext>
                </a:extLst>
              </a:tr>
            </a:tbl>
          </a:graphicData>
        </a:graphic>
      </p:graphicFrame>
      <p:sp>
        <p:nvSpPr>
          <p:cNvPr id="6" name="Rectangle 5"/>
          <p:cNvSpPr/>
          <p:nvPr/>
        </p:nvSpPr>
        <p:spPr>
          <a:xfrm>
            <a:off x="9353579" y="6401704"/>
            <a:ext cx="2829542" cy="4562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white"/>
                </a:solidFill>
                <a:effectLst/>
                <a:uLnTx/>
                <a:uFillTx/>
                <a:latin typeface="Arial" panose="020B0604020202020204"/>
                <a:ea typeface="+mn-ea"/>
                <a:cs typeface="+mn-cs"/>
              </a:rPr>
              <a:t>Source: Prevalence Study, NHTSA</a:t>
            </a:r>
          </a:p>
        </p:txBody>
      </p:sp>
      <p:sp>
        <p:nvSpPr>
          <p:cNvPr id="5" name="TextBox 4">
            <a:extLst>
              <a:ext uri="{FF2B5EF4-FFF2-40B4-BE49-F238E27FC236}">
                <a16:creationId xmlns:a16="http://schemas.microsoft.com/office/drawing/2014/main" id="{1D5B11D7-9B84-4F68-AF74-A34A1293D82F}"/>
              </a:ext>
            </a:extLst>
          </p:cNvPr>
          <p:cNvSpPr txBox="1"/>
          <p:nvPr/>
        </p:nvSpPr>
        <p:spPr>
          <a:xfrm>
            <a:off x="1109219" y="6229742"/>
            <a:ext cx="844266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5E5E5E"/>
                </a:solidFill>
                <a:effectLst/>
                <a:uLnTx/>
                <a:uFillTx/>
                <a:latin typeface="Arial" panose="020B0604020202020204"/>
                <a:ea typeface="+mn-ea"/>
                <a:cs typeface="+mn-cs"/>
              </a:rPr>
              <a:t>Note: All data presented on this slide is significant at the .05 level</a:t>
            </a:r>
          </a:p>
        </p:txBody>
      </p:sp>
    </p:spTree>
    <p:extLst>
      <p:ext uri="{BB962C8B-B14F-4D97-AF65-F5344CB8AC3E}">
        <p14:creationId xmlns:p14="http://schemas.microsoft.com/office/powerpoint/2010/main" val="20893014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3608"/>
            <a:ext cx="12769560" cy="8120268"/>
          </a:xfrm>
          <a:prstGeom prst="rect">
            <a:avLst/>
          </a:prstGeom>
        </p:spPr>
      </p:pic>
      <p:sp>
        <p:nvSpPr>
          <p:cNvPr id="147" name="Rectangle"/>
          <p:cNvSpPr/>
          <p:nvPr/>
        </p:nvSpPr>
        <p:spPr>
          <a:xfrm>
            <a:off x="0" y="-12475"/>
            <a:ext cx="5773248" cy="6858001"/>
          </a:xfrm>
          <a:prstGeom prst="rect">
            <a:avLst/>
          </a:prstGeom>
          <a:gradFill>
            <a:gsLst>
              <a:gs pos="0">
                <a:srgbClr val="0083BF">
                  <a:alpha val="74445"/>
                </a:srgbClr>
              </a:gs>
              <a:gs pos="49964">
                <a:srgbClr val="006292">
                  <a:alpha val="74445"/>
                </a:srgbClr>
              </a:gs>
              <a:gs pos="100000">
                <a:srgbClr val="004065">
                  <a:alpha val="74445"/>
                </a:srgbClr>
              </a:gs>
            </a:gsLst>
            <a:lin ang="5400000"/>
          </a:gradFill>
          <a:ln w="12700">
            <a:miter lim="400000"/>
          </a:ln>
        </p:spPr>
        <p:txBody>
          <a:bodyPr lIns="0" tIns="0" rIns="0" bIns="0" anchor="ct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48" name="SECTION TITLE"/>
          <p:cNvSpPr txBox="1"/>
          <p:nvPr/>
        </p:nvSpPr>
        <p:spPr>
          <a:xfrm>
            <a:off x="1726425" y="2827850"/>
            <a:ext cx="3662262" cy="744237"/>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4800" b="0">
                <a:solidFill>
                  <a:srgbClr val="FFFFFF"/>
                </a:solidFill>
                <a:latin typeface="Arial"/>
                <a:ea typeface="Arial"/>
                <a:cs typeface="Arial"/>
                <a:sym typeface="Arial"/>
              </a:defRPr>
            </a:lvl1pPr>
          </a:lstStyle>
          <a:p>
            <a:pPr marL="0" marR="0" lvl="0" indent="0" algn="ctr" defTabSz="825500" rtl="0" eaLnBrk="1" fontAlgn="auto" latinLnBrk="0" hangingPunct="1">
              <a:lnSpc>
                <a:spcPct val="100000"/>
              </a:lnSpc>
              <a:spcBef>
                <a:spcPts val="0"/>
              </a:spcBef>
              <a:spcAft>
                <a:spcPts val="0"/>
              </a:spcAft>
              <a:buClrTx/>
              <a:buSzTx/>
              <a:buFontTx/>
              <a:buNone/>
              <a:tabLst/>
              <a:defRPr/>
            </a:pPr>
            <a:r>
              <a:rPr kumimoji="0" lang="en-US" sz="3375" b="0" i="0" u="none" strike="noStrike" kern="1200" cap="none" spc="0" normalizeH="0" baseline="0" noProof="0">
                <a:ln>
                  <a:noFill/>
                </a:ln>
                <a:solidFill>
                  <a:srgbClr val="FFFFFF"/>
                </a:solidFill>
                <a:effectLst/>
                <a:uLnTx/>
                <a:uFillTx/>
                <a:latin typeface="Arial"/>
                <a:cs typeface="Arial"/>
                <a:sym typeface="Arial"/>
              </a:rPr>
              <a:t>Law Enforcement Phlebotomy Programs</a:t>
            </a:r>
            <a:endParaRPr kumimoji="0" sz="3375" b="0" i="0" u="none" strike="noStrike" kern="1200" cap="none" spc="0" normalizeH="0" baseline="0" noProof="0">
              <a:ln>
                <a:noFill/>
              </a:ln>
              <a:solidFill>
                <a:srgbClr val="FFFFFF"/>
              </a:solidFill>
              <a:effectLst/>
              <a:uLnTx/>
              <a:uFillTx/>
              <a:latin typeface="Arial"/>
              <a:cs typeface="Arial"/>
              <a:sym typeface="Arial"/>
            </a:endParaRPr>
          </a:p>
        </p:txBody>
      </p:sp>
      <p:sp>
        <p:nvSpPr>
          <p:cNvPr id="150" name="Brief description of section"/>
          <p:cNvSpPr txBox="1"/>
          <p:nvPr/>
        </p:nvSpPr>
        <p:spPr>
          <a:xfrm>
            <a:off x="1726426" y="3676575"/>
            <a:ext cx="3721073" cy="468593"/>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800" b="0" i="1">
                <a:solidFill>
                  <a:srgbClr val="FFFFF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endParaRPr kumimoji="0" sz="1969" b="0" i="1" u="none" strike="noStrike" kern="120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1829772932"/>
      </p:ext>
    </p:extLst>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7" name="Content Placeholder 6"/>
          <p:cNvSpPr>
            <a:spLocks noGrp="1"/>
          </p:cNvSpPr>
          <p:nvPr>
            <p:ph idx="1"/>
          </p:nvPr>
        </p:nvSpPr>
        <p:spPr>
          <a:xfrm>
            <a:off x="1981200" y="1843287"/>
            <a:ext cx="7878428" cy="4682528"/>
          </a:xfrm>
        </p:spPr>
        <p:txBody>
          <a:bodyPr>
            <a:normAutofit/>
          </a:bodyPr>
          <a:lstStyle/>
          <a:p>
            <a:r>
              <a:rPr lang="en-US" sz="2883">
                <a:solidFill>
                  <a:srgbClr val="0070C0"/>
                </a:solidFill>
              </a:rPr>
              <a:t>A law enforcement phlebotomy program allows law enforcement officers with specialized training to draw blood for investigative purposes. </a:t>
            </a:r>
          </a:p>
          <a:p>
            <a:r>
              <a:rPr lang="en-US" sz="2883">
                <a:solidFill>
                  <a:srgbClr val="0070C0"/>
                </a:solidFill>
              </a:rPr>
              <a:t>Allows for the collection of chemical testing evidence in a timely and efficient manner.</a:t>
            </a:r>
          </a:p>
          <a:p>
            <a:r>
              <a:rPr lang="en-US" sz="2883">
                <a:solidFill>
                  <a:srgbClr val="0070C0"/>
                </a:solidFill>
              </a:rPr>
              <a:t>Proven strategy to mitigate time and cost issues associated with drawing blood from drivers suspected of DWI.</a:t>
            </a:r>
          </a:p>
        </p:txBody>
      </p:sp>
      <p:sp>
        <p:nvSpPr>
          <p:cNvPr id="2" name="Slide Number Placeholder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ctangle 2"/>
          <p:cNvSpPr/>
          <p:nvPr/>
        </p:nvSpPr>
        <p:spPr>
          <a:xfrm>
            <a:off x="0" y="609992"/>
            <a:ext cx="859722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183BF"/>
                </a:solidFill>
                <a:effectLst/>
                <a:uLnTx/>
                <a:uFillTx/>
                <a:latin typeface="Arial" panose="020B0604020202020204" pitchFamily="34" charset="0"/>
                <a:ea typeface="+mn-ea"/>
                <a:cs typeface="Arial" panose="020B0604020202020204" pitchFamily="34" charset="0"/>
              </a:rPr>
              <a:t> Law Enforcement Phlebotomy Programs</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3"/>
          <p:cNvSpPr/>
          <p:nvPr/>
        </p:nvSpPr>
        <p:spPr>
          <a:xfrm>
            <a:off x="10363200" y="0"/>
            <a:ext cx="1828800" cy="933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20448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529" y="-457853"/>
            <a:ext cx="13007730" cy="7315853"/>
          </a:xfrm>
          <a:prstGeom prst="rect">
            <a:avLst/>
          </a:prstGeom>
        </p:spPr>
      </p:pic>
      <p:sp>
        <p:nvSpPr>
          <p:cNvPr id="167" name="Rectangle"/>
          <p:cNvSpPr/>
          <p:nvPr/>
        </p:nvSpPr>
        <p:spPr>
          <a:xfrm>
            <a:off x="4509345" y="1129974"/>
            <a:ext cx="7566895" cy="5036175"/>
          </a:xfrm>
          <a:prstGeom prst="rect">
            <a:avLst/>
          </a:prstGeom>
          <a:solidFill>
            <a:srgbClr val="FFFFFF"/>
          </a:solidFill>
          <a:ln w="12700">
            <a:miter lim="400000"/>
          </a:ln>
          <a:effectLst>
            <a:outerShdw blurRad="609600" dist="114358" dir="1670806" rotWithShape="0">
              <a:srgbClr val="000000">
                <a:alpha val="26435"/>
              </a:srgbClr>
            </a:outerShdw>
          </a:effectLst>
        </p:spPr>
        <p:txBody>
          <a:bodyPr lIns="0" tIns="0" rIns="0" bIns="0" anchor="ctr"/>
          <a:lstStyle/>
          <a:p>
            <a:pPr marL="642865" marR="0" lvl="1" indent="-321457"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250" b="0" i="0" u="none" strike="noStrike" kern="1200" cap="none" spc="0" normalizeH="0" baseline="0" noProof="0">
                <a:ln>
                  <a:noFill/>
                </a:ln>
                <a:solidFill>
                  <a:srgbClr val="0070C0"/>
                </a:solidFill>
                <a:effectLst/>
                <a:uLnTx/>
                <a:uFillTx/>
                <a:latin typeface="Calibri" panose="020F0502020204030204"/>
                <a:ea typeface="+mn-ea"/>
                <a:cs typeface="+mn-cs"/>
              </a:rPr>
              <a:t>Understanding the need for and importance of a law  enforcement phlebotomy program</a:t>
            </a:r>
          </a:p>
          <a:p>
            <a:pPr marL="642865" marR="0" lvl="1" indent="-321457"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250" b="0" i="0" u="none" strike="noStrike" kern="1200" cap="none" spc="0" normalizeH="0" baseline="0" noProof="0">
                <a:ln>
                  <a:noFill/>
                </a:ln>
                <a:solidFill>
                  <a:srgbClr val="0070C0"/>
                </a:solidFill>
                <a:effectLst/>
                <a:uLnTx/>
                <a:uFillTx/>
                <a:latin typeface="Calibri" panose="020F0502020204030204"/>
                <a:ea typeface="+mn-ea"/>
                <a:cs typeface="+mn-cs"/>
              </a:rPr>
              <a:t>Planning and implementing a phlebotomy program</a:t>
            </a:r>
          </a:p>
          <a:p>
            <a:pPr marL="642865" marR="0" lvl="1" indent="-321457"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250" b="0" i="0" u="none" strike="noStrike" kern="1200" cap="none" spc="0" normalizeH="0" baseline="0" noProof="0">
                <a:ln>
                  <a:noFill/>
                </a:ln>
                <a:solidFill>
                  <a:srgbClr val="0070C0"/>
                </a:solidFill>
                <a:effectLst/>
                <a:uLnTx/>
                <a:uFillTx/>
                <a:latin typeface="Calibri" panose="020F0502020204030204"/>
                <a:ea typeface="+mn-ea"/>
                <a:cs typeface="+mn-cs"/>
              </a:rPr>
              <a:t>Training</a:t>
            </a:r>
          </a:p>
          <a:p>
            <a:pPr marL="642865" marR="0" lvl="1" indent="-321457"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250" b="0" i="0" u="none" strike="noStrike" kern="1200" cap="none" spc="0" normalizeH="0" baseline="0" noProof="0">
                <a:ln>
                  <a:noFill/>
                </a:ln>
                <a:solidFill>
                  <a:srgbClr val="0070C0"/>
                </a:solidFill>
                <a:effectLst/>
                <a:uLnTx/>
                <a:uFillTx/>
                <a:latin typeface="Calibri" panose="020F0502020204030204"/>
                <a:ea typeface="+mn-ea"/>
                <a:cs typeface="+mn-cs"/>
              </a:rPr>
              <a:t>Addressing liability concerns</a:t>
            </a:r>
          </a:p>
          <a:p>
            <a:pPr marL="642865" marR="0" lvl="1" indent="-321457"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250" b="0" i="0" u="none" strike="noStrike" kern="1200" cap="none" spc="0" normalizeH="0" baseline="0" noProof="0">
                <a:ln>
                  <a:noFill/>
                </a:ln>
                <a:solidFill>
                  <a:srgbClr val="0070C0"/>
                </a:solidFill>
                <a:effectLst/>
                <a:uLnTx/>
                <a:uFillTx/>
                <a:latin typeface="Calibri" panose="020F0502020204030204"/>
                <a:ea typeface="+mn-ea"/>
                <a:cs typeface="+mn-cs"/>
              </a:rPr>
              <a:t>Barriers and how to overcome them</a:t>
            </a:r>
          </a:p>
          <a:p>
            <a:pPr marL="642865" marR="0" lvl="1" indent="-321457"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250" b="0" i="0" u="none" strike="noStrike" kern="1200" cap="none" spc="0" normalizeH="0" baseline="0" noProof="0">
                <a:ln>
                  <a:noFill/>
                </a:ln>
                <a:solidFill>
                  <a:srgbClr val="0070C0"/>
                </a:solidFill>
                <a:effectLst/>
                <a:uLnTx/>
                <a:uFillTx/>
                <a:latin typeface="Calibri" panose="020F0502020204030204"/>
                <a:ea typeface="+mn-ea"/>
                <a:cs typeface="+mn-cs"/>
              </a:rPr>
              <a:t>Costs</a:t>
            </a:r>
          </a:p>
          <a:p>
            <a:pPr marL="642865" marR="0" lvl="1" indent="-321457"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250" b="0" i="0" u="none" strike="noStrike" kern="1200" cap="none" spc="0" normalizeH="0" baseline="0" noProof="0">
                <a:ln>
                  <a:noFill/>
                </a:ln>
                <a:solidFill>
                  <a:srgbClr val="0070C0"/>
                </a:solidFill>
                <a:effectLst/>
                <a:uLnTx/>
                <a:uFillTx/>
                <a:latin typeface="Calibri" panose="020F0502020204030204"/>
                <a:ea typeface="+mn-ea"/>
                <a:cs typeface="+mn-cs"/>
              </a:rPr>
              <a:t>Tips for implementing and sustaining a successful law enforcement phlebotomy program</a:t>
            </a:r>
          </a:p>
          <a:p>
            <a:pPr marL="642865" marR="0" lvl="1" indent="-321457"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250" b="0" i="0" u="none" strike="noStrike" kern="1200" cap="none" spc="0" normalizeH="0" baseline="0" noProof="0">
                <a:ln>
                  <a:noFill/>
                </a:ln>
                <a:solidFill>
                  <a:srgbClr val="0070C0"/>
                </a:solidFill>
                <a:effectLst/>
                <a:uLnTx/>
                <a:uFillTx/>
                <a:latin typeface="Calibri" panose="020F0502020204030204"/>
                <a:ea typeface="+mn-ea"/>
                <a:cs typeface="+mn-cs"/>
              </a:rPr>
              <a:t>Additional resources</a:t>
            </a:r>
          </a:p>
        </p:txBody>
      </p:sp>
      <p:grpSp>
        <p:nvGrpSpPr>
          <p:cNvPr id="170" name="Group"/>
          <p:cNvGrpSpPr/>
          <p:nvPr/>
        </p:nvGrpSpPr>
        <p:grpSpPr>
          <a:xfrm>
            <a:off x="4335148" y="898863"/>
            <a:ext cx="600033" cy="587238"/>
            <a:chOff x="0" y="0"/>
            <a:chExt cx="853379" cy="835182"/>
          </a:xfrm>
        </p:grpSpPr>
        <p:sp>
          <p:nvSpPr>
            <p:cNvPr id="168" name="Line"/>
            <p:cNvSpPr/>
            <p:nvPr/>
          </p:nvSpPr>
          <p:spPr>
            <a:xfrm flipV="1">
              <a:off x="-1" y="-1"/>
              <a:ext cx="2" cy="835184"/>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69" name="Line"/>
            <p:cNvSpPr/>
            <p:nvPr/>
          </p:nvSpPr>
          <p:spPr>
            <a:xfrm>
              <a:off x="18196" y="20879"/>
              <a:ext cx="835184" cy="1"/>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grpSp>
      <p:grpSp>
        <p:nvGrpSpPr>
          <p:cNvPr id="173" name="Group"/>
          <p:cNvGrpSpPr/>
          <p:nvPr/>
        </p:nvGrpSpPr>
        <p:grpSpPr>
          <a:xfrm>
            <a:off x="11616620" y="978213"/>
            <a:ext cx="600033" cy="587238"/>
            <a:chOff x="0" y="0"/>
            <a:chExt cx="853378" cy="835182"/>
          </a:xfrm>
        </p:grpSpPr>
        <p:sp>
          <p:nvSpPr>
            <p:cNvPr id="171" name="Line"/>
            <p:cNvSpPr/>
            <p:nvPr/>
          </p:nvSpPr>
          <p:spPr>
            <a:xfrm flipV="1">
              <a:off x="853378" y="-1"/>
              <a:ext cx="1" cy="835184"/>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72" name="Line"/>
            <p:cNvSpPr/>
            <p:nvPr/>
          </p:nvSpPr>
          <p:spPr>
            <a:xfrm flipH="1" flipV="1">
              <a:off x="-1" y="20879"/>
              <a:ext cx="835184" cy="1"/>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grpSp>
      <p:grpSp>
        <p:nvGrpSpPr>
          <p:cNvPr id="176" name="Group"/>
          <p:cNvGrpSpPr/>
          <p:nvPr/>
        </p:nvGrpSpPr>
        <p:grpSpPr>
          <a:xfrm>
            <a:off x="11623017" y="5718479"/>
            <a:ext cx="600033" cy="587238"/>
            <a:chOff x="0" y="0"/>
            <a:chExt cx="853378" cy="835182"/>
          </a:xfrm>
        </p:grpSpPr>
        <p:sp>
          <p:nvSpPr>
            <p:cNvPr id="174" name="Line"/>
            <p:cNvSpPr/>
            <p:nvPr/>
          </p:nvSpPr>
          <p:spPr>
            <a:xfrm flipH="1">
              <a:off x="853378" y="0"/>
              <a:ext cx="1" cy="835183"/>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75" name="Line"/>
            <p:cNvSpPr/>
            <p:nvPr/>
          </p:nvSpPr>
          <p:spPr>
            <a:xfrm flipH="1" flipV="1">
              <a:off x="-1" y="814302"/>
              <a:ext cx="835184" cy="1"/>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grpSp>
      <p:grpSp>
        <p:nvGrpSpPr>
          <p:cNvPr id="179" name="Group"/>
          <p:cNvGrpSpPr/>
          <p:nvPr/>
        </p:nvGrpSpPr>
        <p:grpSpPr>
          <a:xfrm>
            <a:off x="4322498" y="5753123"/>
            <a:ext cx="600033" cy="587238"/>
            <a:chOff x="0" y="0"/>
            <a:chExt cx="853379" cy="835182"/>
          </a:xfrm>
        </p:grpSpPr>
        <p:sp>
          <p:nvSpPr>
            <p:cNvPr id="177" name="Line"/>
            <p:cNvSpPr/>
            <p:nvPr/>
          </p:nvSpPr>
          <p:spPr>
            <a:xfrm flipH="1">
              <a:off x="-1" y="0"/>
              <a:ext cx="2" cy="835183"/>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78" name="Line"/>
            <p:cNvSpPr/>
            <p:nvPr/>
          </p:nvSpPr>
          <p:spPr>
            <a:xfrm>
              <a:off x="18196" y="814302"/>
              <a:ext cx="835184" cy="1"/>
            </a:xfrm>
            <a:prstGeom prst="line">
              <a:avLst/>
            </a:prstGeom>
            <a:noFill/>
            <a:ln w="76200" cap="flat">
              <a:solidFill>
                <a:srgbClr val="0083BF"/>
              </a:solidFill>
              <a:prstDash val="solid"/>
              <a:miter lim="400000"/>
            </a:ln>
            <a:effectLst/>
          </p:spPr>
          <p:txBody>
            <a:bodyPr wrap="square" lIns="0" tIns="0" rIns="0" bIns="0" numCol="1" anchor="ctr">
              <a:noAutofit/>
            </a:bodyPr>
            <a:lstStyle/>
            <a:p>
              <a:pPr marL="0" marR="0" lvl="0" indent="0" algn="l" defTabSz="580409"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grpSp>
      <p:sp>
        <p:nvSpPr>
          <p:cNvPr id="181" name="“"/>
          <p:cNvSpPr txBox="1"/>
          <p:nvPr/>
        </p:nvSpPr>
        <p:spPr>
          <a:xfrm>
            <a:off x="2454664" y="2345784"/>
            <a:ext cx="671281" cy="1972140"/>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0000">
                <a:solidFill>
                  <a:srgbClr val="D5D5D5"/>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endParaRPr kumimoji="0" sz="14062" b="0" i="0" u="none" strike="noStrike" kern="1200" cap="none" spc="0" normalizeH="0" baseline="0" noProof="0">
              <a:ln>
                <a:noFill/>
              </a:ln>
              <a:solidFill>
                <a:srgbClr val="D5D5D5"/>
              </a:solidFill>
              <a:effectLst/>
              <a:uLnTx/>
              <a:uFillTx/>
              <a:latin typeface="Arial"/>
              <a:cs typeface="Arial"/>
              <a:sym typeface="Arial"/>
            </a:endParaRPr>
          </a:p>
        </p:txBody>
      </p:sp>
      <p:sp>
        <p:nvSpPr>
          <p:cNvPr id="183" name="Lorem ipsum dolor sit amet, consectetur adipiscing elit, sed do eiusmod tempor incididunt ut labore et dolore magna aliqua."/>
          <p:cNvSpPr txBox="1"/>
          <p:nvPr/>
        </p:nvSpPr>
        <p:spPr>
          <a:xfrm>
            <a:off x="4876317" y="1261021"/>
            <a:ext cx="6143524" cy="57745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200" b="0">
                <a:solidFill>
                  <a:srgbClr val="0083B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US" sz="2250" b="0" i="0" u="none" strike="noStrike" kern="1200" cap="none" spc="0" normalizeH="0" baseline="0" noProof="0">
                <a:ln>
                  <a:noFill/>
                </a:ln>
                <a:solidFill>
                  <a:srgbClr val="0070C0"/>
                </a:solidFill>
                <a:effectLst/>
                <a:uLnTx/>
                <a:uFillTx/>
                <a:latin typeface="Calibri" panose="020F0502020204030204"/>
                <a:ea typeface="+mn-ea"/>
                <a:cs typeface="Arial"/>
                <a:sym typeface="Arial"/>
              </a:rPr>
              <a:t>Toolkit Contents</a:t>
            </a:r>
            <a:endParaRPr kumimoji="0" sz="2250" b="0" i="0" u="none" strike="noStrike" kern="1200" cap="none" spc="0" normalizeH="0" baseline="0" noProof="0">
              <a:ln>
                <a:noFill/>
              </a:ln>
              <a:solidFill>
                <a:srgbClr val="0070C0"/>
              </a:solidFill>
              <a:effectLst/>
              <a:uLnTx/>
              <a:uFillTx/>
              <a:latin typeface="Calibri" panose="020F0502020204030204"/>
              <a:ea typeface="+mn-ea"/>
              <a:cs typeface="Arial"/>
              <a:sym typeface="Arial"/>
            </a:endParaRPr>
          </a:p>
        </p:txBody>
      </p:sp>
      <p:sp>
        <p:nvSpPr>
          <p:cNvPr id="21" name="Lorem ipsum dolor sit amet, consectetur adipiscing elit, sed do eiusmod tempor incididunt ut labore et dolore magna aliqua."/>
          <p:cNvSpPr txBox="1"/>
          <p:nvPr/>
        </p:nvSpPr>
        <p:spPr>
          <a:xfrm>
            <a:off x="3024238" y="3543449"/>
            <a:ext cx="6143524" cy="57745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200" b="0">
                <a:solidFill>
                  <a:srgbClr val="0083B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endParaRPr kumimoji="0" sz="2250" b="0" i="0" u="none" strike="noStrike" kern="1200" cap="none" spc="0" normalizeH="0" baseline="0" noProof="0">
              <a:ln>
                <a:noFill/>
              </a:ln>
              <a:solidFill>
                <a:srgbClr val="0083BF"/>
              </a:solidFill>
              <a:effectLst/>
              <a:uLnTx/>
              <a:uFillTx/>
              <a:latin typeface="Arial"/>
              <a:cs typeface="Arial"/>
              <a:sym typeface="Arial"/>
            </a:endParaRPr>
          </a:p>
        </p:txBody>
      </p:sp>
      <p:sp>
        <p:nvSpPr>
          <p:cNvPr id="24" name="#"/>
          <p:cNvSpPr txBox="1"/>
          <p:nvPr/>
        </p:nvSpPr>
        <p:spPr>
          <a:xfrm>
            <a:off x="10214564" y="122557"/>
            <a:ext cx="72200" cy="26693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defTabSz="825500">
              <a:defRPr b="0">
                <a:solidFill>
                  <a:srgbClr val="FFFFF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a:ln>
                <a:noFill/>
              </a:ln>
              <a:solidFill>
                <a:srgbClr val="FFFFFF"/>
              </a:solidFill>
              <a:effectLst/>
              <a:uLnTx/>
              <a:uFillTx/>
              <a:latin typeface="Arial"/>
              <a:cs typeface="Arial"/>
              <a:sym typeface="Arial"/>
            </a:endParaRPr>
          </a:p>
        </p:txBody>
      </p:sp>
      <p:pic>
        <p:nvPicPr>
          <p:cNvPr id="20" name="Picture 19"/>
          <p:cNvPicPr>
            <a:picLocks noChangeAspect="1"/>
          </p:cNvPicPr>
          <p:nvPr/>
        </p:nvPicPr>
        <p:blipFill rotWithShape="1">
          <a:blip r:embed="rId4"/>
          <a:srcRect l="16932" t="10545" r="67283" b="15986"/>
          <a:stretch/>
        </p:blipFill>
        <p:spPr>
          <a:xfrm>
            <a:off x="272492" y="114287"/>
            <a:ext cx="3882030" cy="5261766"/>
          </a:xfrm>
          <a:prstGeom prst="rect">
            <a:avLst/>
          </a:prstGeom>
        </p:spPr>
      </p:pic>
      <p:sp>
        <p:nvSpPr>
          <p:cNvPr id="23" name="TextBox 22">
            <a:extLst>
              <a:ext uri="{FF2B5EF4-FFF2-40B4-BE49-F238E27FC236}">
                <a16:creationId xmlns:a16="http://schemas.microsoft.com/office/drawing/2014/main" id="{3DA1AD68-4080-4732-A732-B3CEF7A35BD0}"/>
              </a:ext>
            </a:extLst>
          </p:cNvPr>
          <p:cNvSpPr txBox="1"/>
          <p:nvPr/>
        </p:nvSpPr>
        <p:spPr>
          <a:xfrm>
            <a:off x="4928928" y="5409487"/>
            <a:ext cx="7678039"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5"/>
              </a:rPr>
              <a:t>https://www.nhtsa.gov/sites/nhtsa.dot.gov/files/documents/14222-phlebotomy_toolkit_final-032819-v1a_tag_0.pdf</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0352195"/>
      </p:ext>
    </p:extLst>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 y="-89207"/>
            <a:ext cx="12990668" cy="8379776"/>
          </a:xfrm>
          <a:prstGeom prst="rect">
            <a:avLst/>
          </a:prstGeom>
        </p:spPr>
      </p:pic>
      <p:sp>
        <p:nvSpPr>
          <p:cNvPr id="11" name="Rectangle"/>
          <p:cNvSpPr/>
          <p:nvPr/>
        </p:nvSpPr>
        <p:spPr>
          <a:xfrm>
            <a:off x="-200297" y="-89207"/>
            <a:ext cx="13025502" cy="7109408"/>
          </a:xfrm>
          <a:prstGeom prst="rect">
            <a:avLst/>
          </a:prstGeom>
          <a:gradFill>
            <a:gsLst>
              <a:gs pos="0">
                <a:srgbClr val="0083BF">
                  <a:alpha val="74445"/>
                </a:srgbClr>
              </a:gs>
              <a:gs pos="49964">
                <a:srgbClr val="006292">
                  <a:alpha val="74445"/>
                </a:srgbClr>
              </a:gs>
              <a:gs pos="100000">
                <a:srgbClr val="004065">
                  <a:alpha val="74445"/>
                </a:srgbClr>
              </a:gs>
            </a:gsLst>
            <a:lin ang="5400000"/>
          </a:gradFill>
          <a:ln w="12700">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225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16312" t="35186" r="16003" b="39159"/>
          <a:stretch/>
        </p:blipFill>
        <p:spPr>
          <a:xfrm>
            <a:off x="2234670" y="575685"/>
            <a:ext cx="7809478" cy="2390828"/>
          </a:xfrm>
          <a:prstGeom prst="rect">
            <a:avLst/>
          </a:prstGeom>
        </p:spPr>
      </p:pic>
      <p:sp>
        <p:nvSpPr>
          <p:cNvPr id="122" name="PRESENTATION TITLE"/>
          <p:cNvSpPr txBox="1"/>
          <p:nvPr/>
        </p:nvSpPr>
        <p:spPr>
          <a:xfrm>
            <a:off x="4568778" y="3465528"/>
            <a:ext cx="3468122" cy="85113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defTabSz="825500">
              <a:defRPr sz="6400" b="0">
                <a:solidFill>
                  <a:srgbClr val="FFFFF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US" sz="5062" b="0" i="0" u="none" strike="noStrike" kern="1200" cap="none" spc="0" normalizeH="0" baseline="0" noProof="0">
                <a:ln>
                  <a:noFill/>
                </a:ln>
                <a:solidFill>
                  <a:srgbClr val="FFFFFF"/>
                </a:solidFill>
                <a:effectLst/>
                <a:uLnTx/>
                <a:uFillTx/>
                <a:latin typeface="Arial"/>
                <a:cs typeface="Arial"/>
                <a:sym typeface="Arial"/>
              </a:rPr>
              <a:t>Thank you!</a:t>
            </a:r>
            <a:endParaRPr kumimoji="0" sz="5062" b="0" i="0" u="none" strike="noStrike" kern="1200" cap="none" spc="0" normalizeH="0" baseline="0" noProof="0">
              <a:ln>
                <a:noFill/>
              </a:ln>
              <a:solidFill>
                <a:srgbClr val="FFFFFF"/>
              </a:solidFill>
              <a:effectLst/>
              <a:uLnTx/>
              <a:uFillTx/>
              <a:latin typeface="Arial"/>
              <a:cs typeface="Arial"/>
              <a:sym typeface="Arial"/>
            </a:endParaRPr>
          </a:p>
        </p:txBody>
      </p:sp>
      <p:sp>
        <p:nvSpPr>
          <p:cNvPr id="124" name="Subheading"/>
          <p:cNvSpPr txBox="1"/>
          <p:nvPr/>
        </p:nvSpPr>
        <p:spPr>
          <a:xfrm>
            <a:off x="4732209" y="4625337"/>
            <a:ext cx="3141887" cy="981231"/>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defTabSz="825500">
              <a:defRPr sz="4800" b="0" i="1">
                <a:solidFill>
                  <a:srgbClr val="FFFFFF"/>
                </a:solidFill>
                <a:latin typeface="Arial"/>
                <a:ea typeface="Arial"/>
                <a:cs typeface="Arial"/>
                <a:sym typeface="Arial"/>
              </a:defRPr>
            </a:lvl1p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US" sz="1969" b="0" i="1" u="none" strike="noStrike" kern="1200" cap="none" spc="0" normalizeH="0" baseline="0" noProof="0">
                <a:ln>
                  <a:noFill/>
                </a:ln>
                <a:solidFill>
                  <a:srgbClr val="FFFFFF"/>
                </a:solidFill>
                <a:effectLst/>
                <a:uLnTx/>
                <a:uFillTx/>
                <a:latin typeface="Arial"/>
                <a:cs typeface="Arial"/>
                <a:sym typeface="Arial"/>
              </a:rPr>
              <a:t>Jennifer Huebner Davidson</a:t>
            </a:r>
          </a:p>
          <a:p>
            <a:pPr marL="0" marR="0" lvl="0" indent="0" algn="l" defTabSz="825500" rtl="0" eaLnBrk="1" fontAlgn="auto" latinLnBrk="0" hangingPunct="1">
              <a:lnSpc>
                <a:spcPct val="100000"/>
              </a:lnSpc>
              <a:spcBef>
                <a:spcPts val="0"/>
              </a:spcBef>
              <a:spcAft>
                <a:spcPts val="0"/>
              </a:spcAft>
              <a:buClrTx/>
              <a:buSzTx/>
              <a:buFontTx/>
              <a:buNone/>
              <a:tabLst/>
              <a:defRPr/>
            </a:pPr>
            <a:r>
              <a:rPr kumimoji="0" lang="en-US" sz="1969" b="0" i="1" u="none" strike="noStrike" kern="1200" cap="none" spc="0" normalizeH="0" baseline="0" noProof="0">
                <a:ln>
                  <a:noFill/>
                </a:ln>
                <a:solidFill>
                  <a:srgbClr val="FFFFFF"/>
                </a:solidFill>
                <a:effectLst/>
                <a:uLnTx/>
                <a:uFillTx/>
                <a:latin typeface="Arial"/>
                <a:cs typeface="Arial"/>
                <a:sym typeface="Arial"/>
              </a:rPr>
              <a:t>jennifer.davidson@dot.gov</a:t>
            </a:r>
          </a:p>
          <a:p>
            <a:pPr marL="0" marR="0" lvl="0" indent="0" algn="l" defTabSz="825500" rtl="0" eaLnBrk="1" fontAlgn="auto" latinLnBrk="0" hangingPunct="1">
              <a:lnSpc>
                <a:spcPct val="100000"/>
              </a:lnSpc>
              <a:spcBef>
                <a:spcPts val="0"/>
              </a:spcBef>
              <a:spcAft>
                <a:spcPts val="0"/>
              </a:spcAft>
              <a:buClrTx/>
              <a:buSzTx/>
              <a:buFontTx/>
              <a:buNone/>
              <a:tabLst/>
              <a:defRPr/>
            </a:pPr>
            <a:r>
              <a:rPr kumimoji="0" lang="en-US" sz="1969" b="0" i="1" u="none" strike="noStrike" kern="1200" cap="none" spc="0" normalizeH="0" baseline="0" noProof="0">
                <a:ln>
                  <a:noFill/>
                </a:ln>
                <a:solidFill>
                  <a:srgbClr val="FFFFFF"/>
                </a:solidFill>
                <a:effectLst/>
                <a:uLnTx/>
                <a:uFillTx/>
                <a:latin typeface="Arial"/>
                <a:cs typeface="Arial"/>
                <a:sym typeface="Arial"/>
              </a:rPr>
              <a:t>202 366-2163</a:t>
            </a:r>
            <a:endParaRPr kumimoji="0" sz="1969" b="0" i="1" u="none" strike="noStrike" kern="120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900366080"/>
      </p:ext>
    </p:extLst>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128</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6" y="2262851"/>
            <a:ext cx="6083931" cy="2369880"/>
          </a:xfrm>
          <a:prstGeom prst="rect">
            <a:avLst/>
          </a:prstGeom>
          <a:noFill/>
        </p:spPr>
        <p:txBody>
          <a:bodyPr wrap="square" lIns="91440" tIns="45720" rIns="91440" bIns="45720" rtlCol="0" anchor="t">
            <a:spAutoFit/>
          </a:bodyPr>
          <a:lstStyle/>
          <a:p>
            <a:r>
              <a:rPr lang="en-US" sz="4400" b="1">
                <a:latin typeface="Calibri"/>
                <a:cs typeface="Arial"/>
              </a:rPr>
              <a:t>Officer Jayme Derbyshire</a:t>
            </a:r>
          </a:p>
          <a:p>
            <a:r>
              <a:rPr lang="en-US" sz="3600">
                <a:latin typeface="Calibri"/>
                <a:cs typeface="Arial"/>
              </a:rPr>
              <a:t>Montgomery County Department of Police</a:t>
            </a:r>
          </a:p>
          <a:p>
            <a:endParaRPr lang="en-US" sz="3200">
              <a:cs typeface="Calibri"/>
            </a:endParaRPr>
          </a:p>
        </p:txBody>
      </p:sp>
      <p:pic>
        <p:nvPicPr>
          <p:cNvPr id="5" name="Picture 2">
            <a:extLst>
              <a:ext uri="{FF2B5EF4-FFF2-40B4-BE49-F238E27FC236}">
                <a16:creationId xmlns:a16="http://schemas.microsoft.com/office/drawing/2014/main" id="{38B73A5A-0EA5-4F7B-A713-964893EA57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69" b="21639"/>
          <a:stretch/>
        </p:blipFill>
        <p:spPr bwMode="auto">
          <a:xfrm>
            <a:off x="854983" y="1446211"/>
            <a:ext cx="3737404" cy="3737404"/>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66126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38197" y="2570922"/>
            <a:ext cx="7417905" cy="1932954"/>
          </a:xfrm>
        </p:spPr>
        <p:txBody>
          <a:bodyPr>
            <a:normAutofit/>
          </a:bodyPr>
          <a:lstStyle/>
          <a:p>
            <a:r>
              <a:rPr lang="en-US" sz="5400" dirty="0"/>
              <a:t>Cannabis Impairment Detection Workshops</a:t>
            </a: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3201501" y="4953761"/>
            <a:ext cx="2691298" cy="784431"/>
          </a:xfrm>
        </p:spPr>
        <p:txBody>
          <a:bodyPr>
            <a:normAutofit fontScale="92500"/>
          </a:bodyPr>
          <a:lstStyle/>
          <a:p>
            <a:r>
              <a:rPr lang="en-US" sz="3200" b="1" i="1" dirty="0">
                <a:solidFill>
                  <a:srgbClr val="00B050"/>
                </a:solidFill>
              </a:rPr>
              <a:t>“Green Labs”</a:t>
            </a:r>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129</a:t>
            </a:fld>
            <a:endParaRPr lang="en-US" dirty="0"/>
          </a:p>
        </p:txBody>
      </p:sp>
    </p:spTree>
    <p:extLst>
      <p:ext uri="{BB962C8B-B14F-4D97-AF65-F5344CB8AC3E}">
        <p14:creationId xmlns:p14="http://schemas.microsoft.com/office/powerpoint/2010/main" val="17127844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130</a:t>
            </a:fld>
            <a:endParaRPr lang="en-US" dirty="0"/>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a:xfrm>
            <a:off x="314855" y="136525"/>
            <a:ext cx="3833075" cy="1325563"/>
          </a:xfrm>
        </p:spPr>
        <p:txBody>
          <a:bodyPr/>
          <a:lstStyle/>
          <a:p>
            <a:r>
              <a:rPr lang="en-US" dirty="0"/>
              <a:t>The problem:</a:t>
            </a:r>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a:xfrm>
            <a:off x="7539354" y="825780"/>
            <a:ext cx="4551046" cy="2775916"/>
          </a:xfrm>
        </p:spPr>
        <p:txBody>
          <a:bodyPr/>
          <a:lstStyle/>
          <a:p>
            <a:pPr marL="285750" indent="-285750">
              <a:buFont typeface="Arial" panose="020B0604020202020204" pitchFamily="34" charset="0"/>
              <a:buChar char="•"/>
            </a:pPr>
            <a:r>
              <a:rPr lang="en-US" dirty="0"/>
              <a:t>December 2017 dispensaries opened in Maryland</a:t>
            </a:r>
          </a:p>
          <a:p>
            <a:pPr marL="285750" indent="-285750">
              <a:buFont typeface="Arial" panose="020B0604020202020204" pitchFamily="34" charset="0"/>
              <a:buChar char="•"/>
            </a:pPr>
            <a:r>
              <a:rPr lang="en-US" dirty="0"/>
              <a:t>102 dispensaries currently allowed</a:t>
            </a:r>
          </a:p>
          <a:p>
            <a:pPr marL="285750" indent="-285750">
              <a:buFont typeface="Arial" panose="020B0604020202020204" pitchFamily="34" charset="0"/>
              <a:buChar char="•"/>
            </a:pPr>
            <a:r>
              <a:rPr lang="en-US" dirty="0"/>
              <a:t>Program still in its infancy with approximately 126,000 certified patients</a:t>
            </a:r>
          </a:p>
          <a:p>
            <a:pPr marL="742950" lvl="1" indent="-285750">
              <a:buFont typeface="Arial" panose="020B0604020202020204" pitchFamily="34" charset="0"/>
              <a:buChar char="•"/>
            </a:pPr>
            <a:r>
              <a:rPr lang="en-US" dirty="0"/>
              <a:t>Not all users are medical cannabis patients</a:t>
            </a:r>
          </a:p>
        </p:txBody>
      </p:sp>
      <p:pic>
        <p:nvPicPr>
          <p:cNvPr id="1026" name="Picture 2" descr="Understanding Your Problem Is Half the Solution (Actually the Most  Important Half) - Henrico Dolfing">
            <a:extLst>
              <a:ext uri="{FF2B5EF4-FFF2-40B4-BE49-F238E27FC236}">
                <a16:creationId xmlns:a16="http://schemas.microsoft.com/office/drawing/2014/main" id="{32C5C45E-7C9D-47AE-BB1B-8FF165E914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961" y="1826935"/>
            <a:ext cx="4147931" cy="339442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se 5 VCs have high hopes for cannabis in 2021 | TechCrunch">
            <a:extLst>
              <a:ext uri="{FF2B5EF4-FFF2-40B4-BE49-F238E27FC236}">
                <a16:creationId xmlns:a16="http://schemas.microsoft.com/office/drawing/2014/main" id="{8565FADD-2F6F-4DBC-9059-7D9C1522F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4892" y="523875"/>
            <a:ext cx="2857500" cy="17430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Understand the Law Relating to Driving Without Insurance | Dial-A-Law">
            <a:extLst>
              <a:ext uri="{FF2B5EF4-FFF2-40B4-BE49-F238E27FC236}">
                <a16:creationId xmlns:a16="http://schemas.microsoft.com/office/drawing/2014/main" id="{B9706E89-2DC0-4BB4-AB42-4AB5789BD5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4892" y="2486025"/>
            <a:ext cx="2857500" cy="17430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descr="Cannabis &amp; Employment Laws">
            <a:extLst>
              <a:ext uri="{FF2B5EF4-FFF2-40B4-BE49-F238E27FC236}">
                <a16:creationId xmlns:a16="http://schemas.microsoft.com/office/drawing/2014/main" id="{FD1702E0-C6F1-4870-9E5E-A82E4B27BC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4892" y="4448175"/>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E5C964D-BF28-4346-9FA8-710879C1BF7B}"/>
              </a:ext>
            </a:extLst>
          </p:cNvPr>
          <p:cNvSpPr/>
          <p:nvPr/>
        </p:nvSpPr>
        <p:spPr>
          <a:xfrm>
            <a:off x="8458086" y="4003"/>
            <a:ext cx="2461706" cy="646331"/>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600" b="1" cap="none" spc="0" dirty="0">
                <a:ln/>
                <a:solidFill>
                  <a:schemeClr val="accent4"/>
                </a:solidFill>
                <a:effectLst/>
              </a:rPr>
              <a:t>Cannabis</a:t>
            </a:r>
          </a:p>
        </p:txBody>
      </p:sp>
      <p:sp>
        <p:nvSpPr>
          <p:cNvPr id="12" name="Rectangle 11">
            <a:extLst>
              <a:ext uri="{FF2B5EF4-FFF2-40B4-BE49-F238E27FC236}">
                <a16:creationId xmlns:a16="http://schemas.microsoft.com/office/drawing/2014/main" id="{379A8E82-7D99-48F7-BE8C-70BC99991AF2}"/>
              </a:ext>
            </a:extLst>
          </p:cNvPr>
          <p:cNvSpPr/>
          <p:nvPr/>
        </p:nvSpPr>
        <p:spPr>
          <a:xfrm>
            <a:off x="8577675" y="2976626"/>
            <a:ext cx="2461706" cy="646331"/>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600" b="1" dirty="0">
                <a:ln/>
                <a:solidFill>
                  <a:schemeClr val="accent4"/>
                </a:solidFill>
              </a:rPr>
              <a:t>Driving</a:t>
            </a:r>
            <a:endParaRPr lang="en-US" sz="3600" b="1" cap="none" spc="0" dirty="0">
              <a:ln/>
              <a:solidFill>
                <a:schemeClr val="accent4"/>
              </a:solidFill>
              <a:effectLst/>
            </a:endParaRPr>
          </a:p>
        </p:txBody>
      </p:sp>
      <p:sp>
        <p:nvSpPr>
          <p:cNvPr id="3" name="TextBox 2">
            <a:extLst>
              <a:ext uri="{FF2B5EF4-FFF2-40B4-BE49-F238E27FC236}">
                <a16:creationId xmlns:a16="http://schemas.microsoft.com/office/drawing/2014/main" id="{5FF59B2A-C6F5-4657-B195-1515797C5B5E}"/>
              </a:ext>
            </a:extLst>
          </p:cNvPr>
          <p:cNvSpPr txBox="1"/>
          <p:nvPr/>
        </p:nvSpPr>
        <p:spPr>
          <a:xfrm>
            <a:off x="7513983" y="3622957"/>
            <a:ext cx="4576417"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Montgomery County is a very transient county</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Dissipation rate of THC isn’t conducive to length of collision investigation</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Peak effects of cannabis is limited in time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Officers are aware of alcohol impairment general indicators….cannabis is a little trickier</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3637784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127B7B-A637-42AD-A01F-D10A204A8E21}"/>
              </a:ext>
            </a:extLst>
          </p:cNvPr>
          <p:cNvSpPr>
            <a:spLocks noGrp="1"/>
          </p:cNvSpPr>
          <p:nvPr>
            <p:ph type="body" idx="1"/>
          </p:nvPr>
        </p:nvSpPr>
        <p:spPr>
          <a:xfrm rot="16200000">
            <a:off x="-1922806" y="2808408"/>
            <a:ext cx="5157787" cy="823912"/>
          </a:xfrm>
        </p:spPr>
        <p:txBody>
          <a:bodyPr>
            <a:normAutofit/>
          </a:bodyPr>
          <a:lstStyle/>
          <a:p>
            <a:r>
              <a:rPr lang="en-US" sz="4800" b="1" dirty="0">
                <a:solidFill>
                  <a:srgbClr val="F3D03E"/>
                </a:solidFill>
              </a:rPr>
              <a:t>Attestation Form</a:t>
            </a:r>
          </a:p>
        </p:txBody>
      </p:sp>
      <p:sp>
        <p:nvSpPr>
          <p:cNvPr id="2" name="Slide Number Placeholder 1">
            <a:extLst>
              <a:ext uri="{FF2B5EF4-FFF2-40B4-BE49-F238E27FC236}">
                <a16:creationId xmlns:a16="http://schemas.microsoft.com/office/drawing/2014/main" id="{348E17A8-B61C-4444-B273-BEA522538D50}"/>
              </a:ext>
            </a:extLst>
          </p:cNvPr>
          <p:cNvSpPr>
            <a:spLocks noGrp="1"/>
          </p:cNvSpPr>
          <p:nvPr>
            <p:ph type="sldNum" sz="quarter" idx="12"/>
          </p:nvPr>
        </p:nvSpPr>
        <p:spPr/>
        <p:txBody>
          <a:bodyPr/>
          <a:lstStyle/>
          <a:p>
            <a:fld id="{27E16C0C-6FB0-4EFF-ADEE-30E9E324E0EA}" type="slidenum">
              <a:rPr lang="en-US" smtClean="0"/>
              <a:pPr/>
              <a:t>131</a:t>
            </a:fld>
            <a:endParaRPr lang="en-US" dirty="0"/>
          </a:p>
        </p:txBody>
      </p:sp>
      <p:pic>
        <p:nvPicPr>
          <p:cNvPr id="7" name="Picture 6">
            <a:extLst>
              <a:ext uri="{FF2B5EF4-FFF2-40B4-BE49-F238E27FC236}">
                <a16:creationId xmlns:a16="http://schemas.microsoft.com/office/drawing/2014/main" id="{7E9C54E1-2D8C-4899-970A-7BA3C19AFEAD}"/>
              </a:ext>
            </a:extLst>
          </p:cNvPr>
          <p:cNvPicPr>
            <a:picLocks noChangeAspect="1"/>
          </p:cNvPicPr>
          <p:nvPr/>
        </p:nvPicPr>
        <p:blipFill rotWithShape="1">
          <a:blip r:embed="rId2"/>
          <a:srcRect l="19435" t="9144" r="20189"/>
          <a:stretch/>
        </p:blipFill>
        <p:spPr>
          <a:xfrm>
            <a:off x="1689032" y="278470"/>
            <a:ext cx="9905035" cy="588378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 name="Left Bracket 8">
            <a:extLst>
              <a:ext uri="{FF2B5EF4-FFF2-40B4-BE49-F238E27FC236}">
                <a16:creationId xmlns:a16="http://schemas.microsoft.com/office/drawing/2014/main" id="{A85D0267-A631-493B-90E3-AC8229664CB4}"/>
              </a:ext>
            </a:extLst>
          </p:cNvPr>
          <p:cNvSpPr/>
          <p:nvPr/>
        </p:nvSpPr>
        <p:spPr>
          <a:xfrm>
            <a:off x="2107096" y="4439478"/>
            <a:ext cx="291547" cy="463826"/>
          </a:xfrm>
          <a:prstGeom prst="leftBracket">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0" name="Right Bracket 9">
            <a:extLst>
              <a:ext uri="{FF2B5EF4-FFF2-40B4-BE49-F238E27FC236}">
                <a16:creationId xmlns:a16="http://schemas.microsoft.com/office/drawing/2014/main" id="{ED91CADF-FA57-45B2-8C50-C269B1143B8F}"/>
              </a:ext>
            </a:extLst>
          </p:cNvPr>
          <p:cNvSpPr/>
          <p:nvPr/>
        </p:nvSpPr>
        <p:spPr>
          <a:xfrm>
            <a:off x="10257183" y="4439478"/>
            <a:ext cx="437321" cy="463826"/>
          </a:xfrm>
          <a:prstGeom prst="rightBracket">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2472348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495E573-917C-4C5A-B29D-24A4A04CDF41}"/>
              </a:ext>
            </a:extLst>
          </p:cNvPr>
          <p:cNvSpPr>
            <a:spLocks noGrp="1"/>
          </p:cNvSpPr>
          <p:nvPr>
            <p:ph type="body" idx="13"/>
          </p:nvPr>
        </p:nvSpPr>
        <p:spPr>
          <a:xfrm>
            <a:off x="3896139" y="2238199"/>
            <a:ext cx="6594293" cy="1195679"/>
          </a:xfrm>
        </p:spPr>
        <p:txBody>
          <a:bodyPr/>
          <a:lstStyle/>
          <a:p>
            <a:r>
              <a:rPr lang="en-US" sz="1800" b="1" dirty="0"/>
              <a:t>10 certified medical cannabis patients, approximately 25 officers (mostly patrol and/or specialized street-based units)</a:t>
            </a:r>
          </a:p>
        </p:txBody>
      </p:sp>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p:txBody>
          <a:bodyPr/>
          <a:lstStyle/>
          <a:p>
            <a:fld id="{27E16C0C-6FB0-4EFF-ADEE-30E9E324E0EA}" type="slidenum">
              <a:rPr lang="en-US" smtClean="0"/>
              <a:pPr/>
              <a:t>132</a:t>
            </a:fld>
            <a:endParaRPr lang="en-US" dirty="0"/>
          </a:p>
        </p:txBody>
      </p:sp>
      <p:pic>
        <p:nvPicPr>
          <p:cNvPr id="8" name="Picture 7">
            <a:extLst>
              <a:ext uri="{FF2B5EF4-FFF2-40B4-BE49-F238E27FC236}">
                <a16:creationId xmlns:a16="http://schemas.microsoft.com/office/drawing/2014/main" id="{2ADA81AE-AB46-4EB8-96C9-8B28B2BBDCBB}"/>
              </a:ext>
            </a:extLst>
          </p:cNvPr>
          <p:cNvPicPr>
            <a:picLocks noChangeAspect="1"/>
          </p:cNvPicPr>
          <p:nvPr/>
        </p:nvPicPr>
        <p:blipFill>
          <a:blip r:embed="rId2"/>
          <a:stretch>
            <a:fillRect/>
          </a:stretch>
        </p:blipFill>
        <p:spPr>
          <a:xfrm>
            <a:off x="2438399" y="136525"/>
            <a:ext cx="7315201" cy="2106552"/>
          </a:xfrm>
          <a:prstGeom prst="rect">
            <a:avLst/>
          </a:prstGeom>
          <a:ln>
            <a:noFill/>
          </a:ln>
          <a:effectLst>
            <a:softEdge rad="112500"/>
          </a:effectLst>
        </p:spPr>
      </p:pic>
      <p:sp>
        <p:nvSpPr>
          <p:cNvPr id="10" name="Title 1">
            <a:extLst>
              <a:ext uri="{FF2B5EF4-FFF2-40B4-BE49-F238E27FC236}">
                <a16:creationId xmlns:a16="http://schemas.microsoft.com/office/drawing/2014/main" id="{390C3D7E-526E-43FC-BA43-A8F39E1B8CE9}"/>
              </a:ext>
            </a:extLst>
          </p:cNvPr>
          <p:cNvSpPr>
            <a:spLocks noGrp="1"/>
          </p:cNvSpPr>
          <p:nvPr>
            <p:ph type="title"/>
          </p:nvPr>
        </p:nvSpPr>
        <p:spPr>
          <a:xfrm>
            <a:off x="1740848" y="2456030"/>
            <a:ext cx="1523387" cy="552158"/>
          </a:xfrm>
        </p:spPr>
        <p:txBody>
          <a:bodyPr>
            <a:noAutofit/>
          </a:bodyPr>
          <a:lstStyle/>
          <a:p>
            <a:r>
              <a:rPr lang="en-US" sz="3600" b="1" dirty="0">
                <a:solidFill>
                  <a:srgbClr val="EF4042"/>
                </a:solidFill>
                <a:latin typeface="+mn-lt"/>
              </a:rPr>
              <a:t>WHO:</a:t>
            </a:r>
          </a:p>
        </p:txBody>
      </p:sp>
      <p:sp>
        <p:nvSpPr>
          <p:cNvPr id="11" name="Rectangle 10">
            <a:extLst>
              <a:ext uri="{FF2B5EF4-FFF2-40B4-BE49-F238E27FC236}">
                <a16:creationId xmlns:a16="http://schemas.microsoft.com/office/drawing/2014/main" id="{8449AA5D-098C-4714-A958-0278BA803301}"/>
              </a:ext>
            </a:extLst>
          </p:cNvPr>
          <p:cNvSpPr/>
          <p:nvPr/>
        </p:nvSpPr>
        <p:spPr>
          <a:xfrm>
            <a:off x="1788510" y="3346553"/>
            <a:ext cx="1475725" cy="646331"/>
          </a:xfrm>
          <a:prstGeom prst="rect">
            <a:avLst/>
          </a:prstGeom>
        </p:spPr>
        <p:txBody>
          <a:bodyPr wrap="none">
            <a:spAutoFit/>
          </a:bodyPr>
          <a:lstStyle/>
          <a:p>
            <a:r>
              <a:rPr lang="en-US" sz="3600" b="1" cap="all" dirty="0">
                <a:ln w="3175" cmpd="sng">
                  <a:noFill/>
                </a:ln>
                <a:solidFill>
                  <a:schemeClr val="accent2"/>
                </a:solidFill>
                <a:effectLst>
                  <a:glow rad="38100">
                    <a:prstClr val="black">
                      <a:lumMod val="65000"/>
                      <a:lumOff val="35000"/>
                      <a:alpha val="40000"/>
                    </a:prstClr>
                  </a:glow>
                </a:effectLst>
                <a:ea typeface="+mj-ea"/>
                <a:cs typeface="+mj-cs"/>
              </a:rPr>
              <a:t>What:</a:t>
            </a:r>
            <a:endParaRPr lang="en-US" dirty="0">
              <a:solidFill>
                <a:schemeClr val="accent2"/>
              </a:solidFill>
              <a:effectLst>
                <a:glow rad="38100">
                  <a:prstClr val="black">
                    <a:lumMod val="65000"/>
                    <a:lumOff val="35000"/>
                    <a:alpha val="40000"/>
                  </a:prstClr>
                </a:glow>
              </a:effectLst>
            </a:endParaRPr>
          </a:p>
        </p:txBody>
      </p:sp>
      <p:sp>
        <p:nvSpPr>
          <p:cNvPr id="12" name="Rectangle 11">
            <a:extLst>
              <a:ext uri="{FF2B5EF4-FFF2-40B4-BE49-F238E27FC236}">
                <a16:creationId xmlns:a16="http://schemas.microsoft.com/office/drawing/2014/main" id="{118BB063-0852-40CF-98B3-E32693A68279}"/>
              </a:ext>
            </a:extLst>
          </p:cNvPr>
          <p:cNvSpPr/>
          <p:nvPr/>
        </p:nvSpPr>
        <p:spPr>
          <a:xfrm>
            <a:off x="1788511" y="4325458"/>
            <a:ext cx="1550424" cy="646331"/>
          </a:xfrm>
          <a:prstGeom prst="rect">
            <a:avLst/>
          </a:prstGeom>
        </p:spPr>
        <p:txBody>
          <a:bodyPr wrap="none">
            <a:spAutoFit/>
          </a:bodyPr>
          <a:lstStyle/>
          <a:p>
            <a:r>
              <a:rPr lang="en-US" sz="3600" b="1" cap="all" dirty="0">
                <a:ln w="3175" cmpd="sng">
                  <a:noFill/>
                </a:ln>
                <a:solidFill>
                  <a:srgbClr val="FFFF00"/>
                </a:solidFill>
                <a:effectLst>
                  <a:glow rad="38100">
                    <a:prstClr val="black">
                      <a:lumMod val="65000"/>
                      <a:lumOff val="35000"/>
                      <a:alpha val="40000"/>
                    </a:prstClr>
                  </a:glow>
                </a:effectLst>
                <a:ea typeface="+mj-ea"/>
                <a:cs typeface="+mj-cs"/>
              </a:rPr>
              <a:t>WHEN:</a:t>
            </a:r>
            <a:endParaRPr lang="en-US" dirty="0">
              <a:solidFill>
                <a:srgbClr val="FFFF00"/>
              </a:solidFill>
              <a:effectLst>
                <a:glow rad="38100">
                  <a:prstClr val="black">
                    <a:lumMod val="65000"/>
                    <a:lumOff val="35000"/>
                    <a:alpha val="40000"/>
                  </a:prstClr>
                </a:glow>
              </a:effectLst>
            </a:endParaRPr>
          </a:p>
        </p:txBody>
      </p:sp>
      <p:sp>
        <p:nvSpPr>
          <p:cNvPr id="13" name="Rectangle 12">
            <a:extLst>
              <a:ext uri="{FF2B5EF4-FFF2-40B4-BE49-F238E27FC236}">
                <a16:creationId xmlns:a16="http://schemas.microsoft.com/office/drawing/2014/main" id="{EC4C1950-0FED-4A7E-9DC1-DA64D142D099}"/>
              </a:ext>
            </a:extLst>
          </p:cNvPr>
          <p:cNvSpPr/>
          <p:nvPr/>
        </p:nvSpPr>
        <p:spPr>
          <a:xfrm>
            <a:off x="1815548" y="5321118"/>
            <a:ext cx="1792478" cy="646331"/>
          </a:xfrm>
          <a:prstGeom prst="rect">
            <a:avLst/>
          </a:prstGeom>
        </p:spPr>
        <p:txBody>
          <a:bodyPr wrap="none">
            <a:spAutoFit/>
          </a:bodyPr>
          <a:lstStyle/>
          <a:p>
            <a:r>
              <a:rPr lang="en-US" sz="3600" b="1" cap="all" dirty="0">
                <a:ln w="3175" cmpd="sng">
                  <a:noFill/>
                </a:ln>
                <a:solidFill>
                  <a:srgbClr val="00B050"/>
                </a:solidFill>
                <a:effectLst>
                  <a:glow rad="38100">
                    <a:prstClr val="black">
                      <a:lumMod val="65000"/>
                      <a:lumOff val="35000"/>
                      <a:alpha val="40000"/>
                    </a:prstClr>
                  </a:glow>
                </a:effectLst>
                <a:ea typeface="+mj-ea"/>
                <a:cs typeface="+mj-cs"/>
              </a:rPr>
              <a:t>WHERE:</a:t>
            </a:r>
            <a:endParaRPr lang="en-US" dirty="0">
              <a:solidFill>
                <a:srgbClr val="00B050"/>
              </a:solidFill>
              <a:effectLst>
                <a:glow rad="38100">
                  <a:prstClr val="black">
                    <a:lumMod val="65000"/>
                    <a:lumOff val="35000"/>
                    <a:alpha val="40000"/>
                  </a:prstClr>
                </a:glow>
              </a:effectLst>
            </a:endParaRPr>
          </a:p>
        </p:txBody>
      </p:sp>
      <p:sp>
        <p:nvSpPr>
          <p:cNvPr id="2" name="TextBox 1">
            <a:extLst>
              <a:ext uri="{FF2B5EF4-FFF2-40B4-BE49-F238E27FC236}">
                <a16:creationId xmlns:a16="http://schemas.microsoft.com/office/drawing/2014/main" id="{24AA90CE-5F0B-4C62-850E-6F1DC28EB691}"/>
              </a:ext>
            </a:extLst>
          </p:cNvPr>
          <p:cNvSpPr txBox="1"/>
          <p:nvPr/>
        </p:nvSpPr>
        <p:spPr>
          <a:xfrm>
            <a:off x="3896139" y="3429000"/>
            <a:ext cx="5817704"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3 hours of classroom, 2 hours of lab, working dinner, enforcement</a:t>
            </a:r>
          </a:p>
        </p:txBody>
      </p:sp>
      <p:sp>
        <p:nvSpPr>
          <p:cNvPr id="3" name="TextBox 2">
            <a:extLst>
              <a:ext uri="{FF2B5EF4-FFF2-40B4-BE49-F238E27FC236}">
                <a16:creationId xmlns:a16="http://schemas.microsoft.com/office/drawing/2014/main" id="{3F536B17-0740-4D18-A0B6-56FA2D3BD7D5}"/>
              </a:ext>
            </a:extLst>
          </p:cNvPr>
          <p:cNvSpPr txBox="1"/>
          <p:nvPr/>
        </p:nvSpPr>
        <p:spPr>
          <a:xfrm>
            <a:off x="3896139" y="4580837"/>
            <a:ext cx="5565913"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1 lab per quarter- first lab was held in 2018</a:t>
            </a:r>
          </a:p>
        </p:txBody>
      </p:sp>
      <p:sp>
        <p:nvSpPr>
          <p:cNvPr id="4" name="TextBox 3">
            <a:extLst>
              <a:ext uri="{FF2B5EF4-FFF2-40B4-BE49-F238E27FC236}">
                <a16:creationId xmlns:a16="http://schemas.microsoft.com/office/drawing/2014/main" id="{1B37978E-224A-4BA2-9BAF-4333753B0F9A}"/>
              </a:ext>
            </a:extLst>
          </p:cNvPr>
          <p:cNvSpPr txBox="1"/>
          <p:nvPr/>
        </p:nvSpPr>
        <p:spPr>
          <a:xfrm>
            <a:off x="3896139" y="5417233"/>
            <a:ext cx="4943061"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Predetermined venue with classroom and consumption area</a:t>
            </a:r>
          </a:p>
        </p:txBody>
      </p:sp>
    </p:spTree>
    <p:extLst>
      <p:ext uri="{BB962C8B-B14F-4D97-AF65-F5344CB8AC3E}">
        <p14:creationId xmlns:p14="http://schemas.microsoft.com/office/powerpoint/2010/main" val="284127924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2CC2BF-86DB-4051-B3E3-33CC3B101B45}"/>
              </a:ext>
            </a:extLst>
          </p:cNvPr>
          <p:cNvPicPr>
            <a:picLocks noChangeAspect="1"/>
          </p:cNvPicPr>
          <p:nvPr/>
        </p:nvPicPr>
        <p:blipFill>
          <a:blip r:embed="rId2"/>
          <a:stretch>
            <a:fillRect/>
          </a:stretch>
        </p:blipFill>
        <p:spPr>
          <a:xfrm>
            <a:off x="5950226" y="318052"/>
            <a:ext cx="6140173" cy="5871611"/>
          </a:xfrm>
          <a:prstGeom prst="rect">
            <a:avLst/>
          </a:prstGeom>
          <a:ln>
            <a:noFill/>
          </a:ln>
          <a:effectLst>
            <a:softEdge rad="112500"/>
          </a:effectLst>
        </p:spPr>
      </p:pic>
      <p:sp>
        <p:nvSpPr>
          <p:cNvPr id="5" name="Slide Number Placeholder 4">
            <a:extLst>
              <a:ext uri="{FF2B5EF4-FFF2-40B4-BE49-F238E27FC236}">
                <a16:creationId xmlns:a16="http://schemas.microsoft.com/office/drawing/2014/main" id="{ABF7CB85-B358-4A7F-A1C4-282EEC8D6F93}"/>
              </a:ext>
            </a:extLst>
          </p:cNvPr>
          <p:cNvSpPr>
            <a:spLocks noGrp="1"/>
          </p:cNvSpPr>
          <p:nvPr>
            <p:ph type="sldNum" sz="quarter" idx="12"/>
          </p:nvPr>
        </p:nvSpPr>
        <p:spPr/>
        <p:txBody>
          <a:bodyPr/>
          <a:lstStyle/>
          <a:p>
            <a:fld id="{27E16C0C-6FB0-4EFF-ADEE-30E9E324E0EA}" type="slidenum">
              <a:rPr lang="en-US" smtClean="0"/>
              <a:pPr/>
              <a:t>133</a:t>
            </a:fld>
            <a:endParaRPr lang="en-US" dirty="0"/>
          </a:p>
        </p:txBody>
      </p:sp>
      <p:sp>
        <p:nvSpPr>
          <p:cNvPr id="4" name="Content Placeholder 3">
            <a:extLst>
              <a:ext uri="{FF2B5EF4-FFF2-40B4-BE49-F238E27FC236}">
                <a16:creationId xmlns:a16="http://schemas.microsoft.com/office/drawing/2014/main" id="{343A6D66-2C14-4448-9370-64017BB397A8}"/>
              </a:ext>
            </a:extLst>
          </p:cNvPr>
          <p:cNvSpPr>
            <a:spLocks noGrp="1"/>
          </p:cNvSpPr>
          <p:nvPr>
            <p:ph type="body" idx="1"/>
          </p:nvPr>
        </p:nvSpPr>
        <p:spPr>
          <a:xfrm>
            <a:off x="238538" y="1447366"/>
            <a:ext cx="5476345" cy="4348577"/>
          </a:xfrm>
        </p:spPr>
        <p:txBody>
          <a:bodyPr>
            <a:normAutofit fontScale="92500"/>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venir Next LT Pro" panose="02020404030301010803"/>
                <a:ea typeface="+mn-ea"/>
                <a:cs typeface="+mn-cs"/>
              </a:rPr>
              <a:t>Teach officers to better recognize cannabis impairment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venir Next LT Pro" panose="02020404030301010803"/>
                <a:ea typeface="+mn-ea"/>
                <a:cs typeface="+mn-cs"/>
              </a:rPr>
              <a:t>Have officers feel more confident with arrest decisions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venir Next LT Pro" panose="02020404030301010803"/>
                <a:ea typeface="+mn-ea"/>
                <a:cs typeface="+mn-cs"/>
              </a:rPr>
              <a:t>Build relationship between LE and the cannabis community</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venir Next LT Pro" panose="02020404030301010803"/>
                <a:ea typeface="+mn-ea"/>
                <a:cs typeface="+mn-cs"/>
              </a:rPr>
              <a:t>Controlled learning environment with gradual increase in impairment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venir Next LT Pro" panose="02020404030301010803"/>
                <a:ea typeface="+mn-ea"/>
                <a:cs typeface="+mn-cs"/>
              </a:rPr>
              <a:t>Familiarize officers with cannabis legislation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400" dirty="0">
                <a:solidFill>
                  <a:prstClr val="black"/>
                </a:solidFill>
                <a:latin typeface="Avenir Next LT Pro" panose="02020404030301010803"/>
                <a:cs typeface="+mn-cs"/>
              </a:rPr>
              <a:t>Introduce officers to available roadside tools for the future</a:t>
            </a:r>
            <a:endParaRPr kumimoji="0" lang="en-US" sz="2400" b="0" i="0" u="none" strike="noStrike" kern="1200" cap="none" spc="0" normalizeH="0" baseline="0" noProof="0" dirty="0">
              <a:ln>
                <a:noFill/>
              </a:ln>
              <a:solidFill>
                <a:prstClr val="black"/>
              </a:solidFill>
              <a:effectLst/>
              <a:uLnTx/>
              <a:uFillTx/>
              <a:latin typeface="Avenir Next LT Pro" panose="02020404030301010803"/>
              <a:ea typeface="+mn-ea"/>
              <a:cs typeface="+mn-cs"/>
            </a:endParaRPr>
          </a:p>
          <a:p>
            <a:pPr marL="285750" indent="-285750">
              <a:buFont typeface="Wingdings" panose="05000000000000000000" pitchFamily="2" charset="2"/>
              <a:buChar char="§"/>
            </a:pPr>
            <a:endParaRPr lang="en-US" dirty="0"/>
          </a:p>
        </p:txBody>
      </p:sp>
      <p:sp>
        <p:nvSpPr>
          <p:cNvPr id="7" name="Rectangle 6">
            <a:extLst>
              <a:ext uri="{FF2B5EF4-FFF2-40B4-BE49-F238E27FC236}">
                <a16:creationId xmlns:a16="http://schemas.microsoft.com/office/drawing/2014/main" id="{B206DEA3-A5E9-4EE6-8452-0452D8B6648B}"/>
              </a:ext>
            </a:extLst>
          </p:cNvPr>
          <p:cNvSpPr/>
          <p:nvPr/>
        </p:nvSpPr>
        <p:spPr>
          <a:xfrm>
            <a:off x="1571979" y="379126"/>
            <a:ext cx="2809461" cy="1107996"/>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Goals</a:t>
            </a:r>
          </a:p>
        </p:txBody>
      </p:sp>
    </p:spTree>
    <p:extLst>
      <p:ext uri="{BB962C8B-B14F-4D97-AF65-F5344CB8AC3E}">
        <p14:creationId xmlns:p14="http://schemas.microsoft.com/office/powerpoint/2010/main" val="15742917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320B4-23F5-43F5-9F55-9905D8F9D8D9}"/>
              </a:ext>
            </a:extLst>
          </p:cNvPr>
          <p:cNvSpPr>
            <a:spLocks noGrp="1"/>
          </p:cNvSpPr>
          <p:nvPr>
            <p:ph type="title"/>
          </p:nvPr>
        </p:nvSpPr>
        <p:spPr/>
        <p:txBody>
          <a:bodyPr/>
          <a:lstStyle/>
          <a:p>
            <a:r>
              <a:rPr lang="en-US" dirty="0"/>
              <a:t>Future action items:</a:t>
            </a:r>
          </a:p>
        </p:txBody>
      </p:sp>
      <p:sp>
        <p:nvSpPr>
          <p:cNvPr id="4" name="Content Placeholder 3">
            <a:extLst>
              <a:ext uri="{FF2B5EF4-FFF2-40B4-BE49-F238E27FC236}">
                <a16:creationId xmlns:a16="http://schemas.microsoft.com/office/drawing/2014/main" id="{6914F7DE-CBB6-4BD8-9CDA-12DD93E5D733}"/>
              </a:ext>
            </a:extLst>
          </p:cNvPr>
          <p:cNvSpPr>
            <a:spLocks noGrp="1"/>
          </p:cNvSpPr>
          <p:nvPr>
            <p:ph sz="half" idx="2"/>
          </p:nvPr>
        </p:nvSpPr>
        <p:spPr>
          <a:xfrm>
            <a:off x="314854" y="1139687"/>
            <a:ext cx="5157787" cy="5049976"/>
          </a:xfrm>
        </p:spPr>
        <p:txBody>
          <a:bodyPr/>
          <a:lstStyle/>
          <a:p>
            <a:r>
              <a:rPr lang="en-US" dirty="0"/>
              <a:t>Cannabis specific roadside tests</a:t>
            </a:r>
          </a:p>
          <a:p>
            <a:r>
              <a:rPr lang="en-US" dirty="0"/>
              <a:t>Research consistent to ingested product THC levels</a:t>
            </a:r>
          </a:p>
          <a:p>
            <a:r>
              <a:rPr lang="en-US" dirty="0"/>
              <a:t>Law enforcement/research group partnerships </a:t>
            </a:r>
          </a:p>
          <a:p>
            <a:r>
              <a:rPr lang="en-US" dirty="0"/>
              <a:t>Oral fluid as a roadside screening device  </a:t>
            </a:r>
          </a:p>
          <a:p>
            <a:r>
              <a:rPr lang="en-US" dirty="0"/>
              <a:t>Increase number of Cannabis Impairment Detection Workshops</a:t>
            </a:r>
          </a:p>
        </p:txBody>
      </p:sp>
      <p:sp>
        <p:nvSpPr>
          <p:cNvPr id="5" name="Slide Number Placeholder 4">
            <a:extLst>
              <a:ext uri="{FF2B5EF4-FFF2-40B4-BE49-F238E27FC236}">
                <a16:creationId xmlns:a16="http://schemas.microsoft.com/office/drawing/2014/main" id="{1879EC70-25A4-4BCE-88F0-C83D129A30E9}"/>
              </a:ext>
            </a:extLst>
          </p:cNvPr>
          <p:cNvSpPr>
            <a:spLocks noGrp="1"/>
          </p:cNvSpPr>
          <p:nvPr>
            <p:ph type="sldNum" sz="quarter" idx="12"/>
          </p:nvPr>
        </p:nvSpPr>
        <p:spPr/>
        <p:txBody>
          <a:bodyPr/>
          <a:lstStyle/>
          <a:p>
            <a:fld id="{27E16C0C-6FB0-4EFF-ADEE-30E9E324E0EA}" type="slidenum">
              <a:rPr lang="en-US" smtClean="0"/>
              <a:pPr/>
              <a:t>134</a:t>
            </a:fld>
            <a:endParaRPr lang="en-US" dirty="0"/>
          </a:p>
        </p:txBody>
      </p:sp>
      <p:pic>
        <p:nvPicPr>
          <p:cNvPr id="6" name="Picture 5">
            <a:extLst>
              <a:ext uri="{FF2B5EF4-FFF2-40B4-BE49-F238E27FC236}">
                <a16:creationId xmlns:a16="http://schemas.microsoft.com/office/drawing/2014/main" id="{F04AA485-BE7A-474A-A310-0AC5528E95A3}"/>
              </a:ext>
            </a:extLst>
          </p:cNvPr>
          <p:cNvPicPr>
            <a:picLocks noChangeAspect="1"/>
          </p:cNvPicPr>
          <p:nvPr/>
        </p:nvPicPr>
        <p:blipFill>
          <a:blip r:embed="rId2"/>
          <a:stretch>
            <a:fillRect/>
          </a:stretch>
        </p:blipFill>
        <p:spPr>
          <a:xfrm>
            <a:off x="8444964" y="335727"/>
            <a:ext cx="3432181" cy="4127845"/>
          </a:xfrm>
          <a:prstGeom prst="rect">
            <a:avLst/>
          </a:prstGeom>
        </p:spPr>
      </p:pic>
      <p:pic>
        <p:nvPicPr>
          <p:cNvPr id="3074" name="Picture 2" descr="A hygienic perspective: Dräger DrugTest 5000 and Dräger DrugCheck® 3000">
            <a:extLst>
              <a:ext uri="{FF2B5EF4-FFF2-40B4-BE49-F238E27FC236}">
                <a16:creationId xmlns:a16="http://schemas.microsoft.com/office/drawing/2014/main" id="{7BEEA883-1DEA-46EF-A735-78A7C43D46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733" y="3243125"/>
            <a:ext cx="2942189" cy="29465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NIDDK big data programs help to enhance, share new research in diabetes">
            <a:extLst>
              <a:ext uri="{FF2B5EF4-FFF2-40B4-BE49-F238E27FC236}">
                <a16:creationId xmlns:a16="http://schemas.microsoft.com/office/drawing/2014/main" id="{BC7A5EED-FEF5-48F2-8A5C-21BA8880E7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2655" y="641588"/>
            <a:ext cx="2952750" cy="27874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Security Services: The Importance of Being Trained - Secureone Security  Training Centers">
            <a:extLst>
              <a:ext uri="{FF2B5EF4-FFF2-40B4-BE49-F238E27FC236}">
                <a16:creationId xmlns:a16="http://schemas.microsoft.com/office/drawing/2014/main" id="{CAFE817B-7A60-49D6-B6CA-7306A35451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5405" y="4404279"/>
            <a:ext cx="3295650" cy="17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730012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B9A20-C100-4127-817E-76E927F752C7}"/>
              </a:ext>
            </a:extLst>
          </p:cNvPr>
          <p:cNvSpPr>
            <a:spLocks noGrp="1"/>
          </p:cNvSpPr>
          <p:nvPr>
            <p:ph type="title"/>
          </p:nvPr>
        </p:nvSpPr>
        <p:spPr>
          <a:xfrm>
            <a:off x="4346713" y="2416843"/>
            <a:ext cx="7404818" cy="1325563"/>
          </a:xfrm>
        </p:spPr>
        <p:txBody>
          <a:bodyPr>
            <a:normAutofit/>
          </a:bodyPr>
          <a:lstStyle/>
          <a:p>
            <a:pPr algn="ctr"/>
            <a:r>
              <a:rPr lang="en-US" sz="2400" dirty="0"/>
              <a:t>Officer Jayme Derbyshire</a:t>
            </a:r>
            <a:br>
              <a:rPr lang="en-US" sz="2000" dirty="0"/>
            </a:br>
            <a:r>
              <a:rPr lang="en-US" sz="2000" dirty="0">
                <a:hlinkClick r:id="rId2"/>
              </a:rPr>
              <a:t>Jayme.Derbyshire@montgomerycountymd.gov</a:t>
            </a:r>
            <a:br>
              <a:rPr lang="en-US" sz="2000" dirty="0"/>
            </a:br>
            <a:r>
              <a:rPr lang="en-US" sz="2000" dirty="0"/>
              <a:t>240.876.3146</a:t>
            </a:r>
          </a:p>
        </p:txBody>
      </p:sp>
      <p:sp>
        <p:nvSpPr>
          <p:cNvPr id="3" name="Slide Number Placeholder 2">
            <a:extLst>
              <a:ext uri="{FF2B5EF4-FFF2-40B4-BE49-F238E27FC236}">
                <a16:creationId xmlns:a16="http://schemas.microsoft.com/office/drawing/2014/main" id="{40C27093-EB3F-4A0A-A646-7E0E5D5B96A3}"/>
              </a:ext>
            </a:extLst>
          </p:cNvPr>
          <p:cNvSpPr>
            <a:spLocks noGrp="1"/>
          </p:cNvSpPr>
          <p:nvPr>
            <p:ph type="sldNum" sz="quarter" idx="12"/>
          </p:nvPr>
        </p:nvSpPr>
        <p:spPr/>
        <p:txBody>
          <a:bodyPr/>
          <a:lstStyle/>
          <a:p>
            <a:fld id="{27E16C0C-6FB0-4EFF-ADEE-30E9E324E0EA}" type="slidenum">
              <a:rPr lang="en-US" smtClean="0"/>
              <a:pPr/>
              <a:t>135</a:t>
            </a:fld>
            <a:endParaRPr lang="en-US" dirty="0"/>
          </a:p>
        </p:txBody>
      </p:sp>
      <p:pic>
        <p:nvPicPr>
          <p:cNvPr id="6" name="Picture 5">
            <a:extLst>
              <a:ext uri="{FF2B5EF4-FFF2-40B4-BE49-F238E27FC236}">
                <a16:creationId xmlns:a16="http://schemas.microsoft.com/office/drawing/2014/main" id="{A5ED89B4-E37B-4001-984E-E202287ADB09}"/>
              </a:ext>
            </a:extLst>
          </p:cNvPr>
          <p:cNvPicPr>
            <a:picLocks noChangeAspect="1"/>
          </p:cNvPicPr>
          <p:nvPr/>
        </p:nvPicPr>
        <p:blipFill>
          <a:blip r:embed="rId3"/>
          <a:stretch>
            <a:fillRect/>
          </a:stretch>
        </p:blipFill>
        <p:spPr>
          <a:xfrm>
            <a:off x="440469" y="1174460"/>
            <a:ext cx="3810330" cy="38103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9314873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F783-67EB-49E8-AA9F-25E9774A53A2}"/>
              </a:ext>
            </a:extLst>
          </p:cNvPr>
          <p:cNvSpPr>
            <a:spLocks noGrp="1"/>
          </p:cNvSpPr>
          <p:nvPr>
            <p:ph type="ctrTitle"/>
          </p:nvPr>
        </p:nvSpPr>
        <p:spPr>
          <a:xfrm>
            <a:off x="193040" y="563563"/>
            <a:ext cx="7660639" cy="2387600"/>
          </a:xfrm>
        </p:spPr>
        <p:txBody>
          <a:bodyPr>
            <a:normAutofit/>
          </a:bodyPr>
          <a:lstStyle/>
          <a:p>
            <a:pPr algn="ctr"/>
            <a:br>
              <a:rPr lang="en-US"/>
            </a:br>
            <a:br>
              <a:rPr lang="en-US"/>
            </a:br>
            <a:endParaRPr lang="en-US"/>
          </a:p>
        </p:txBody>
      </p:sp>
      <p:sp>
        <p:nvSpPr>
          <p:cNvPr id="3" name="Subtitle 2">
            <a:extLst>
              <a:ext uri="{FF2B5EF4-FFF2-40B4-BE49-F238E27FC236}">
                <a16:creationId xmlns:a16="http://schemas.microsoft.com/office/drawing/2014/main" id="{06DA8A10-2276-455D-B3A2-29EDBA188C12}"/>
              </a:ext>
            </a:extLst>
          </p:cNvPr>
          <p:cNvSpPr>
            <a:spLocks noGrp="1"/>
          </p:cNvSpPr>
          <p:nvPr>
            <p:ph type="subTitle" idx="1"/>
          </p:nvPr>
        </p:nvSpPr>
        <p:spPr>
          <a:xfrm>
            <a:off x="1317595" y="4383273"/>
            <a:ext cx="5969000" cy="1655762"/>
          </a:xfrm>
        </p:spPr>
        <p:txBody>
          <a:bodyPr/>
          <a:lstStyle/>
          <a:p>
            <a:endParaRPr lang="en-US"/>
          </a:p>
        </p:txBody>
      </p:sp>
      <p:sp>
        <p:nvSpPr>
          <p:cNvPr id="4" name="Slide Number Placeholder 3">
            <a:extLst>
              <a:ext uri="{FF2B5EF4-FFF2-40B4-BE49-F238E27FC236}">
                <a16:creationId xmlns:a16="http://schemas.microsoft.com/office/drawing/2014/main" id="{C4C98CCF-A1A1-4941-B57D-5A8F9CC074B7}"/>
              </a:ext>
            </a:extLst>
          </p:cNvPr>
          <p:cNvSpPr>
            <a:spLocks noGrp="1"/>
          </p:cNvSpPr>
          <p:nvPr>
            <p:ph type="sldNum" sz="quarter" idx="12"/>
          </p:nvPr>
        </p:nvSpPr>
        <p:spPr/>
        <p:txBody>
          <a:bodyPr/>
          <a:lstStyle/>
          <a:p>
            <a:fld id="{27E16C0C-6FB0-4EFF-ADEE-30E9E324E0EA}" type="slidenum">
              <a:rPr lang="en-US" smtClean="0"/>
              <a:pPr/>
              <a:t>136</a:t>
            </a:fld>
            <a:endParaRPr lang="en-US"/>
          </a:p>
        </p:txBody>
      </p:sp>
      <p:sp>
        <p:nvSpPr>
          <p:cNvPr id="6" name="TextBox 5">
            <a:extLst>
              <a:ext uri="{FF2B5EF4-FFF2-40B4-BE49-F238E27FC236}">
                <a16:creationId xmlns:a16="http://schemas.microsoft.com/office/drawing/2014/main" id="{8B8D803C-DB3F-4A49-A30D-DE758B4E546A}"/>
              </a:ext>
            </a:extLst>
          </p:cNvPr>
          <p:cNvSpPr txBox="1"/>
          <p:nvPr/>
        </p:nvSpPr>
        <p:spPr>
          <a:xfrm>
            <a:off x="2626300" y="2660892"/>
            <a:ext cx="5055755" cy="923330"/>
          </a:xfrm>
          <a:prstGeom prst="rect">
            <a:avLst/>
          </a:prstGeom>
          <a:noFill/>
        </p:spPr>
        <p:txBody>
          <a:bodyPr wrap="square">
            <a:spAutoFit/>
          </a:bodyPr>
          <a:lstStyle/>
          <a:p>
            <a:r>
              <a:rPr lang="en-US" sz="5400" b="1"/>
              <a:t>Discussion/Q&amp;A</a:t>
            </a:r>
          </a:p>
        </p:txBody>
      </p:sp>
    </p:spTree>
    <p:extLst>
      <p:ext uri="{BB962C8B-B14F-4D97-AF65-F5344CB8AC3E}">
        <p14:creationId xmlns:p14="http://schemas.microsoft.com/office/powerpoint/2010/main" val="31366569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BAFD-8F7D-440B-B8CB-1672BEF442B3}"/>
              </a:ext>
            </a:extLst>
          </p:cNvPr>
          <p:cNvSpPr>
            <a:spLocks noGrp="1"/>
          </p:cNvSpPr>
          <p:nvPr>
            <p:ph type="ctrTitle"/>
          </p:nvPr>
        </p:nvSpPr>
        <p:spPr>
          <a:xfrm>
            <a:off x="502525" y="1108478"/>
            <a:ext cx="7940140" cy="2387600"/>
          </a:xfrm>
        </p:spPr>
        <p:txBody>
          <a:bodyPr>
            <a:normAutofit/>
          </a:bodyPr>
          <a:lstStyle/>
          <a:p>
            <a:pPr algn="ctr"/>
            <a:r>
              <a:rPr lang="en-US"/>
              <a:t>Prioritization Discussion</a:t>
            </a:r>
          </a:p>
        </p:txBody>
      </p:sp>
      <p:sp>
        <p:nvSpPr>
          <p:cNvPr id="3" name="Subtitle 2">
            <a:extLst>
              <a:ext uri="{FF2B5EF4-FFF2-40B4-BE49-F238E27FC236}">
                <a16:creationId xmlns:a16="http://schemas.microsoft.com/office/drawing/2014/main" id="{DE1A73A8-CB00-473D-B2F2-E7213DE562A5}"/>
              </a:ext>
            </a:extLst>
          </p:cNvPr>
          <p:cNvSpPr>
            <a:spLocks noGrp="1"/>
          </p:cNvSpPr>
          <p:nvPr>
            <p:ph type="subTitle" idx="1"/>
          </p:nvPr>
        </p:nvSpPr>
        <p:spPr>
          <a:xfrm>
            <a:off x="919480" y="4262438"/>
            <a:ext cx="5969000" cy="1655762"/>
          </a:xfrm>
        </p:spPr>
        <p:txBody>
          <a:bodyPr/>
          <a:lstStyle/>
          <a:p>
            <a:endParaRPr lang="en-US"/>
          </a:p>
        </p:txBody>
      </p:sp>
      <p:sp>
        <p:nvSpPr>
          <p:cNvPr id="4" name="Slide Number Placeholder 3">
            <a:extLst>
              <a:ext uri="{FF2B5EF4-FFF2-40B4-BE49-F238E27FC236}">
                <a16:creationId xmlns:a16="http://schemas.microsoft.com/office/drawing/2014/main" id="{02F81B8F-822B-423E-9F84-356E0D72B920}"/>
              </a:ext>
            </a:extLst>
          </p:cNvPr>
          <p:cNvSpPr>
            <a:spLocks noGrp="1"/>
          </p:cNvSpPr>
          <p:nvPr>
            <p:ph type="sldNum" sz="quarter" idx="12"/>
          </p:nvPr>
        </p:nvSpPr>
        <p:spPr/>
        <p:txBody>
          <a:bodyPr/>
          <a:lstStyle/>
          <a:p>
            <a:fld id="{27E16C0C-6FB0-4EFF-ADEE-30E9E324E0EA}" type="slidenum">
              <a:rPr lang="en-US" smtClean="0"/>
              <a:pPr/>
              <a:t>137</a:t>
            </a:fld>
            <a:endParaRPr lang="en-US"/>
          </a:p>
        </p:txBody>
      </p:sp>
    </p:spTree>
    <p:extLst>
      <p:ext uri="{BB962C8B-B14F-4D97-AF65-F5344CB8AC3E}">
        <p14:creationId xmlns:p14="http://schemas.microsoft.com/office/powerpoint/2010/main" val="362948493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4707157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84388-96B7-4128-9C1F-C4C051ADAEAF}"/>
              </a:ext>
            </a:extLst>
          </p:cNvPr>
          <p:cNvSpPr>
            <a:spLocks noGrp="1"/>
          </p:cNvSpPr>
          <p:nvPr>
            <p:ph type="ctrTitle"/>
          </p:nvPr>
        </p:nvSpPr>
        <p:spPr/>
        <p:txBody>
          <a:bodyPr/>
          <a:lstStyle/>
          <a:p>
            <a:r>
              <a:rPr lang="en-US"/>
              <a:t>Announcements</a:t>
            </a:r>
          </a:p>
        </p:txBody>
      </p:sp>
      <p:sp>
        <p:nvSpPr>
          <p:cNvPr id="3" name="Subtitle 2">
            <a:extLst>
              <a:ext uri="{FF2B5EF4-FFF2-40B4-BE49-F238E27FC236}">
                <a16:creationId xmlns:a16="http://schemas.microsoft.com/office/drawing/2014/main" id="{08F2F5F0-B428-4E03-8F00-2C0395638F7C}"/>
              </a:ext>
            </a:extLst>
          </p:cNvPr>
          <p:cNvSpPr>
            <a:spLocks noGrp="1"/>
          </p:cNvSpPr>
          <p:nvPr>
            <p:ph type="subTitle" idx="1"/>
          </p:nvPr>
        </p:nvSpPr>
        <p:spPr>
          <a:xfrm>
            <a:off x="838199" y="3602038"/>
            <a:ext cx="6685067" cy="1655762"/>
          </a:xfrm>
        </p:spPr>
        <p:txBody>
          <a:bodyPr>
            <a:normAutofit/>
          </a:bodyPr>
          <a:lstStyle/>
          <a:p>
            <a:r>
              <a:rPr lang="en-US"/>
              <a:t>Networking and Cocktails: 6:00 – 6:30 p.m.</a:t>
            </a:r>
          </a:p>
          <a:p>
            <a:endParaRPr lang="en-US"/>
          </a:p>
          <a:p>
            <a:r>
              <a:rPr lang="en-US"/>
              <a:t>Dinner 7:00 – 8:30 p.m.</a:t>
            </a:r>
          </a:p>
          <a:p>
            <a:endParaRPr lang="en-US"/>
          </a:p>
        </p:txBody>
      </p:sp>
      <p:sp>
        <p:nvSpPr>
          <p:cNvPr id="4" name="Slide Number Placeholder 3">
            <a:extLst>
              <a:ext uri="{FF2B5EF4-FFF2-40B4-BE49-F238E27FC236}">
                <a16:creationId xmlns:a16="http://schemas.microsoft.com/office/drawing/2014/main" id="{367639A7-17DF-46A0-BC9E-2A6C3A1F11C0}"/>
              </a:ext>
            </a:extLst>
          </p:cNvPr>
          <p:cNvSpPr>
            <a:spLocks noGrp="1"/>
          </p:cNvSpPr>
          <p:nvPr>
            <p:ph type="sldNum" sz="quarter" idx="12"/>
          </p:nvPr>
        </p:nvSpPr>
        <p:spPr/>
        <p:txBody>
          <a:bodyPr/>
          <a:lstStyle/>
          <a:p>
            <a:fld id="{27E16C0C-6FB0-4EFF-ADEE-30E9E324E0EA}" type="slidenum">
              <a:rPr lang="en-US" smtClean="0"/>
              <a:pPr/>
              <a:t>139</a:t>
            </a:fld>
            <a:endParaRPr lang="en-US"/>
          </a:p>
        </p:txBody>
      </p:sp>
    </p:spTree>
    <p:extLst>
      <p:ext uri="{BB962C8B-B14F-4D97-AF65-F5344CB8AC3E}">
        <p14:creationId xmlns:p14="http://schemas.microsoft.com/office/powerpoint/2010/main" val="229482370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162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DBF4FF-0D4F-490F-8A65-B16BCF89F257}"/>
              </a:ext>
            </a:extLst>
          </p:cNvPr>
          <p:cNvSpPr>
            <a:spLocks noGrp="1"/>
          </p:cNvSpPr>
          <p:nvPr>
            <p:ph type="sldNum" sz="quarter" idx="12"/>
          </p:nvPr>
        </p:nvSpPr>
        <p:spPr/>
        <p:txBody>
          <a:bodyPr/>
          <a:lstStyle/>
          <a:p>
            <a:fld id="{27E16C0C-6FB0-4EFF-ADEE-30E9E324E0EA}" type="slidenum">
              <a:rPr lang="en-US" smtClean="0"/>
              <a:pPr/>
              <a:t>141</a:t>
            </a:fld>
            <a:endParaRPr lang="en-US"/>
          </a:p>
        </p:txBody>
      </p:sp>
      <p:sp>
        <p:nvSpPr>
          <p:cNvPr id="3" name="TextBox 2">
            <a:extLst>
              <a:ext uri="{FF2B5EF4-FFF2-40B4-BE49-F238E27FC236}">
                <a16:creationId xmlns:a16="http://schemas.microsoft.com/office/drawing/2014/main" id="{954DE647-C905-49D3-BEBB-C1FE35ACB2EA}"/>
              </a:ext>
            </a:extLst>
          </p:cNvPr>
          <p:cNvSpPr txBox="1"/>
          <p:nvPr/>
        </p:nvSpPr>
        <p:spPr>
          <a:xfrm>
            <a:off x="5545817" y="2262851"/>
            <a:ext cx="5791200" cy="3724096"/>
          </a:xfrm>
          <a:prstGeom prst="rect">
            <a:avLst/>
          </a:prstGeom>
          <a:noFill/>
        </p:spPr>
        <p:txBody>
          <a:bodyPr wrap="square" lIns="91440" tIns="45720" rIns="91440" bIns="45720" rtlCol="0" anchor="t">
            <a:spAutoFit/>
          </a:bodyPr>
          <a:lstStyle/>
          <a:p>
            <a:r>
              <a:rPr lang="en-US" sz="4400" b="1"/>
              <a:t>Chris Swonger</a:t>
            </a:r>
            <a:endParaRPr lang="en-US" sz="4400" b="1">
              <a:cs typeface="Calibri"/>
            </a:endParaRPr>
          </a:p>
          <a:p>
            <a:r>
              <a:rPr lang="en-US" sz="4000">
                <a:cs typeface="Calibri"/>
              </a:rPr>
              <a:t>President &amp; CEO</a:t>
            </a:r>
            <a:br>
              <a:rPr lang="en-US" sz="4000">
                <a:cs typeface="Calibri"/>
              </a:rPr>
            </a:br>
            <a:r>
              <a:rPr lang="en-US" sz="4000">
                <a:cs typeface="Calibri"/>
              </a:rPr>
              <a:t>Responsibility.org &amp; Distilled Spirits Council of the U.S.</a:t>
            </a:r>
          </a:p>
          <a:p>
            <a:endParaRPr lang="en-US" sz="3200">
              <a:cs typeface="Calibri"/>
            </a:endParaRPr>
          </a:p>
        </p:txBody>
      </p:sp>
      <p:pic>
        <p:nvPicPr>
          <p:cNvPr id="5" name="Picture 4" descr="A person in a suit&#10;&#10;Description automatically generated with low confidence">
            <a:extLst>
              <a:ext uri="{FF2B5EF4-FFF2-40B4-BE49-F238E27FC236}">
                <a16:creationId xmlns:a16="http://schemas.microsoft.com/office/drawing/2014/main" id="{E195C670-E514-4F29-AF98-8DC88E08CE9D}"/>
              </a:ext>
            </a:extLst>
          </p:cNvPr>
          <p:cNvPicPr>
            <a:picLocks noChangeAspect="1"/>
          </p:cNvPicPr>
          <p:nvPr/>
        </p:nvPicPr>
        <p:blipFill rotWithShape="1">
          <a:blip r:embed="rId2">
            <a:extLst>
              <a:ext uri="{28A0092B-C50C-407E-A947-70E740481C1C}">
                <a14:useLocalDpi xmlns:a14="http://schemas.microsoft.com/office/drawing/2010/main" val="0"/>
              </a:ext>
            </a:extLst>
          </a:blip>
          <a:srcRect t="3826" b="3826"/>
          <a:stretch/>
        </p:blipFill>
        <p:spPr>
          <a:xfrm>
            <a:off x="793935" y="1456009"/>
            <a:ext cx="3647110" cy="3647110"/>
          </a:xfrm>
          <a:prstGeom prst="flowChartConnector">
            <a:avLst/>
          </a:prstGeom>
        </p:spPr>
      </p:pic>
    </p:spTree>
    <p:extLst>
      <p:ext uri="{BB962C8B-B14F-4D97-AF65-F5344CB8AC3E}">
        <p14:creationId xmlns:p14="http://schemas.microsoft.com/office/powerpoint/2010/main" val="30764846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142</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492990"/>
          </a:xfrm>
          <a:prstGeom prst="rect">
            <a:avLst/>
          </a:prstGeom>
          <a:noFill/>
        </p:spPr>
        <p:txBody>
          <a:bodyPr wrap="square" lIns="91440" tIns="45720" rIns="91440" bIns="45720" rtlCol="0" anchor="t">
            <a:spAutoFit/>
          </a:bodyPr>
          <a:lstStyle/>
          <a:p>
            <a:r>
              <a:rPr lang="en-US" sz="4400" b="1">
                <a:latin typeface="Calibri"/>
                <a:cs typeface="Arial"/>
              </a:rPr>
              <a:t>Brian Swift</a:t>
            </a:r>
          </a:p>
          <a:p>
            <a:r>
              <a:rPr lang="en-US" sz="4000">
                <a:latin typeface="Calibri"/>
                <a:cs typeface="Arial"/>
              </a:rPr>
              <a:t>Spokesperson</a:t>
            </a:r>
            <a:endParaRPr lang="en-US" sz="4400">
              <a:latin typeface="Calibri"/>
              <a:cs typeface="Arial"/>
            </a:endParaRPr>
          </a:p>
          <a:p>
            <a:r>
              <a:rPr lang="en-US" sz="4000">
                <a:latin typeface="Calibri"/>
                <a:cs typeface="Arial"/>
              </a:rPr>
              <a:t>NASID</a:t>
            </a:r>
          </a:p>
          <a:p>
            <a:endParaRPr lang="en-US" sz="3200">
              <a:cs typeface="Calibri"/>
            </a:endParaRPr>
          </a:p>
        </p:txBody>
      </p:sp>
      <p:pic>
        <p:nvPicPr>
          <p:cNvPr id="2050" name="Picture 2">
            <a:extLst>
              <a:ext uri="{FF2B5EF4-FFF2-40B4-BE49-F238E27FC236}">
                <a16:creationId xmlns:a16="http://schemas.microsoft.com/office/drawing/2014/main" id="{98259216-F877-4925-B382-C653C3C8C5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035" t="21318" r="19224" b="36367"/>
          <a:stretch/>
        </p:blipFill>
        <p:spPr bwMode="auto">
          <a:xfrm>
            <a:off x="798397" y="1443866"/>
            <a:ext cx="3713690" cy="365292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3140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olice officer standing next to a police car in front of a house&#10;&#10;Description automatically generated with medium confidence">
            <a:extLst>
              <a:ext uri="{FF2B5EF4-FFF2-40B4-BE49-F238E27FC236}">
                <a16:creationId xmlns:a16="http://schemas.microsoft.com/office/drawing/2014/main" id="{6413E68B-9D4C-4E09-B71A-2C75B57147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632" y="1179049"/>
            <a:ext cx="6329825" cy="4240983"/>
          </a:xfrm>
          <a:prstGeom prst="rect">
            <a:avLst/>
          </a:prstGeom>
        </p:spPr>
      </p:pic>
      <p:pic>
        <p:nvPicPr>
          <p:cNvPr id="9" name="Picture 8" descr="A framed picture of a person&#10;&#10;Description automatically generated with low confidence">
            <a:extLst>
              <a:ext uri="{FF2B5EF4-FFF2-40B4-BE49-F238E27FC236}">
                <a16:creationId xmlns:a16="http://schemas.microsoft.com/office/drawing/2014/main" id="{6D907E3B-5FA5-4038-879B-2193B8129A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7062168" y="1375853"/>
            <a:ext cx="5129832" cy="3847374"/>
          </a:xfrm>
          <a:prstGeom prst="rect">
            <a:avLst/>
          </a:prstGeom>
        </p:spPr>
      </p:pic>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a:xfrm>
            <a:off x="10917767" y="6500896"/>
            <a:ext cx="952499" cy="274320"/>
          </a:xfrm>
        </p:spPr>
        <p:txBody>
          <a:bodyPr vert="horz" lIns="91440" tIns="45720" rIns="91440" bIns="45720" rtlCol="0" anchor="ctr">
            <a:normAutofit/>
          </a:bodyPr>
          <a:lstStyle/>
          <a:p>
            <a:pPr>
              <a:spcAft>
                <a:spcPts val="600"/>
              </a:spcAft>
            </a:pPr>
            <a:fld id="{27E16C0C-6FB0-4EFF-ADEE-30E9E324E0EA}" type="slidenum">
              <a:rPr lang="en-US" smtClean="0">
                <a:solidFill>
                  <a:schemeClr val="tx1">
                    <a:tint val="75000"/>
                  </a:schemeClr>
                </a:solidFill>
              </a:rPr>
              <a:pPr>
                <a:spcAft>
                  <a:spcPts val="600"/>
                </a:spcAft>
              </a:pPr>
              <a:t>143</a:t>
            </a:fld>
            <a:endParaRPr lang="en-US">
              <a:solidFill>
                <a:schemeClr val="tx1">
                  <a:tint val="75000"/>
                </a:schemeClr>
              </a:solidFill>
            </a:endParaRPr>
          </a:p>
        </p:txBody>
      </p:sp>
    </p:spTree>
    <p:extLst>
      <p:ext uri="{BB962C8B-B14F-4D97-AF65-F5344CB8AC3E}">
        <p14:creationId xmlns:p14="http://schemas.microsoft.com/office/powerpoint/2010/main" val="186430064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uilding, outdoor, white, store&#10;&#10;Description automatically generated">
            <a:extLst>
              <a:ext uri="{FF2B5EF4-FFF2-40B4-BE49-F238E27FC236}">
                <a16:creationId xmlns:a16="http://schemas.microsoft.com/office/drawing/2014/main" id="{DE75B3C7-7A61-4548-987E-4F05443B21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633" y="141875"/>
            <a:ext cx="4169663" cy="5811377"/>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DF2F03AE-DAD5-4612-A32E-6C0A5BE1E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976029" y="904749"/>
            <a:ext cx="6731338" cy="5048503"/>
          </a:xfrm>
          <a:prstGeom prst="rect">
            <a:avLst/>
          </a:prstGeom>
        </p:spPr>
      </p:pic>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a:xfrm>
            <a:off x="10917767" y="6500896"/>
            <a:ext cx="952499" cy="274320"/>
          </a:xfrm>
        </p:spPr>
        <p:txBody>
          <a:bodyPr vert="horz" lIns="91440" tIns="45720" rIns="91440" bIns="45720" rtlCol="0" anchor="ctr">
            <a:normAutofit/>
          </a:bodyPr>
          <a:lstStyle/>
          <a:p>
            <a:pPr>
              <a:spcAft>
                <a:spcPts val="600"/>
              </a:spcAft>
            </a:pPr>
            <a:fld id="{27E16C0C-6FB0-4EFF-ADEE-30E9E324E0EA}" type="slidenum">
              <a:rPr lang="en-US" smtClean="0">
                <a:solidFill>
                  <a:schemeClr val="tx1">
                    <a:tint val="75000"/>
                  </a:schemeClr>
                </a:solidFill>
              </a:rPr>
              <a:pPr>
                <a:spcAft>
                  <a:spcPts val="600"/>
                </a:spcAft>
              </a:pPr>
              <a:t>144</a:t>
            </a:fld>
            <a:endParaRPr lang="en-US">
              <a:solidFill>
                <a:schemeClr val="tx1">
                  <a:tint val="75000"/>
                </a:schemeClr>
              </a:solidFill>
            </a:endParaRPr>
          </a:p>
        </p:txBody>
      </p:sp>
    </p:spTree>
    <p:extLst>
      <p:ext uri="{BB962C8B-B14F-4D97-AF65-F5344CB8AC3E}">
        <p14:creationId xmlns:p14="http://schemas.microsoft.com/office/powerpoint/2010/main" val="293825888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with medium confidence">
            <a:extLst>
              <a:ext uri="{FF2B5EF4-FFF2-40B4-BE49-F238E27FC236}">
                <a16:creationId xmlns:a16="http://schemas.microsoft.com/office/drawing/2014/main" id="{19D67C9D-27C5-4556-A99A-3FB12B2035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708349"/>
            <a:ext cx="5291666" cy="5441301"/>
          </a:xfrm>
          <a:prstGeom prst="rect">
            <a:avLst/>
          </a:prstGeom>
        </p:spPr>
      </p:pic>
      <p:pic>
        <p:nvPicPr>
          <p:cNvPr id="8" name="Picture 7" descr="A group of people posing for a picture&#10;&#10;Description automatically generated with low confidence">
            <a:extLst>
              <a:ext uri="{FF2B5EF4-FFF2-40B4-BE49-F238E27FC236}">
                <a16:creationId xmlns:a16="http://schemas.microsoft.com/office/drawing/2014/main" id="{14E41443-7A34-4514-A5B2-C4D62F5778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6865" y="1444625"/>
            <a:ext cx="5291667" cy="3968750"/>
          </a:xfrm>
          <a:prstGeom prst="rect">
            <a:avLst/>
          </a:prstGeom>
        </p:spPr>
      </p:pic>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E16C0C-6FB0-4EFF-ADEE-30E9E324E0EA}" type="slidenum">
              <a:rPr lang="en-US" smtClean="0">
                <a:solidFill>
                  <a:schemeClr val="tx1">
                    <a:tint val="75000"/>
                  </a:schemeClr>
                </a:solidFill>
              </a:rPr>
              <a:pPr>
                <a:spcAft>
                  <a:spcPts val="600"/>
                </a:spcAft>
              </a:pPr>
              <a:t>145</a:t>
            </a:fld>
            <a:endParaRPr lang="en-US">
              <a:solidFill>
                <a:schemeClr val="tx1">
                  <a:tint val="75000"/>
                </a:schemeClr>
              </a:solidFill>
            </a:endParaRPr>
          </a:p>
        </p:txBody>
      </p:sp>
    </p:spTree>
    <p:extLst>
      <p:ext uri="{BB962C8B-B14F-4D97-AF65-F5344CB8AC3E}">
        <p14:creationId xmlns:p14="http://schemas.microsoft.com/office/powerpoint/2010/main" val="305109451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wall, person, indoor, standing&#10;&#10;Description automatically generated">
            <a:extLst>
              <a:ext uri="{FF2B5EF4-FFF2-40B4-BE49-F238E27FC236}">
                <a16:creationId xmlns:a16="http://schemas.microsoft.com/office/drawing/2014/main" id="{1808336C-0767-436E-B117-0A2D0B129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632" y="1676160"/>
            <a:ext cx="3517119" cy="3499533"/>
          </a:xfrm>
          <a:prstGeom prst="rect">
            <a:avLst/>
          </a:prstGeom>
        </p:spPr>
      </p:pic>
      <p:pic>
        <p:nvPicPr>
          <p:cNvPr id="3" name="Picture 2" descr="A picture containing text, indoor, scene, room&#10;&#10;Description automatically generated">
            <a:extLst>
              <a:ext uri="{FF2B5EF4-FFF2-40B4-BE49-F238E27FC236}">
                <a16:creationId xmlns:a16="http://schemas.microsoft.com/office/drawing/2014/main" id="{E288C869-C3FE-4326-B13C-213134F6E0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0676" y="2099423"/>
            <a:ext cx="3537345" cy="2653008"/>
          </a:xfrm>
          <a:prstGeom prst="rect">
            <a:avLst/>
          </a:prstGeom>
        </p:spPr>
      </p:pic>
      <p:pic>
        <p:nvPicPr>
          <p:cNvPr id="10" name="Picture 9" descr="A person holding a baby&#10;&#10;Description automatically generated with medium confidence">
            <a:extLst>
              <a:ext uri="{FF2B5EF4-FFF2-40B4-BE49-F238E27FC236}">
                <a16:creationId xmlns:a16="http://schemas.microsoft.com/office/drawing/2014/main" id="{1CAF4FC4-543E-4FA6-B271-2AC1877112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2336" y="1706936"/>
            <a:ext cx="3517120" cy="3437984"/>
          </a:xfrm>
          <a:prstGeom prst="rect">
            <a:avLst/>
          </a:prstGeom>
        </p:spPr>
      </p:pic>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E16C0C-6FB0-4EFF-ADEE-30E9E324E0EA}" type="slidenum">
              <a:rPr lang="en-US" smtClean="0">
                <a:solidFill>
                  <a:schemeClr val="tx1">
                    <a:tint val="75000"/>
                  </a:schemeClr>
                </a:solidFill>
              </a:rPr>
              <a:pPr>
                <a:spcAft>
                  <a:spcPts val="600"/>
                </a:spcAft>
              </a:pPr>
              <a:t>146</a:t>
            </a:fld>
            <a:endParaRPr lang="en-US">
              <a:solidFill>
                <a:schemeClr val="tx1">
                  <a:tint val="75000"/>
                </a:schemeClr>
              </a:solidFill>
            </a:endParaRPr>
          </a:p>
        </p:txBody>
      </p:sp>
    </p:spTree>
    <p:extLst>
      <p:ext uri="{BB962C8B-B14F-4D97-AF65-F5344CB8AC3E}">
        <p14:creationId xmlns:p14="http://schemas.microsoft.com/office/powerpoint/2010/main" val="377085178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outdoor, sky, shore, several&#10;&#10;Description automatically generated">
            <a:extLst>
              <a:ext uri="{FF2B5EF4-FFF2-40B4-BE49-F238E27FC236}">
                <a16:creationId xmlns:a16="http://schemas.microsoft.com/office/drawing/2014/main" id="{5E363DD4-1DBD-4301-B426-0E6A3D0863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632" y="910398"/>
            <a:ext cx="5999735" cy="4499801"/>
          </a:xfrm>
          <a:prstGeom prst="rect">
            <a:avLst/>
          </a:prstGeom>
        </p:spPr>
      </p:pic>
      <p:pic>
        <p:nvPicPr>
          <p:cNvPr id="9" name="Picture 8" descr="Logo&#10;&#10;Description automatically generated">
            <a:extLst>
              <a:ext uri="{FF2B5EF4-FFF2-40B4-BE49-F238E27FC236}">
                <a16:creationId xmlns:a16="http://schemas.microsoft.com/office/drawing/2014/main" id="{208BD0BF-9083-43B4-A284-E4187DBCE5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7811" y="1519944"/>
            <a:ext cx="5090815" cy="3818111"/>
          </a:xfrm>
          <a:prstGeom prst="rect">
            <a:avLst/>
          </a:prstGeom>
        </p:spPr>
      </p:pic>
      <p:sp>
        <p:nvSpPr>
          <p:cNvPr id="2" name="Slide Number Placeholder 1">
            <a:extLst>
              <a:ext uri="{FF2B5EF4-FFF2-40B4-BE49-F238E27FC236}">
                <a16:creationId xmlns:a16="http://schemas.microsoft.com/office/drawing/2014/main" id="{0254EDBA-A48A-4794-B500-F264F27CF514}"/>
              </a:ext>
            </a:extLst>
          </p:cNvPr>
          <p:cNvSpPr>
            <a:spLocks noGrp="1"/>
          </p:cNvSpPr>
          <p:nvPr>
            <p:ph type="sldNum" sz="quarter" idx="12"/>
          </p:nvPr>
        </p:nvSpPr>
        <p:spPr>
          <a:xfrm>
            <a:off x="10917767" y="6500896"/>
            <a:ext cx="952499" cy="274320"/>
          </a:xfrm>
        </p:spPr>
        <p:txBody>
          <a:bodyPr vert="horz" lIns="91440" tIns="45720" rIns="91440" bIns="45720" rtlCol="0" anchor="ctr">
            <a:normAutofit/>
          </a:bodyPr>
          <a:lstStyle/>
          <a:p>
            <a:pPr>
              <a:spcAft>
                <a:spcPts val="600"/>
              </a:spcAft>
            </a:pPr>
            <a:fld id="{27E16C0C-6FB0-4EFF-ADEE-30E9E324E0EA}" type="slidenum">
              <a:rPr lang="en-US" smtClean="0">
                <a:solidFill>
                  <a:schemeClr val="tx1">
                    <a:tint val="75000"/>
                  </a:schemeClr>
                </a:solidFill>
              </a:rPr>
              <a:pPr>
                <a:spcAft>
                  <a:spcPts val="600"/>
                </a:spcAft>
              </a:pPr>
              <a:t>147</a:t>
            </a:fld>
            <a:endParaRPr lang="en-US">
              <a:solidFill>
                <a:schemeClr val="tx1">
                  <a:tint val="75000"/>
                </a:schemeClr>
              </a:solidFill>
            </a:endParaRPr>
          </a:p>
        </p:txBody>
      </p:sp>
    </p:spTree>
    <p:extLst>
      <p:ext uri="{BB962C8B-B14F-4D97-AF65-F5344CB8AC3E}">
        <p14:creationId xmlns:p14="http://schemas.microsoft.com/office/powerpoint/2010/main" val="236623590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D53AA4-4910-422D-BE0E-A892A55B7AC5}"/>
              </a:ext>
            </a:extLst>
          </p:cNvPr>
          <p:cNvSpPr>
            <a:spLocks noGrp="1"/>
          </p:cNvSpPr>
          <p:nvPr>
            <p:ph type="sldNum" sz="quarter" idx="12"/>
          </p:nvPr>
        </p:nvSpPr>
        <p:spPr/>
        <p:txBody>
          <a:bodyPr/>
          <a:lstStyle/>
          <a:p>
            <a:fld id="{27E16C0C-6FB0-4EFF-ADEE-30E9E324E0EA}" type="slidenum">
              <a:rPr lang="en-US" smtClean="0"/>
              <a:pPr/>
              <a:t>148</a:t>
            </a:fld>
            <a:endParaRPr lang="en-US"/>
          </a:p>
        </p:txBody>
      </p:sp>
      <p:pic>
        <p:nvPicPr>
          <p:cNvPr id="7" name="Picture 6" descr="A picture containing indoor, trash, dirty, kitchen appliance&#10;&#10;Description automatically generated">
            <a:extLst>
              <a:ext uri="{FF2B5EF4-FFF2-40B4-BE49-F238E27FC236}">
                <a16:creationId xmlns:a16="http://schemas.microsoft.com/office/drawing/2014/main" id="{2AE78C8A-C38D-4ABA-984E-774FBD7BD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221" y="446315"/>
            <a:ext cx="4120244" cy="5493658"/>
          </a:xfrm>
          <a:prstGeom prst="rect">
            <a:avLst/>
          </a:prstGeom>
        </p:spPr>
      </p:pic>
      <p:pic>
        <p:nvPicPr>
          <p:cNvPr id="9" name="Picture 8" descr="A picture containing text, building, outdoor, brick&#10;&#10;Description automatically generated">
            <a:extLst>
              <a:ext uri="{FF2B5EF4-FFF2-40B4-BE49-F238E27FC236}">
                <a16:creationId xmlns:a16="http://schemas.microsoft.com/office/drawing/2014/main" id="{EBA30CD2-5F9D-4B05-A3BD-D9025D3848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1286" y="446315"/>
            <a:ext cx="4120243" cy="5493658"/>
          </a:xfrm>
          <a:prstGeom prst="rect">
            <a:avLst/>
          </a:prstGeom>
        </p:spPr>
      </p:pic>
    </p:spTree>
    <p:extLst>
      <p:ext uri="{BB962C8B-B14F-4D97-AF65-F5344CB8AC3E}">
        <p14:creationId xmlns:p14="http://schemas.microsoft.com/office/powerpoint/2010/main" val="271525475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E0CF6-B4D0-4C6E-A54D-48AD1979C77E}"/>
              </a:ext>
            </a:extLst>
          </p:cNvPr>
          <p:cNvSpPr>
            <a:spLocks noGrp="1"/>
          </p:cNvSpPr>
          <p:nvPr>
            <p:ph type="title"/>
          </p:nvPr>
        </p:nvSpPr>
        <p:spPr/>
        <p:txBody>
          <a:bodyPr/>
          <a:lstStyle/>
          <a:p>
            <a:r>
              <a:rPr lang="en-US"/>
              <a:t>Join NASID!</a:t>
            </a:r>
          </a:p>
        </p:txBody>
      </p:sp>
      <p:sp>
        <p:nvSpPr>
          <p:cNvPr id="4" name="Content Placeholder 3">
            <a:extLst>
              <a:ext uri="{FF2B5EF4-FFF2-40B4-BE49-F238E27FC236}">
                <a16:creationId xmlns:a16="http://schemas.microsoft.com/office/drawing/2014/main" id="{E08CAB0E-A6DA-4BCE-B890-AFB8A412E794}"/>
              </a:ext>
            </a:extLst>
          </p:cNvPr>
          <p:cNvSpPr>
            <a:spLocks noGrp="1"/>
          </p:cNvSpPr>
          <p:nvPr>
            <p:ph sz="half" idx="2"/>
          </p:nvPr>
        </p:nvSpPr>
        <p:spPr>
          <a:xfrm>
            <a:off x="468166" y="1483846"/>
            <a:ext cx="5157787" cy="4711292"/>
          </a:xfrm>
        </p:spPr>
        <p:txBody>
          <a:bodyPr>
            <a:normAutofit fontScale="85000" lnSpcReduction="10000"/>
          </a:bodyPr>
          <a:lstStyle/>
          <a:p>
            <a:pPr marL="0" indent="0">
              <a:buNone/>
            </a:pPr>
            <a:r>
              <a:rPr lang="en-US" sz="2800" b="1" i="0" u="none" strike="noStrike" baseline="0">
                <a:latin typeface="ErnestinePro"/>
              </a:rPr>
              <a:t>About the National Alliance to Stop Impaired Driving (NASID): </a:t>
            </a:r>
          </a:p>
          <a:p>
            <a:pPr marL="0" indent="0">
              <a:buNone/>
            </a:pPr>
            <a:r>
              <a:rPr lang="en-US" sz="2800" b="0" i="0" u="none" strike="noStrike" baseline="0">
                <a:latin typeface="ErnestinePro"/>
              </a:rPr>
              <a:t>The purpose of the NASID is to provide national leadership in identifying and promoting solutions to impaired driving, including expanded chemical testing among impaired drivers, training for criminal justice practitioners, toxicology lab capacity, improvement, and programs to increase the likelihood of recovery and reductions in recidivism. Our work will include state and federal advocacy efforts, public awareness and education, and state implementation of effective programs. </a:t>
            </a:r>
          </a:p>
          <a:p>
            <a:endParaRPr lang="en-US">
              <a:latin typeface="ErnestinePro"/>
            </a:endParaRPr>
          </a:p>
        </p:txBody>
      </p:sp>
      <p:sp>
        <p:nvSpPr>
          <p:cNvPr id="5" name="Slide Number Placeholder 4">
            <a:extLst>
              <a:ext uri="{FF2B5EF4-FFF2-40B4-BE49-F238E27FC236}">
                <a16:creationId xmlns:a16="http://schemas.microsoft.com/office/drawing/2014/main" id="{ACCF2B13-A34F-4F27-91AF-0D3F05F069BD}"/>
              </a:ext>
            </a:extLst>
          </p:cNvPr>
          <p:cNvSpPr>
            <a:spLocks noGrp="1"/>
          </p:cNvSpPr>
          <p:nvPr>
            <p:ph type="sldNum" sz="quarter" idx="12"/>
          </p:nvPr>
        </p:nvSpPr>
        <p:spPr/>
        <p:txBody>
          <a:bodyPr/>
          <a:lstStyle/>
          <a:p>
            <a:fld id="{27E16C0C-6FB0-4EFF-ADEE-30E9E324E0EA}" type="slidenum">
              <a:rPr lang="en-US" smtClean="0"/>
              <a:pPr/>
              <a:t>149</a:t>
            </a:fld>
            <a:endParaRPr lang="en-US"/>
          </a:p>
        </p:txBody>
      </p:sp>
      <p:sp>
        <p:nvSpPr>
          <p:cNvPr id="7" name="TextBox 6">
            <a:extLst>
              <a:ext uri="{FF2B5EF4-FFF2-40B4-BE49-F238E27FC236}">
                <a16:creationId xmlns:a16="http://schemas.microsoft.com/office/drawing/2014/main" id="{99E92440-855F-4DA9-B967-D781E83346F4}"/>
              </a:ext>
            </a:extLst>
          </p:cNvPr>
          <p:cNvSpPr txBox="1"/>
          <p:nvPr/>
        </p:nvSpPr>
        <p:spPr>
          <a:xfrm>
            <a:off x="5803976" y="1390763"/>
            <a:ext cx="6182390" cy="4827155"/>
          </a:xfrm>
          <a:prstGeom prst="rect">
            <a:avLst/>
          </a:prstGeom>
          <a:noFill/>
        </p:spPr>
        <p:txBody>
          <a:bodyPr wrap="square">
            <a:spAutoFit/>
          </a:bodyPr>
          <a:lstStyle/>
          <a:p>
            <a:pPr>
              <a:lnSpc>
                <a:spcPct val="80000"/>
              </a:lnSpc>
            </a:pPr>
            <a:r>
              <a:rPr lang="en-US" sz="2400" b="1" i="0" u="none" strike="noStrike" baseline="0">
                <a:latin typeface="ErnestinePro"/>
              </a:rPr>
              <a:t>Who can join: </a:t>
            </a:r>
          </a:p>
          <a:p>
            <a:pPr>
              <a:lnSpc>
                <a:spcPct val="80000"/>
              </a:lnSpc>
            </a:pPr>
            <a:r>
              <a:rPr lang="en-US" sz="2400" b="0" i="0" u="none" strike="noStrike" baseline="0">
                <a:latin typeface="ErnestinePro"/>
              </a:rPr>
              <a:t>Corporate entities, non-profits, and individuals can join the NASID. </a:t>
            </a:r>
          </a:p>
          <a:p>
            <a:pPr>
              <a:lnSpc>
                <a:spcPct val="80000"/>
              </a:lnSpc>
            </a:pPr>
            <a:endParaRPr lang="en-US" sz="2400" b="0" i="0" u="none" strike="noStrike" baseline="0">
              <a:latin typeface="ErnestinePro"/>
            </a:endParaRPr>
          </a:p>
          <a:p>
            <a:pPr>
              <a:lnSpc>
                <a:spcPct val="80000"/>
              </a:lnSpc>
            </a:pPr>
            <a:r>
              <a:rPr lang="en-US" sz="2400" b="1" i="0" u="none" strike="noStrike" baseline="0">
                <a:latin typeface="ErnestinePro"/>
              </a:rPr>
              <a:t>How to Join:</a:t>
            </a:r>
          </a:p>
          <a:p>
            <a:pPr>
              <a:lnSpc>
                <a:spcPct val="80000"/>
              </a:lnSpc>
            </a:pPr>
            <a:r>
              <a:rPr lang="en-US" sz="2400" b="0" i="0" u="none" strike="noStrike" baseline="0">
                <a:latin typeface="ErnestinePro"/>
              </a:rPr>
              <a:t>Join the NASID by becoming a member of </a:t>
            </a:r>
            <a:r>
              <a:rPr lang="en-US" sz="2400" b="0" i="0" u="none" strike="noStrike" baseline="0" err="1">
                <a:latin typeface="ErnestinePro"/>
              </a:rPr>
              <a:t>Responsibility.org’s</a:t>
            </a:r>
            <a:r>
              <a:rPr lang="en-US" sz="2400" b="0" i="0" u="none" strike="noStrike" baseline="0">
                <a:latin typeface="ErnestinePro"/>
              </a:rPr>
              <a:t> Corporate Partner Program at the Corporate Patron or Responsibility Champion level, and select the NASID as your primary initiative. (Additional fees may apply for specific events.) </a:t>
            </a:r>
          </a:p>
          <a:p>
            <a:pPr>
              <a:lnSpc>
                <a:spcPct val="80000"/>
              </a:lnSpc>
            </a:pPr>
            <a:endParaRPr lang="en-US" sz="2400" b="1" i="0" u="none" strike="noStrike" baseline="0">
              <a:latin typeface="ErnestinePro"/>
            </a:endParaRPr>
          </a:p>
          <a:p>
            <a:pPr>
              <a:lnSpc>
                <a:spcPct val="80000"/>
              </a:lnSpc>
            </a:pPr>
            <a:r>
              <a:rPr lang="en-US" sz="2400" b="1" i="0" u="none" strike="noStrike" baseline="0">
                <a:latin typeface="ErnestinePro"/>
              </a:rPr>
              <a:t>Contact: </a:t>
            </a:r>
            <a:r>
              <a:rPr lang="en-US" sz="2400" b="0" i="0" u="none" strike="noStrike" baseline="0">
                <a:latin typeface="ErnestinePro"/>
              </a:rPr>
              <a:t>Please contact Manager of Member Relations, Joey Ford, at </a:t>
            </a:r>
            <a:r>
              <a:rPr lang="en-US" sz="2400" b="1" i="0" u="none" strike="noStrike" baseline="0" err="1">
                <a:latin typeface="ErnestinePro"/>
              </a:rPr>
              <a:t>joey.ford@responsibility</a:t>
            </a:r>
            <a:r>
              <a:rPr lang="en-US" sz="2400" b="1" i="0" u="none" strike="noStrike" baseline="0">
                <a:latin typeface="ErnestinePro"/>
              </a:rPr>
              <a:t>. org </a:t>
            </a:r>
            <a:r>
              <a:rPr lang="en-US" sz="2400" b="0" i="0" u="none" strike="noStrike" baseline="0">
                <a:latin typeface="ErnestinePro"/>
              </a:rPr>
              <a:t>or </a:t>
            </a:r>
            <a:r>
              <a:rPr lang="en-US" sz="2400" b="1" i="0" u="none" strike="noStrike" baseline="0">
                <a:latin typeface="ErnestinePro"/>
              </a:rPr>
              <a:t>(571) 397-2260 </a:t>
            </a:r>
            <a:r>
              <a:rPr lang="en-US" sz="2400" b="0" i="0" u="none" strike="noStrike" baseline="0">
                <a:latin typeface="ErnestinePro"/>
              </a:rPr>
              <a:t>for more information. </a:t>
            </a:r>
            <a:endParaRPr lang="en-US" sz="2400">
              <a:latin typeface="ErnestinePro"/>
            </a:endParaRPr>
          </a:p>
        </p:txBody>
      </p:sp>
    </p:spTree>
    <p:extLst>
      <p:ext uri="{BB962C8B-B14F-4D97-AF65-F5344CB8AC3E}">
        <p14:creationId xmlns:p14="http://schemas.microsoft.com/office/powerpoint/2010/main" val="379076400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44697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151</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6" y="2262851"/>
            <a:ext cx="6394649" cy="2554545"/>
          </a:xfrm>
          <a:prstGeom prst="rect">
            <a:avLst/>
          </a:prstGeom>
          <a:noFill/>
        </p:spPr>
        <p:txBody>
          <a:bodyPr wrap="square" lIns="91440" tIns="45720" rIns="91440" bIns="45720" rtlCol="0" anchor="t">
            <a:spAutoFit/>
          </a:bodyPr>
          <a:lstStyle/>
          <a:p>
            <a:r>
              <a:rPr lang="en-US" sz="4400" b="1">
                <a:latin typeface="Calibri"/>
                <a:cs typeface="Arial"/>
              </a:rPr>
              <a:t>Brian Shaffer</a:t>
            </a:r>
          </a:p>
          <a:p>
            <a:r>
              <a:rPr lang="en-US" sz="4000">
                <a:latin typeface="Calibri"/>
                <a:cs typeface="Arial"/>
              </a:rPr>
              <a:t>Director, Government Affairs</a:t>
            </a:r>
          </a:p>
          <a:p>
            <a:r>
              <a:rPr lang="en-US" sz="4000">
                <a:latin typeface="Calibri"/>
                <a:cs typeface="Arial"/>
              </a:rPr>
              <a:t>Dr</a:t>
            </a:r>
            <a:r>
              <a:rPr lang="en-US" sz="4000" b="0" i="0">
                <a:solidFill>
                  <a:srgbClr val="000000"/>
                </a:solidFill>
                <a:effectLst/>
                <a:latin typeface="WordVisi_MSFontService"/>
              </a:rPr>
              <a:t>ä</a:t>
            </a:r>
            <a:r>
              <a:rPr lang="en-US" sz="4000">
                <a:latin typeface="Calibri"/>
                <a:cs typeface="Arial"/>
              </a:rPr>
              <a:t>ger</a:t>
            </a:r>
            <a:endParaRPr lang="en-US" sz="4000">
              <a:latin typeface="Calibri"/>
            </a:endParaRPr>
          </a:p>
          <a:p>
            <a:endParaRPr lang="en-US" sz="3200">
              <a:cs typeface="Calibri"/>
            </a:endParaRPr>
          </a:p>
        </p:txBody>
      </p:sp>
      <p:pic>
        <p:nvPicPr>
          <p:cNvPr id="3" name="Picture 4">
            <a:extLst>
              <a:ext uri="{FF2B5EF4-FFF2-40B4-BE49-F238E27FC236}">
                <a16:creationId xmlns:a16="http://schemas.microsoft.com/office/drawing/2014/main" id="{4B4B7997-FD90-41FD-A853-A2FDC6C42817}"/>
              </a:ext>
            </a:extLst>
          </p:cNvPr>
          <p:cNvPicPr>
            <a:picLocks noChangeAspect="1"/>
          </p:cNvPicPr>
          <p:nvPr/>
        </p:nvPicPr>
        <p:blipFill>
          <a:blip r:embed="rId2"/>
          <a:stretch>
            <a:fillRect/>
          </a:stretch>
        </p:blipFill>
        <p:spPr>
          <a:xfrm>
            <a:off x="869065" y="1497155"/>
            <a:ext cx="3589538" cy="3589538"/>
          </a:xfrm>
          <a:prstGeom prst="flowChartConnector">
            <a:avLst/>
          </a:prstGeom>
        </p:spPr>
      </p:pic>
    </p:spTree>
    <p:extLst>
      <p:ext uri="{BB962C8B-B14F-4D97-AF65-F5344CB8AC3E}">
        <p14:creationId xmlns:p14="http://schemas.microsoft.com/office/powerpoint/2010/main" val="50968119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506A0-9C3C-4503-9635-F442EADE6898}"/>
              </a:ext>
            </a:extLst>
          </p:cNvPr>
          <p:cNvSpPr>
            <a:spLocks noGrp="1"/>
          </p:cNvSpPr>
          <p:nvPr>
            <p:ph type="ctrTitle"/>
          </p:nvPr>
        </p:nvSpPr>
        <p:spPr/>
        <p:txBody>
          <a:bodyPr/>
          <a:lstStyle/>
          <a:p>
            <a:r>
              <a:rPr lang="en-US"/>
              <a:t>Thank you to our Dinner Sponsor</a:t>
            </a:r>
          </a:p>
        </p:txBody>
      </p:sp>
      <p:sp>
        <p:nvSpPr>
          <p:cNvPr id="3" name="Subtitle 2">
            <a:extLst>
              <a:ext uri="{FF2B5EF4-FFF2-40B4-BE49-F238E27FC236}">
                <a16:creationId xmlns:a16="http://schemas.microsoft.com/office/drawing/2014/main" id="{6059ED0E-F25F-4EAB-8E29-306FF6CB2E01}"/>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7F47EA7B-F4B4-474F-A1F9-C430FE8057C5}"/>
              </a:ext>
            </a:extLst>
          </p:cNvPr>
          <p:cNvSpPr>
            <a:spLocks noGrp="1"/>
          </p:cNvSpPr>
          <p:nvPr>
            <p:ph type="sldNum" sz="quarter" idx="12"/>
          </p:nvPr>
        </p:nvSpPr>
        <p:spPr/>
        <p:txBody>
          <a:bodyPr/>
          <a:lstStyle/>
          <a:p>
            <a:fld id="{27E16C0C-6FB0-4EFF-ADEE-30E9E324E0EA}" type="slidenum">
              <a:rPr lang="en-US" smtClean="0"/>
              <a:pPr/>
              <a:t>152</a:t>
            </a:fld>
            <a:endParaRPr lang="en-US"/>
          </a:p>
        </p:txBody>
      </p:sp>
      <p:pic>
        <p:nvPicPr>
          <p:cNvPr id="5" name="Graphic 4">
            <a:extLst>
              <a:ext uri="{FF2B5EF4-FFF2-40B4-BE49-F238E27FC236}">
                <a16:creationId xmlns:a16="http://schemas.microsoft.com/office/drawing/2014/main" id="{343D0E6A-6DEE-4611-B254-BBFFF3DA47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199" y="3748198"/>
            <a:ext cx="4978961" cy="2074567"/>
          </a:xfrm>
          <a:prstGeom prst="rect">
            <a:avLst/>
          </a:prstGeom>
        </p:spPr>
      </p:pic>
    </p:spTree>
    <p:extLst>
      <p:ext uri="{BB962C8B-B14F-4D97-AF65-F5344CB8AC3E}">
        <p14:creationId xmlns:p14="http://schemas.microsoft.com/office/powerpoint/2010/main" val="307650714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CE7E738C-6F6E-4A94-87C5-86F67C17E85C}"/>
              </a:ext>
            </a:extLst>
          </p:cNvPr>
          <p:cNvSpPr>
            <a:spLocks noGrp="1"/>
          </p:cNvSpPr>
          <p:nvPr>
            <p:ph type="ctrTitle"/>
          </p:nvPr>
        </p:nvSpPr>
        <p:spPr>
          <a:xfrm>
            <a:off x="2262704" y="2128976"/>
            <a:ext cx="7200899" cy="1500188"/>
          </a:xfrm>
        </p:spPr>
        <p:txBody>
          <a:bodyPr>
            <a:noAutofit/>
          </a:bodyPr>
          <a:lstStyle/>
          <a:p>
            <a:r>
              <a:rPr lang="en-US" sz="6000">
                <a:latin typeface="Calibri"/>
                <a:cs typeface="Arial"/>
              </a:rPr>
              <a:t>Welcome Back</a:t>
            </a:r>
          </a:p>
        </p:txBody>
      </p:sp>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01258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BAFD-8F7D-440B-B8CB-1672BEF442B3}"/>
              </a:ext>
            </a:extLst>
          </p:cNvPr>
          <p:cNvSpPr>
            <a:spLocks noGrp="1"/>
          </p:cNvSpPr>
          <p:nvPr>
            <p:ph type="ctrTitle"/>
          </p:nvPr>
        </p:nvSpPr>
        <p:spPr>
          <a:xfrm>
            <a:off x="847319" y="70820"/>
            <a:ext cx="7147561" cy="3532820"/>
          </a:xfrm>
        </p:spPr>
        <p:txBody>
          <a:bodyPr>
            <a:normAutofit/>
          </a:bodyPr>
          <a:lstStyle/>
          <a:p>
            <a:r>
              <a:rPr lang="en-US"/>
              <a:t>Toxicology: Issues, Challenges, Project Goals</a:t>
            </a:r>
          </a:p>
        </p:txBody>
      </p:sp>
      <p:sp>
        <p:nvSpPr>
          <p:cNvPr id="3" name="Subtitle 2">
            <a:extLst>
              <a:ext uri="{FF2B5EF4-FFF2-40B4-BE49-F238E27FC236}">
                <a16:creationId xmlns:a16="http://schemas.microsoft.com/office/drawing/2014/main" id="{DE1A73A8-CB00-473D-B2F2-E7213DE562A5}"/>
              </a:ext>
            </a:extLst>
          </p:cNvPr>
          <p:cNvSpPr>
            <a:spLocks noGrp="1"/>
          </p:cNvSpPr>
          <p:nvPr>
            <p:ph type="subTitle" idx="1"/>
          </p:nvPr>
        </p:nvSpPr>
        <p:spPr>
          <a:xfrm>
            <a:off x="919480" y="3728782"/>
            <a:ext cx="7147560" cy="3058398"/>
          </a:xfrm>
        </p:spPr>
        <p:txBody>
          <a:bodyPr>
            <a:normAutofit/>
          </a:bodyPr>
          <a:lstStyle/>
          <a:p>
            <a:r>
              <a:rPr lang="en-US" b="1">
                <a:latin typeface="+mn-lt"/>
              </a:rPr>
              <a:t>Moderator: </a:t>
            </a:r>
            <a:r>
              <a:rPr lang="en-US">
                <a:latin typeface="+mn-lt"/>
              </a:rPr>
              <a:t>Jennifer Harmon, San Diego County Sheriff’s Office Regional Crime Lab</a:t>
            </a:r>
          </a:p>
          <a:p>
            <a:r>
              <a:rPr lang="en-US" b="1">
                <a:latin typeface="+mn-lt"/>
              </a:rPr>
              <a:t>Panelists:</a:t>
            </a:r>
          </a:p>
          <a:p>
            <a:r>
              <a:rPr lang="en-US">
                <a:latin typeface="+mn-lt"/>
              </a:rPr>
              <a:t>Jake Nelson – AAA</a:t>
            </a:r>
          </a:p>
          <a:p>
            <a:r>
              <a:rPr lang="en-US">
                <a:latin typeface="+mn-lt"/>
              </a:rPr>
              <a:t>Christine Moore – 9delta Analytical</a:t>
            </a:r>
          </a:p>
          <a:p>
            <a:r>
              <a:rPr lang="en-US">
                <a:latin typeface="+mn-lt"/>
              </a:rPr>
              <a:t>Amy Miles – Wisconsin State Laboratory of </a:t>
            </a:r>
            <a:br>
              <a:rPr lang="en-US">
                <a:latin typeface="+mn-lt"/>
              </a:rPr>
            </a:br>
            <a:r>
              <a:rPr lang="en-US">
                <a:latin typeface="+mn-lt"/>
              </a:rPr>
              <a:t>Hygiene</a:t>
            </a:r>
          </a:p>
          <a:p>
            <a:endParaRPr lang="en-US"/>
          </a:p>
        </p:txBody>
      </p:sp>
      <p:sp>
        <p:nvSpPr>
          <p:cNvPr id="4" name="Slide Number Placeholder 3">
            <a:extLst>
              <a:ext uri="{FF2B5EF4-FFF2-40B4-BE49-F238E27FC236}">
                <a16:creationId xmlns:a16="http://schemas.microsoft.com/office/drawing/2014/main" id="{02F81B8F-822B-423E-9F84-356E0D72B920}"/>
              </a:ext>
            </a:extLst>
          </p:cNvPr>
          <p:cNvSpPr>
            <a:spLocks noGrp="1"/>
          </p:cNvSpPr>
          <p:nvPr>
            <p:ph type="sldNum" sz="quarter" idx="12"/>
          </p:nvPr>
        </p:nvSpPr>
        <p:spPr/>
        <p:txBody>
          <a:bodyPr/>
          <a:lstStyle/>
          <a:p>
            <a:fld id="{27E16C0C-6FB0-4EFF-ADEE-30E9E324E0EA}" type="slidenum">
              <a:rPr lang="en-US" smtClean="0"/>
              <a:pPr/>
              <a:t>154</a:t>
            </a:fld>
            <a:endParaRPr lang="en-US"/>
          </a:p>
        </p:txBody>
      </p:sp>
    </p:spTree>
    <p:extLst>
      <p:ext uri="{BB962C8B-B14F-4D97-AF65-F5344CB8AC3E}">
        <p14:creationId xmlns:p14="http://schemas.microsoft.com/office/powerpoint/2010/main" val="346242504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155</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923877"/>
          </a:xfrm>
          <a:prstGeom prst="rect">
            <a:avLst/>
          </a:prstGeom>
          <a:noFill/>
        </p:spPr>
        <p:txBody>
          <a:bodyPr wrap="square" lIns="91440" tIns="45720" rIns="91440" bIns="45720" rtlCol="0" anchor="t">
            <a:spAutoFit/>
          </a:bodyPr>
          <a:lstStyle/>
          <a:p>
            <a:r>
              <a:rPr lang="en-US" sz="4400" b="1">
                <a:latin typeface="Calibri"/>
                <a:cs typeface="Arial"/>
              </a:rPr>
              <a:t>Jake Nelson</a:t>
            </a:r>
            <a:endParaRPr lang="en-US">
              <a:latin typeface="Calibri"/>
            </a:endParaRPr>
          </a:p>
          <a:p>
            <a:r>
              <a:rPr lang="en-US" sz="3600">
                <a:latin typeface="Calibri"/>
                <a:cs typeface="Arial"/>
              </a:rPr>
              <a:t>Director of Traffic Safety Advocacy &amp; Research</a:t>
            </a:r>
          </a:p>
          <a:p>
            <a:r>
              <a:rPr lang="en-US" sz="3600">
                <a:latin typeface="Calibri"/>
                <a:cs typeface="Arial"/>
              </a:rPr>
              <a:t>AAA</a:t>
            </a:r>
            <a:endParaRPr lang="en-US" sz="3600">
              <a:latin typeface="Calibri"/>
            </a:endParaRPr>
          </a:p>
          <a:p>
            <a:endParaRPr lang="en-US" sz="3200">
              <a:cs typeface="Calibri"/>
            </a:endParaRPr>
          </a:p>
        </p:txBody>
      </p:sp>
      <p:pic>
        <p:nvPicPr>
          <p:cNvPr id="5" name="Picture 4" descr="A person smiling for the picture&#10;&#10;Description automatically generated with medium confidence">
            <a:extLst>
              <a:ext uri="{FF2B5EF4-FFF2-40B4-BE49-F238E27FC236}">
                <a16:creationId xmlns:a16="http://schemas.microsoft.com/office/drawing/2014/main" id="{FCDC11A7-58F3-4906-8735-C6EF16DF3B53}"/>
              </a:ext>
            </a:extLst>
          </p:cNvPr>
          <p:cNvPicPr>
            <a:picLocks noChangeAspect="1"/>
          </p:cNvPicPr>
          <p:nvPr/>
        </p:nvPicPr>
        <p:blipFill rotWithShape="1">
          <a:blip r:embed="rId2">
            <a:extLst>
              <a:ext uri="{28A0092B-C50C-407E-A947-70E740481C1C}">
                <a14:useLocalDpi xmlns:a14="http://schemas.microsoft.com/office/drawing/2010/main" val="0"/>
              </a:ext>
            </a:extLst>
          </a:blip>
          <a:srcRect l="-182" t="3929" r="182" b="24643"/>
          <a:stretch/>
        </p:blipFill>
        <p:spPr>
          <a:xfrm>
            <a:off x="854983" y="1495891"/>
            <a:ext cx="3610485" cy="3610485"/>
          </a:xfrm>
          <a:prstGeom prst="flowChartConnector">
            <a:avLst/>
          </a:prstGeom>
        </p:spPr>
      </p:pic>
    </p:spTree>
    <p:extLst>
      <p:ext uri="{BB962C8B-B14F-4D97-AF65-F5344CB8AC3E}">
        <p14:creationId xmlns:p14="http://schemas.microsoft.com/office/powerpoint/2010/main" val="146526731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740" y="2981739"/>
            <a:ext cx="9858135" cy="1722710"/>
          </a:xfrm>
        </p:spPr>
        <p:txBody>
          <a:bodyPr/>
          <a:lstStyle/>
          <a:p>
            <a:r>
              <a:rPr lang="en-US" b="1" dirty="0">
                <a:effectLst>
                  <a:outerShdw blurRad="38100" dist="38100" dir="2700000" algn="tl">
                    <a:srgbClr val="000000">
                      <a:alpha val="43137"/>
                    </a:srgbClr>
                  </a:outerShdw>
                </a:effectLst>
              </a:rPr>
              <a:t>Using Oral Fluid to Detect Drugs: State-of-the-States</a:t>
            </a:r>
          </a:p>
        </p:txBody>
      </p:sp>
      <p:sp>
        <p:nvSpPr>
          <p:cNvPr id="4" name="Text Placeholder 3"/>
          <p:cNvSpPr>
            <a:spLocks noGrp="1"/>
          </p:cNvSpPr>
          <p:nvPr>
            <p:ph type="body" sz="quarter" idx="10"/>
          </p:nvPr>
        </p:nvSpPr>
        <p:spPr>
          <a:xfrm>
            <a:off x="683740" y="4574878"/>
            <a:ext cx="9144000" cy="1635810"/>
          </a:xfrm>
        </p:spPr>
        <p:txBody>
          <a:bodyPr>
            <a:noAutofit/>
          </a:bodyPr>
          <a:lstStyle/>
          <a:p>
            <a:pPr>
              <a:lnSpc>
                <a:spcPct val="100000"/>
              </a:lnSpc>
            </a:pPr>
            <a:r>
              <a:rPr lang="en-US" sz="2000" b="1" dirty="0">
                <a:solidFill>
                  <a:srgbClr val="FFC000"/>
                </a:solidFill>
                <a:effectLst>
                  <a:outerShdw blurRad="38100" dist="38100" dir="2700000" algn="tl">
                    <a:srgbClr val="000000">
                      <a:alpha val="43137"/>
                    </a:srgbClr>
                  </a:outerShdw>
                </a:effectLst>
              </a:rPr>
              <a:t>Jake Nelson, MPH, MPP </a:t>
            </a:r>
          </a:p>
          <a:p>
            <a:pPr>
              <a:lnSpc>
                <a:spcPct val="100000"/>
              </a:lnSpc>
            </a:pPr>
            <a:r>
              <a:rPr lang="en-US" sz="1600" b="1" dirty="0">
                <a:solidFill>
                  <a:schemeClr val="bg1"/>
                </a:solidFill>
                <a:effectLst>
                  <a:outerShdw blurRad="38100" dist="38100" dir="2700000" algn="tl">
                    <a:srgbClr val="000000">
                      <a:alpha val="43137"/>
                    </a:srgbClr>
                  </a:outerShdw>
                </a:effectLst>
              </a:rPr>
              <a:t>AAA National Office // Washington, DC</a:t>
            </a:r>
          </a:p>
          <a:p>
            <a:pPr>
              <a:lnSpc>
                <a:spcPct val="100000"/>
              </a:lnSpc>
            </a:pPr>
            <a:endParaRPr lang="en-US" sz="1600" dirty="0"/>
          </a:p>
          <a:p>
            <a:pPr>
              <a:lnSpc>
                <a:spcPct val="100000"/>
              </a:lnSpc>
            </a:pPr>
            <a:r>
              <a:rPr lang="en-US" sz="1600" b="1" dirty="0">
                <a:solidFill>
                  <a:schemeClr val="bg1"/>
                </a:solidFill>
                <a:effectLst>
                  <a:outerShdw blurRad="38100" dist="38100" dir="2700000" algn="tl">
                    <a:srgbClr val="000000">
                      <a:alpha val="43137"/>
                    </a:srgbClr>
                  </a:outerShdw>
                </a:effectLst>
              </a:rPr>
              <a:t>July 30, 2021</a:t>
            </a:r>
          </a:p>
        </p:txBody>
      </p:sp>
    </p:spTree>
    <p:extLst>
      <p:ext uri="{BB962C8B-B14F-4D97-AF65-F5344CB8AC3E}">
        <p14:creationId xmlns:p14="http://schemas.microsoft.com/office/powerpoint/2010/main" val="41277609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half" idx="1"/>
          </p:nvPr>
        </p:nvGraphicFramePr>
        <p:xfrm>
          <a:off x="472440" y="1270535"/>
          <a:ext cx="11203004" cy="49064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506649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lnSpcReduction="10000"/>
          </a:bodyPr>
          <a:lstStyle/>
          <a:p>
            <a:r>
              <a:rPr lang="en-US" dirty="0"/>
              <a:t>Implied consent laws or other statute must </a:t>
            </a:r>
            <a:r>
              <a:rPr lang="en-US" i="1" u="sng" dirty="0"/>
              <a:t>authorize the collection</a:t>
            </a:r>
            <a:r>
              <a:rPr lang="en-US" i="1" dirty="0"/>
              <a:t> </a:t>
            </a:r>
            <a:r>
              <a:rPr lang="en-US" dirty="0"/>
              <a:t>of blood and/or oral fluid specimens.</a:t>
            </a:r>
          </a:p>
          <a:p>
            <a:pPr marL="0" indent="0">
              <a:buNone/>
            </a:pPr>
            <a:endParaRPr lang="en-US" dirty="0"/>
          </a:p>
          <a:p>
            <a:pPr marL="0" indent="0">
              <a:buNone/>
            </a:pPr>
            <a:r>
              <a:rPr lang="en-US" dirty="0"/>
              <a:t>                        * and *</a:t>
            </a:r>
          </a:p>
          <a:p>
            <a:pPr marL="0" indent="0">
              <a:buNone/>
            </a:pPr>
            <a:endParaRPr lang="en-US" dirty="0"/>
          </a:p>
          <a:p>
            <a:r>
              <a:rPr lang="en-US" dirty="0"/>
              <a:t>Implied consent law or other statute must </a:t>
            </a:r>
            <a:r>
              <a:rPr lang="en-US" i="1" u="sng" dirty="0"/>
              <a:t>extend to drugs other than alcohol</a:t>
            </a:r>
            <a:r>
              <a:rPr lang="en-US" dirty="0"/>
              <a:t>.                </a:t>
            </a:r>
            <a:r>
              <a:rPr lang="en-US" dirty="0">
                <a:solidFill>
                  <a:schemeClr val="bg1"/>
                </a:solidFill>
              </a:rPr>
              <a:t>.</a:t>
            </a:r>
          </a:p>
        </p:txBody>
      </p:sp>
      <p:sp>
        <p:nvSpPr>
          <p:cNvPr id="3" name="Content Placeholder 2"/>
          <p:cNvSpPr>
            <a:spLocks noGrp="1"/>
          </p:cNvSpPr>
          <p:nvPr>
            <p:ph sz="half" idx="2"/>
          </p:nvPr>
        </p:nvSpPr>
        <p:spPr>
          <a:xfrm>
            <a:off x="6172200" y="2200059"/>
            <a:ext cx="5181600" cy="4393246"/>
          </a:xfrm>
        </p:spPr>
        <p:txBody>
          <a:bodyPr>
            <a:normAutofit/>
          </a:bodyPr>
          <a:lstStyle/>
          <a:p>
            <a:pPr marL="0" indent="0">
              <a:buNone/>
            </a:pPr>
            <a:r>
              <a:rPr lang="en-US" b="1" dirty="0">
                <a:solidFill>
                  <a:srgbClr val="C00000"/>
                </a:solidFill>
                <a:effectLst>
                  <a:outerShdw blurRad="38100" dist="38100" dir="2700000" algn="tl">
                    <a:srgbClr val="000000">
                      <a:alpha val="43137"/>
                    </a:srgbClr>
                  </a:outerShdw>
                </a:effectLst>
              </a:rPr>
              <a:t>Blood</a:t>
            </a:r>
            <a:r>
              <a:rPr lang="en-US" dirty="0"/>
              <a:t>: 40 states </a:t>
            </a:r>
          </a:p>
          <a:p>
            <a:r>
              <a:rPr lang="en-US" dirty="0"/>
              <a:t>Exemptions in </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a:t>eight states limit application of the law. </a:t>
            </a:r>
          </a:p>
          <a:p>
            <a:pPr marL="0" indent="0">
              <a:buNone/>
            </a:pPr>
            <a:endParaRPr lang="en-US" b="1" dirty="0">
              <a:solidFill>
                <a:schemeClr val="accent1"/>
              </a:solidFill>
            </a:endParaRPr>
          </a:p>
          <a:p>
            <a:pPr marL="0" indent="0">
              <a:buNone/>
            </a:pPr>
            <a:r>
              <a:rPr lang="en-US" b="1" dirty="0">
                <a:solidFill>
                  <a:schemeClr val="accent1"/>
                </a:solidFill>
              </a:rPr>
              <a:t>Oral Fluid</a:t>
            </a:r>
            <a:r>
              <a:rPr lang="en-US" dirty="0"/>
              <a:t>: 23 states </a:t>
            </a:r>
          </a:p>
          <a:p>
            <a:r>
              <a:rPr lang="en-US" dirty="0"/>
              <a:t>In practice, most of these states don’t collect oral fluid specimens for use in impaired driving cases.  </a:t>
            </a:r>
          </a:p>
        </p:txBody>
      </p:sp>
      <p:sp>
        <p:nvSpPr>
          <p:cNvPr id="4" name="Title 3"/>
          <p:cNvSpPr>
            <a:spLocks noGrp="1"/>
          </p:cNvSpPr>
          <p:nvPr>
            <p:ph type="title"/>
          </p:nvPr>
        </p:nvSpPr>
        <p:spPr>
          <a:xfrm>
            <a:off x="838200" y="1083731"/>
            <a:ext cx="5181600" cy="937950"/>
          </a:xfrm>
        </p:spPr>
        <p:txBody>
          <a:bodyPr>
            <a:normAutofit/>
          </a:bodyPr>
          <a:lstStyle/>
          <a:p>
            <a:r>
              <a:rPr lang="en-US" sz="4000" b="1" dirty="0"/>
              <a:t>State Law </a:t>
            </a:r>
          </a:p>
        </p:txBody>
      </p:sp>
      <p:sp>
        <p:nvSpPr>
          <p:cNvPr id="5" name="Title 3"/>
          <p:cNvSpPr txBox="1">
            <a:spLocks/>
          </p:cNvSpPr>
          <p:nvPr/>
        </p:nvSpPr>
        <p:spPr>
          <a:xfrm>
            <a:off x="6172200" y="1083731"/>
            <a:ext cx="5181600" cy="937950"/>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2800" kern="1200">
                <a:solidFill>
                  <a:schemeClr val="accent1"/>
                </a:solidFill>
                <a:latin typeface="+mj-lt"/>
                <a:ea typeface="+mj-ea"/>
                <a:cs typeface="+mj-cs"/>
              </a:defRPr>
            </a:lvl1pPr>
          </a:lstStyle>
          <a:p>
            <a:r>
              <a:rPr lang="en-US" sz="4000" b="1" dirty="0"/>
              <a:t>Notes:</a:t>
            </a:r>
          </a:p>
        </p:txBody>
      </p:sp>
    </p:spTree>
    <p:extLst>
      <p:ext uri="{BB962C8B-B14F-4D97-AF65-F5344CB8AC3E}">
        <p14:creationId xmlns:p14="http://schemas.microsoft.com/office/powerpoint/2010/main" val="346665260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27233" y="1"/>
            <a:ext cx="10337533" cy="6858000"/>
          </a:xfrm>
          <a:prstGeom prst="rect">
            <a:avLst/>
          </a:prstGeom>
        </p:spPr>
      </p:pic>
    </p:spTree>
    <p:extLst>
      <p:ext uri="{BB962C8B-B14F-4D97-AF65-F5344CB8AC3E}">
        <p14:creationId xmlns:p14="http://schemas.microsoft.com/office/powerpoint/2010/main" val="320354754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States that collect oral fluid:</a:t>
            </a:r>
            <a:br>
              <a:rPr lang="en-US" b="1" dirty="0">
                <a:effectLst>
                  <a:outerShdw blurRad="38100" dist="38100" dir="2700000" algn="tl">
                    <a:srgbClr val="000000">
                      <a:alpha val="43137"/>
                    </a:srgbClr>
                  </a:outerShdw>
                </a:effectLst>
              </a:rPr>
            </a:br>
            <a:br>
              <a:rPr lang="en-US" b="1" dirty="0">
                <a:effectLst>
                  <a:outerShdw blurRad="38100" dist="38100" dir="2700000" algn="tl">
                    <a:srgbClr val="000000">
                      <a:alpha val="43137"/>
                    </a:srgbClr>
                  </a:outerShdw>
                </a:effectLst>
              </a:rPr>
            </a:br>
            <a:r>
              <a:rPr lang="en-US" b="1" dirty="0">
                <a:solidFill>
                  <a:srgbClr val="FFC000"/>
                </a:solidFill>
                <a:effectLst>
                  <a:outerShdw blurRad="38100" dist="38100" dir="2700000" algn="tl">
                    <a:srgbClr val="000000">
                      <a:alpha val="43137"/>
                    </a:srgbClr>
                  </a:outerShdw>
                </a:effectLst>
              </a:rPr>
              <a:t>INDIANA</a:t>
            </a:r>
            <a:br>
              <a:rPr lang="en-US" dirty="0"/>
            </a:br>
            <a:br>
              <a:rPr lang="en-US" dirty="0"/>
            </a:br>
            <a:endParaRPr lang="en-US" dirty="0"/>
          </a:p>
        </p:txBody>
      </p:sp>
      <p:sp>
        <p:nvSpPr>
          <p:cNvPr id="3" name="Content Placeholder 2"/>
          <p:cNvSpPr>
            <a:spLocks noGrp="1"/>
          </p:cNvSpPr>
          <p:nvPr>
            <p:ph sz="half" idx="2"/>
          </p:nvPr>
        </p:nvSpPr>
        <p:spPr>
          <a:xfrm>
            <a:off x="4631633" y="1229711"/>
            <a:ext cx="7150464" cy="5621550"/>
          </a:xfrm>
        </p:spPr>
        <p:txBody>
          <a:bodyPr>
            <a:normAutofit/>
          </a:bodyPr>
          <a:lstStyle/>
          <a:p>
            <a:pPr marL="0" indent="0">
              <a:buNone/>
            </a:pPr>
            <a:r>
              <a:rPr lang="en-US" sz="3200" dirty="0"/>
              <a:t>Roadside screening devices used to:</a:t>
            </a:r>
          </a:p>
          <a:p>
            <a:pPr lvl="1"/>
            <a:endParaRPr lang="en-US" sz="2800" dirty="0"/>
          </a:p>
          <a:p>
            <a:pPr lvl="1"/>
            <a:r>
              <a:rPr lang="en-US" sz="2800" dirty="0"/>
              <a:t>Build Probable Cause, and/or</a:t>
            </a:r>
          </a:p>
          <a:p>
            <a:pPr marL="457200" lvl="1" indent="0">
              <a:buNone/>
            </a:pPr>
            <a:endParaRPr lang="en-US" sz="2800" dirty="0"/>
          </a:p>
          <a:p>
            <a:pPr lvl="1"/>
            <a:r>
              <a:rPr lang="en-US" sz="2800" dirty="0"/>
              <a:t>Determine whether or not to call for a Drug Recognition Expert. </a:t>
            </a:r>
          </a:p>
        </p:txBody>
      </p:sp>
      <p:pic>
        <p:nvPicPr>
          <p:cNvPr id="1026" name="Picture 2" descr="Indiana state plain map - Transparent PNG &amp; SVG vector f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4769" y="147144"/>
            <a:ext cx="1999046" cy="1999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96986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249" y="0"/>
            <a:ext cx="3607482" cy="6858000"/>
          </a:xfrm>
        </p:spPr>
        <p:txBody>
          <a:bodyPr/>
          <a:lstStyle/>
          <a:p>
            <a:r>
              <a:rPr lang="en-US" b="1" dirty="0">
                <a:effectLst>
                  <a:outerShdw blurRad="38100" dist="38100" dir="2700000" algn="tl">
                    <a:srgbClr val="000000">
                      <a:alpha val="43137"/>
                    </a:srgbClr>
                  </a:outerShdw>
                </a:effectLst>
              </a:rPr>
              <a:t>Law Enforcement Agency Perspective on Use of Oral Fluid to Detect Drugs:</a:t>
            </a:r>
            <a:br>
              <a:rPr lang="en-US" b="1" dirty="0">
                <a:effectLst>
                  <a:outerShdw blurRad="38100" dist="38100" dir="2700000" algn="tl">
                    <a:srgbClr val="000000">
                      <a:alpha val="43137"/>
                    </a:srgbClr>
                  </a:outerShdw>
                </a:effectLst>
              </a:rPr>
            </a:br>
            <a:br>
              <a:rPr lang="en-US" b="1" dirty="0">
                <a:effectLst>
                  <a:outerShdw blurRad="38100" dist="38100" dir="2700000" algn="tl">
                    <a:srgbClr val="000000">
                      <a:alpha val="43137"/>
                    </a:srgbClr>
                  </a:outerShdw>
                </a:effectLst>
              </a:rPr>
            </a:br>
            <a:r>
              <a:rPr lang="en-US" b="1" dirty="0">
                <a:solidFill>
                  <a:srgbClr val="FFC000"/>
                </a:solidFill>
                <a:effectLst>
                  <a:outerShdw blurRad="38100" dist="38100" dir="2700000" algn="tl">
                    <a:srgbClr val="000000">
                      <a:alpha val="43137"/>
                    </a:srgbClr>
                  </a:outerShdw>
                </a:effectLst>
              </a:rPr>
              <a:t>OHIO</a:t>
            </a:r>
            <a:br>
              <a:rPr lang="en-US" dirty="0"/>
            </a:br>
            <a:br>
              <a:rPr lang="en-US" dirty="0"/>
            </a:br>
            <a:endParaRPr lang="en-US" dirty="0"/>
          </a:p>
        </p:txBody>
      </p:sp>
      <p:sp>
        <p:nvSpPr>
          <p:cNvPr id="3" name="Content Placeholder 2"/>
          <p:cNvSpPr>
            <a:spLocks noGrp="1"/>
          </p:cNvSpPr>
          <p:nvPr>
            <p:ph sz="half" idx="2"/>
          </p:nvPr>
        </p:nvSpPr>
        <p:spPr>
          <a:xfrm>
            <a:off x="4631633" y="1944414"/>
            <a:ext cx="7150464" cy="4824248"/>
          </a:xfrm>
        </p:spPr>
        <p:txBody>
          <a:bodyPr>
            <a:normAutofit/>
          </a:bodyPr>
          <a:lstStyle/>
          <a:p>
            <a:r>
              <a:rPr lang="en-US" sz="3200" dirty="0"/>
              <a:t>Priority is to double down on police training (back to the basics).</a:t>
            </a:r>
          </a:p>
          <a:p>
            <a:endParaRPr lang="en-US" sz="3200" dirty="0"/>
          </a:p>
          <a:p>
            <a:r>
              <a:rPr lang="en-US" sz="3200" dirty="0"/>
              <a:t>Lack of confidence in oral fluid roadside screening devices.</a:t>
            </a:r>
          </a:p>
          <a:p>
            <a:endParaRPr lang="en-US" sz="3200" dirty="0"/>
          </a:p>
          <a:p>
            <a:r>
              <a:rPr lang="en-US" sz="3200" dirty="0"/>
              <a:t>High degree of interest in collection of oral fluid for evidentiary testing in labs.</a:t>
            </a:r>
            <a:endParaRPr lang="en-US" sz="2800" dirty="0"/>
          </a:p>
        </p:txBody>
      </p:sp>
      <p:pic>
        <p:nvPicPr>
          <p:cNvPr id="4100" name="Picture 4" descr="Ohio Craft Shape - Wood Cutout - Any Size | CraftCuts.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7276" y="1"/>
            <a:ext cx="2104724" cy="2104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97992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effectLst>
                  <a:outerShdw blurRad="38100" dist="38100" dir="2700000" algn="tl">
                    <a:srgbClr val="000000">
                      <a:alpha val="43137"/>
                    </a:srgbClr>
                  </a:outerShdw>
                </a:effectLst>
              </a:rPr>
              <a:t>States that collect oral fluid:</a:t>
            </a:r>
            <a:br>
              <a:rPr lang="en-US" b="1" dirty="0">
                <a:effectLst>
                  <a:outerShdw blurRad="38100" dist="38100" dir="2700000" algn="tl">
                    <a:srgbClr val="000000">
                      <a:alpha val="43137"/>
                    </a:srgbClr>
                  </a:outerShdw>
                </a:effectLst>
              </a:rPr>
            </a:br>
            <a:br>
              <a:rPr lang="en-US" b="1" dirty="0">
                <a:effectLst>
                  <a:outerShdw blurRad="38100" dist="38100" dir="2700000" algn="tl">
                    <a:srgbClr val="000000">
                      <a:alpha val="43137"/>
                    </a:srgbClr>
                  </a:outerShdw>
                </a:effectLst>
              </a:rPr>
            </a:br>
            <a:r>
              <a:rPr lang="en-US" b="1" dirty="0">
                <a:solidFill>
                  <a:srgbClr val="FFC000"/>
                </a:solidFill>
                <a:effectLst>
                  <a:outerShdw blurRad="38100" dist="38100" dir="2700000" algn="tl">
                    <a:srgbClr val="000000">
                      <a:alpha val="43137"/>
                    </a:srgbClr>
                  </a:outerShdw>
                </a:effectLst>
              </a:rPr>
              <a:t>ALABAMA</a:t>
            </a:r>
            <a:br>
              <a:rPr lang="en-US" dirty="0"/>
            </a:br>
            <a:br>
              <a:rPr lang="en-US" dirty="0"/>
            </a:br>
            <a:r>
              <a:rPr lang="en-US" b="1" dirty="0">
                <a:effectLst>
                  <a:outerShdw blurRad="38100" dist="38100" dir="2700000" algn="tl">
                    <a:srgbClr val="000000">
                      <a:alpha val="43137"/>
                    </a:srgbClr>
                  </a:outerShdw>
                </a:effectLst>
              </a:rPr>
              <a:t>New legislation pending </a:t>
            </a:r>
            <a:r>
              <a:rPr lang="en-US" b="1" dirty="0" err="1">
                <a:effectLst>
                  <a:outerShdw blurRad="38100" dist="38100" dir="2700000" algn="tl">
                    <a:srgbClr val="000000">
                      <a:alpha val="43137"/>
                    </a:srgbClr>
                  </a:outerShdw>
                </a:effectLst>
              </a:rPr>
              <a:t>Gov’s</a:t>
            </a:r>
            <a:r>
              <a:rPr lang="en-US" b="1" dirty="0">
                <a:effectLst>
                  <a:outerShdw blurRad="38100" dist="38100" dir="2700000" algn="tl">
                    <a:srgbClr val="000000">
                      <a:alpha val="43137"/>
                    </a:srgbClr>
                  </a:outerShdw>
                </a:effectLst>
              </a:rPr>
              <a:t> signature.</a:t>
            </a:r>
            <a:br>
              <a:rPr lang="en-US" dirty="0"/>
            </a:br>
            <a:endParaRPr lang="en-US" dirty="0"/>
          </a:p>
        </p:txBody>
      </p:sp>
      <p:sp>
        <p:nvSpPr>
          <p:cNvPr id="3" name="Content Placeholder 2"/>
          <p:cNvSpPr>
            <a:spLocks noGrp="1"/>
          </p:cNvSpPr>
          <p:nvPr>
            <p:ph sz="half" idx="2"/>
          </p:nvPr>
        </p:nvSpPr>
        <p:spPr>
          <a:xfrm>
            <a:off x="4631633" y="2120791"/>
            <a:ext cx="7150464" cy="4737209"/>
          </a:xfrm>
        </p:spPr>
        <p:txBody>
          <a:bodyPr>
            <a:normAutofit lnSpcReduction="10000"/>
          </a:bodyPr>
          <a:lstStyle/>
          <a:p>
            <a:r>
              <a:rPr lang="en-US" sz="3200" dirty="0"/>
              <a:t>Collection of oral fluid was not originally covered by implied consent law, but that changed this year.</a:t>
            </a:r>
          </a:p>
          <a:p>
            <a:endParaRPr lang="en-US" sz="3200" dirty="0"/>
          </a:p>
          <a:p>
            <a:r>
              <a:rPr lang="en-US" sz="3200" dirty="0"/>
              <a:t> Statewide oral fluid drug screening at the roadside and evidentiary confirmation testing in the lab.</a:t>
            </a:r>
          </a:p>
          <a:p>
            <a:endParaRPr lang="en-US" sz="3200" dirty="0"/>
          </a:p>
          <a:p>
            <a:r>
              <a:rPr lang="en-US" sz="3200" dirty="0"/>
              <a:t>Law enforcement officers collect specimens.</a:t>
            </a:r>
          </a:p>
        </p:txBody>
      </p:sp>
      <p:pic>
        <p:nvPicPr>
          <p:cNvPr id="3076" name="Picture 4" descr="State of Alabama Wooden Shape Baltic Birch Woodauthenticmonogram.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1209" y="0"/>
            <a:ext cx="2120791" cy="2120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06836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effectLst>
                  <a:outerShdw blurRad="38100" dist="38100" dir="2700000" algn="tl">
                    <a:srgbClr val="000000">
                      <a:alpha val="43137"/>
                    </a:srgbClr>
                  </a:outerShdw>
                </a:effectLst>
              </a:rPr>
              <a:t>More Recent:</a:t>
            </a:r>
            <a:br>
              <a:rPr lang="en-US" b="1" dirty="0">
                <a:effectLst>
                  <a:outerShdw blurRad="38100" dist="38100" dir="2700000" algn="tl">
                    <a:srgbClr val="000000">
                      <a:alpha val="43137"/>
                    </a:srgbClr>
                  </a:outerShdw>
                </a:effectLst>
              </a:rPr>
            </a:br>
            <a:r>
              <a:rPr lang="en-US" b="1" dirty="0">
                <a:solidFill>
                  <a:srgbClr val="FFC000"/>
                </a:solidFill>
                <a:effectLst>
                  <a:outerShdw blurRad="38100" dist="38100" dir="2700000" algn="tl">
                    <a:srgbClr val="000000">
                      <a:alpha val="43137"/>
                    </a:srgbClr>
                  </a:outerShdw>
                </a:effectLst>
              </a:rPr>
              <a:t>VERMONT</a:t>
            </a:r>
            <a:br>
              <a:rPr lang="en-US" dirty="0"/>
            </a:br>
            <a:br>
              <a:rPr lang="en-US" dirty="0"/>
            </a:br>
            <a:endParaRPr lang="en-US" dirty="0"/>
          </a:p>
        </p:txBody>
      </p:sp>
      <p:sp>
        <p:nvSpPr>
          <p:cNvPr id="3" name="Content Placeholder 2"/>
          <p:cNvSpPr>
            <a:spLocks noGrp="1"/>
          </p:cNvSpPr>
          <p:nvPr>
            <p:ph sz="half" idx="2"/>
          </p:nvPr>
        </p:nvSpPr>
        <p:spPr>
          <a:xfrm>
            <a:off x="4631633" y="1780019"/>
            <a:ext cx="7150464" cy="5267739"/>
          </a:xfrm>
        </p:spPr>
        <p:txBody>
          <a:bodyPr>
            <a:normAutofit/>
          </a:bodyPr>
          <a:lstStyle/>
          <a:p>
            <a:r>
              <a:rPr lang="en-US" sz="3200" dirty="0"/>
              <a:t>Not currently collecting oral fluid.</a:t>
            </a:r>
          </a:p>
          <a:p>
            <a:endParaRPr lang="en-US" sz="3200" dirty="0"/>
          </a:p>
          <a:p>
            <a:r>
              <a:rPr lang="en-US" sz="3200" dirty="0"/>
              <a:t>New legislation established a lab-based program (evidentiary), not a roadside program (screening).</a:t>
            </a:r>
          </a:p>
          <a:p>
            <a:endParaRPr lang="en-US" sz="3200" dirty="0"/>
          </a:p>
          <a:p>
            <a:r>
              <a:rPr lang="en-US" sz="3200" dirty="0"/>
              <a:t>There’s one big problem…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7672" y="0"/>
            <a:ext cx="1344328" cy="2566444"/>
          </a:xfrm>
          <a:prstGeom prst="rect">
            <a:avLst/>
          </a:prstGeom>
        </p:spPr>
      </p:pic>
    </p:spTree>
    <p:extLst>
      <p:ext uri="{BB962C8B-B14F-4D97-AF65-F5344CB8AC3E}">
        <p14:creationId xmlns:p14="http://schemas.microsoft.com/office/powerpoint/2010/main" val="203488954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normAutofit fontScale="77500" lnSpcReduction="20000"/>
          </a:bodyPr>
          <a:lstStyle/>
          <a:p>
            <a:r>
              <a:rPr lang="en-US" dirty="0"/>
              <a:t>STATE LAW</a:t>
            </a:r>
          </a:p>
        </p:txBody>
      </p:sp>
      <p:sp>
        <p:nvSpPr>
          <p:cNvPr id="8" name="Content Placeholder 7"/>
          <p:cNvSpPr>
            <a:spLocks noGrp="1"/>
          </p:cNvSpPr>
          <p:nvPr>
            <p:ph sz="half" idx="2"/>
          </p:nvPr>
        </p:nvSpPr>
        <p:spPr/>
        <p:txBody>
          <a:bodyPr>
            <a:noAutofit/>
          </a:bodyPr>
          <a:lstStyle/>
          <a:p>
            <a:pPr>
              <a:lnSpc>
                <a:spcPct val="100000"/>
              </a:lnSpc>
              <a:spcBef>
                <a:spcPts val="1200"/>
              </a:spcBef>
            </a:pPr>
            <a:r>
              <a:rPr lang="en-US" sz="2200" dirty="0"/>
              <a:t>Expect loopholes/exemptions</a:t>
            </a:r>
          </a:p>
          <a:p>
            <a:pPr>
              <a:lnSpc>
                <a:spcPct val="100000"/>
              </a:lnSpc>
              <a:spcBef>
                <a:spcPts val="1200"/>
              </a:spcBef>
            </a:pPr>
            <a:endParaRPr lang="en-US" sz="2200" dirty="0"/>
          </a:p>
          <a:p>
            <a:pPr>
              <a:lnSpc>
                <a:spcPct val="100000"/>
              </a:lnSpc>
              <a:spcBef>
                <a:spcPts val="1200"/>
              </a:spcBef>
            </a:pPr>
            <a:r>
              <a:rPr lang="en-US" sz="2200" dirty="0"/>
              <a:t>Law makers do not typically understand complexity of establishing oral fluid drug screening/testing programs for impaired driving.</a:t>
            </a:r>
          </a:p>
          <a:p>
            <a:pPr>
              <a:lnSpc>
                <a:spcPct val="100000"/>
              </a:lnSpc>
              <a:spcBef>
                <a:spcPts val="0"/>
              </a:spcBef>
            </a:pPr>
            <a:endParaRPr lang="en-US" sz="2200" dirty="0"/>
          </a:p>
          <a:p>
            <a:pPr>
              <a:lnSpc>
                <a:spcPct val="100000"/>
              </a:lnSpc>
              <a:spcBef>
                <a:spcPts val="1200"/>
              </a:spcBef>
            </a:pPr>
            <a:r>
              <a:rPr lang="en-US" sz="2200" dirty="0"/>
              <a:t>Funding for program implementation.</a:t>
            </a:r>
          </a:p>
        </p:txBody>
      </p:sp>
      <p:sp>
        <p:nvSpPr>
          <p:cNvPr id="9" name="Text Placeholder 8"/>
          <p:cNvSpPr>
            <a:spLocks noGrp="1"/>
          </p:cNvSpPr>
          <p:nvPr>
            <p:ph type="body" sz="quarter" idx="3"/>
          </p:nvPr>
        </p:nvSpPr>
        <p:spPr/>
        <p:txBody>
          <a:bodyPr>
            <a:normAutofit fontScale="77500" lnSpcReduction="20000"/>
          </a:bodyPr>
          <a:lstStyle/>
          <a:p>
            <a:r>
              <a:rPr lang="en-US" dirty="0"/>
              <a:t>LAW ENFORCEMENT AGENCY POLICY</a:t>
            </a:r>
          </a:p>
        </p:txBody>
      </p:sp>
      <p:sp>
        <p:nvSpPr>
          <p:cNvPr id="10" name="Content Placeholder 9"/>
          <p:cNvSpPr>
            <a:spLocks noGrp="1"/>
          </p:cNvSpPr>
          <p:nvPr>
            <p:ph sz="quarter" idx="4"/>
          </p:nvPr>
        </p:nvSpPr>
        <p:spPr/>
        <p:txBody>
          <a:bodyPr>
            <a:normAutofit fontScale="85000" lnSpcReduction="20000"/>
          </a:bodyPr>
          <a:lstStyle/>
          <a:p>
            <a:r>
              <a:rPr lang="en-US" dirty="0"/>
              <a:t>Existing backlog at labs </a:t>
            </a:r>
          </a:p>
          <a:p>
            <a:endParaRPr lang="en-US" dirty="0"/>
          </a:p>
          <a:p>
            <a:r>
              <a:rPr lang="en-US" dirty="0"/>
              <a:t>Perception of scientific uncertainty and reliability of roadside oral fluid devices and admissibility of results in court.</a:t>
            </a:r>
          </a:p>
          <a:p>
            <a:pPr marL="0" indent="0">
              <a:buNone/>
            </a:pPr>
            <a:endParaRPr lang="en-US" dirty="0"/>
          </a:p>
          <a:p>
            <a:r>
              <a:rPr lang="en-US" dirty="0"/>
              <a:t>Law enforcement agency policy that BAC </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a:t>.08 is sufficient for arrest/conviction such that drug screening/testing is unnecessary. </a:t>
            </a:r>
          </a:p>
          <a:p>
            <a:endParaRPr lang="en-US" dirty="0"/>
          </a:p>
        </p:txBody>
      </p:sp>
      <p:sp>
        <p:nvSpPr>
          <p:cNvPr id="3" name="Title 2"/>
          <p:cNvSpPr>
            <a:spLocks noGrp="1"/>
          </p:cNvSpPr>
          <p:nvPr>
            <p:ph type="title"/>
          </p:nvPr>
        </p:nvSpPr>
        <p:spPr/>
        <p:txBody>
          <a:bodyPr>
            <a:noAutofit/>
          </a:bodyPr>
          <a:lstStyle/>
          <a:p>
            <a:r>
              <a:rPr lang="en-US" sz="3600" b="1" dirty="0"/>
              <a:t>Complicating Factors</a:t>
            </a:r>
          </a:p>
        </p:txBody>
      </p:sp>
    </p:spTree>
    <p:extLst>
      <p:ext uri="{BB962C8B-B14F-4D97-AF65-F5344CB8AC3E}">
        <p14:creationId xmlns:p14="http://schemas.microsoft.com/office/powerpoint/2010/main" val="140467527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38200" y="2242687"/>
            <a:ext cx="5181600" cy="3934275"/>
          </a:xfrm>
        </p:spPr>
        <p:txBody>
          <a:bodyPr>
            <a:normAutofit fontScale="92500"/>
          </a:bodyPr>
          <a:lstStyle/>
          <a:p>
            <a:r>
              <a:rPr lang="en-US" dirty="0"/>
              <a:t>Significant education effort within states on strengths and limitations of use of oral fluid for:</a:t>
            </a:r>
          </a:p>
          <a:p>
            <a:pPr lvl="1"/>
            <a:r>
              <a:rPr lang="en-US" dirty="0"/>
              <a:t>Roadside screening </a:t>
            </a:r>
          </a:p>
          <a:p>
            <a:pPr lvl="1"/>
            <a:r>
              <a:rPr lang="en-US" dirty="0"/>
              <a:t>Lab testing</a:t>
            </a:r>
          </a:p>
          <a:p>
            <a:endParaRPr lang="en-US" dirty="0"/>
          </a:p>
          <a:p>
            <a:r>
              <a:rPr lang="en-US" dirty="0"/>
              <a:t>Facilitate </a:t>
            </a:r>
            <a:r>
              <a:rPr lang="en-US" b="1" dirty="0">
                <a:solidFill>
                  <a:srgbClr val="00B0F0"/>
                </a:solidFill>
              </a:rPr>
              <a:t>diverse</a:t>
            </a:r>
            <a:r>
              <a:rPr lang="en-US" dirty="0"/>
              <a:t> </a:t>
            </a:r>
            <a:r>
              <a:rPr lang="en-US" b="1" dirty="0">
                <a:solidFill>
                  <a:srgbClr val="00B0F0"/>
                </a:solidFill>
              </a:rPr>
              <a:t>coalition</a:t>
            </a:r>
            <a:r>
              <a:rPr lang="en-US" dirty="0"/>
              <a:t> of key players to help advance use of oral fluid to meet the needs w/in that state, and to close loopholes.</a:t>
            </a:r>
          </a:p>
          <a:p>
            <a:pPr marL="0" indent="0">
              <a:buNone/>
            </a:pPr>
            <a:endParaRPr lang="en-US" dirty="0"/>
          </a:p>
          <a:p>
            <a:endParaRPr lang="en-US" dirty="0"/>
          </a:p>
          <a:p>
            <a:pPr marL="0" indent="0">
              <a:buNone/>
            </a:pPr>
            <a:endParaRPr lang="en-US" dirty="0"/>
          </a:p>
        </p:txBody>
      </p:sp>
      <p:sp>
        <p:nvSpPr>
          <p:cNvPr id="3" name="Content Placeholder 2"/>
          <p:cNvSpPr>
            <a:spLocks noGrp="1"/>
          </p:cNvSpPr>
          <p:nvPr>
            <p:ph sz="half" idx="2"/>
          </p:nvPr>
        </p:nvSpPr>
        <p:spPr>
          <a:xfrm>
            <a:off x="6172200" y="2242687"/>
            <a:ext cx="5181600" cy="3934276"/>
          </a:xfrm>
        </p:spPr>
        <p:txBody>
          <a:bodyPr>
            <a:normAutofit fontScale="85000" lnSpcReduction="20000"/>
          </a:bodyPr>
          <a:lstStyle/>
          <a:p>
            <a:r>
              <a:rPr lang="en-US" dirty="0"/>
              <a:t>Coalition to advocate for amendments to state law (if needed) and shift in law enforcement agency policy.</a:t>
            </a:r>
          </a:p>
          <a:p>
            <a:endParaRPr lang="en-US" dirty="0"/>
          </a:p>
          <a:p>
            <a:r>
              <a:rPr lang="en-US" dirty="0"/>
              <a:t>Align incentives for law enforcement agencies to pursue drug testing even when BAC </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a:t>.08</a:t>
            </a:r>
          </a:p>
          <a:p>
            <a:endParaRPr lang="en-US" dirty="0"/>
          </a:p>
          <a:p>
            <a:r>
              <a:rPr lang="en-US" dirty="0"/>
              <a:t>Articulate the ROI in terms of public health/safety of better/faster identification of drugs other than alcohol in impaired driving cases.</a:t>
            </a:r>
          </a:p>
        </p:txBody>
      </p:sp>
      <p:sp>
        <p:nvSpPr>
          <p:cNvPr id="4" name="Title 3"/>
          <p:cNvSpPr>
            <a:spLocks noGrp="1"/>
          </p:cNvSpPr>
          <p:nvPr>
            <p:ph type="title"/>
          </p:nvPr>
        </p:nvSpPr>
        <p:spPr>
          <a:xfrm>
            <a:off x="838200" y="1083731"/>
            <a:ext cx="10515600" cy="1459772"/>
          </a:xfrm>
        </p:spPr>
        <p:txBody>
          <a:bodyPr>
            <a:normAutofit/>
          </a:bodyPr>
          <a:lstStyle/>
          <a:p>
            <a:r>
              <a:rPr lang="en-US" sz="4000" b="1" dirty="0"/>
              <a:t>Strategies to Boost Use of Oral Fluid</a:t>
            </a:r>
          </a:p>
        </p:txBody>
      </p:sp>
    </p:spTree>
    <p:extLst>
      <p:ext uri="{BB962C8B-B14F-4D97-AF65-F5344CB8AC3E}">
        <p14:creationId xmlns:p14="http://schemas.microsoft.com/office/powerpoint/2010/main" val="63167649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3" name="Subtitle 2"/>
          <p:cNvSpPr>
            <a:spLocks noGrp="1"/>
          </p:cNvSpPr>
          <p:nvPr>
            <p:ph type="subTitle" idx="1"/>
          </p:nvPr>
        </p:nvSpPr>
        <p:spPr/>
        <p:txBody>
          <a:bodyPr>
            <a:normAutofit lnSpcReduction="10000"/>
          </a:bodyPr>
          <a:lstStyle/>
          <a:p>
            <a:r>
              <a:rPr lang="en-US" dirty="0"/>
              <a:t>Jake Nelson</a:t>
            </a:r>
          </a:p>
        </p:txBody>
      </p:sp>
      <p:sp>
        <p:nvSpPr>
          <p:cNvPr id="4" name="Text Placeholder 3"/>
          <p:cNvSpPr>
            <a:spLocks noGrp="1"/>
          </p:cNvSpPr>
          <p:nvPr>
            <p:ph type="body" sz="quarter" idx="10"/>
          </p:nvPr>
        </p:nvSpPr>
        <p:spPr>
          <a:xfrm>
            <a:off x="4670549" y="4554311"/>
            <a:ext cx="6921256" cy="1520668"/>
          </a:xfrm>
        </p:spPr>
        <p:txBody>
          <a:bodyPr>
            <a:normAutofit/>
          </a:bodyPr>
          <a:lstStyle/>
          <a:p>
            <a:r>
              <a:rPr lang="en-US" b="1" dirty="0"/>
              <a:t>AAA National Office</a:t>
            </a:r>
          </a:p>
          <a:p>
            <a:r>
              <a:rPr lang="en-US" b="1" dirty="0"/>
              <a:t>jnelson@national.aaa.com</a:t>
            </a:r>
          </a:p>
        </p:txBody>
      </p:sp>
      <p:sp>
        <p:nvSpPr>
          <p:cNvPr id="6" name="Title 1"/>
          <p:cNvSpPr txBox="1">
            <a:spLocks/>
          </p:cNvSpPr>
          <p:nvPr/>
        </p:nvSpPr>
        <p:spPr>
          <a:xfrm>
            <a:off x="568127" y="333265"/>
            <a:ext cx="2952840" cy="5668141"/>
          </a:xfrm>
          <a:prstGeom prst="rect">
            <a:avLst/>
          </a:prstGeom>
        </p:spPr>
        <p:txBody>
          <a:bodyPr vert="horz" lIns="91440" tIns="45720" rIns="91440" bIns="45720" rtlCol="0" anchor="t" anchorCtr="0">
            <a:normAutofit/>
          </a:bodyPr>
          <a:lstStyle>
            <a:lvl1pPr algn="r" defTabSz="914400" rtl="0" eaLnBrk="1" latinLnBrk="0" hangingPunct="1">
              <a:lnSpc>
                <a:spcPct val="90000"/>
              </a:lnSpc>
              <a:spcBef>
                <a:spcPct val="0"/>
              </a:spcBef>
              <a:buNone/>
              <a:defRPr sz="4800" kern="1200">
                <a:solidFill>
                  <a:schemeClr val="tx2"/>
                </a:solidFill>
                <a:latin typeface="+mj-lt"/>
                <a:ea typeface="+mj-ea"/>
                <a:cs typeface="+mj-cs"/>
              </a:defRPr>
            </a:lvl1pPr>
          </a:lstStyle>
          <a:p>
            <a:pPr algn="ctr"/>
            <a:r>
              <a:rPr lang="en-US" b="1" dirty="0">
                <a:solidFill>
                  <a:schemeClr val="bg1"/>
                </a:solidFill>
                <a:effectLst>
                  <a:outerShdw blurRad="38100" dist="38100" dir="2700000" algn="tl">
                    <a:srgbClr val="000000">
                      <a:alpha val="43137"/>
                    </a:srgbClr>
                  </a:outerShdw>
                </a:effectLst>
              </a:rPr>
              <a:t>Using Oral Fluid to Detect Drugs</a:t>
            </a:r>
          </a:p>
          <a:p>
            <a:pPr algn="ctr"/>
            <a:endParaRPr lang="en-US" b="1" dirty="0">
              <a:solidFill>
                <a:schemeClr val="bg1"/>
              </a:solidFill>
              <a:effectLst>
                <a:outerShdw blurRad="38100" dist="38100" dir="2700000" algn="tl">
                  <a:srgbClr val="000000">
                    <a:alpha val="43137"/>
                  </a:srgbClr>
                </a:outerShdw>
              </a:effectLst>
            </a:endParaRPr>
          </a:p>
          <a:p>
            <a:r>
              <a:rPr lang="en-US" sz="2400" b="1" dirty="0">
                <a:solidFill>
                  <a:schemeClr val="bg1"/>
                </a:solidFill>
                <a:effectLst>
                  <a:outerShdw blurRad="38100" dist="38100" dir="2700000" algn="tl">
                    <a:srgbClr val="000000">
                      <a:alpha val="43137"/>
                    </a:srgbClr>
                  </a:outerShdw>
                </a:effectLst>
              </a:rPr>
              <a:t>State-of-the-States</a:t>
            </a:r>
          </a:p>
        </p:txBody>
      </p:sp>
    </p:spTree>
    <p:extLst>
      <p:ext uri="{BB962C8B-B14F-4D97-AF65-F5344CB8AC3E}">
        <p14:creationId xmlns:p14="http://schemas.microsoft.com/office/powerpoint/2010/main" val="276577885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167</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3108543"/>
          </a:xfrm>
          <a:prstGeom prst="rect">
            <a:avLst/>
          </a:prstGeom>
          <a:noFill/>
        </p:spPr>
        <p:txBody>
          <a:bodyPr wrap="square" lIns="91440" tIns="45720" rIns="91440" bIns="45720" rtlCol="0" anchor="t">
            <a:spAutoFit/>
          </a:bodyPr>
          <a:lstStyle/>
          <a:p>
            <a:r>
              <a:rPr lang="en-US" sz="4400" b="1">
                <a:latin typeface="Calibri"/>
                <a:cs typeface="Arial"/>
              </a:rPr>
              <a:t>Christine Moore, </a:t>
            </a:r>
            <a:r>
              <a:rPr lang="en-US" sz="4000" b="1">
                <a:latin typeface="Calibri"/>
                <a:cs typeface="Arial"/>
              </a:rPr>
              <a:t>PhD, DABCC, FAACC</a:t>
            </a:r>
            <a:endParaRPr lang="en-US">
              <a:latin typeface="Calibri"/>
            </a:endParaRPr>
          </a:p>
          <a:p>
            <a:r>
              <a:rPr lang="en-US" sz="4000">
                <a:latin typeface="Calibri"/>
                <a:cs typeface="Arial"/>
              </a:rPr>
              <a:t>President</a:t>
            </a:r>
          </a:p>
          <a:p>
            <a:r>
              <a:rPr lang="en-US" sz="4000">
                <a:latin typeface="Calibri"/>
                <a:cs typeface="Arial"/>
              </a:rPr>
              <a:t>9-Delta Analytical LLC</a:t>
            </a:r>
            <a:endParaRPr lang="en-US">
              <a:latin typeface="Calibri"/>
            </a:endParaRPr>
          </a:p>
          <a:p>
            <a:endParaRPr lang="en-US" sz="3200">
              <a:cs typeface="Calibri"/>
            </a:endParaRPr>
          </a:p>
        </p:txBody>
      </p:sp>
      <p:pic>
        <p:nvPicPr>
          <p:cNvPr id="6146" name="Picture 2">
            <a:extLst>
              <a:ext uri="{FF2B5EF4-FFF2-40B4-BE49-F238E27FC236}">
                <a16:creationId xmlns:a16="http://schemas.microsoft.com/office/drawing/2014/main" id="{B1DF52DF-63CB-464D-BB0D-C2372A5235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53" r="11653"/>
          <a:stretch/>
        </p:blipFill>
        <p:spPr bwMode="auto">
          <a:xfrm>
            <a:off x="790421" y="1452535"/>
            <a:ext cx="3755569" cy="3755569"/>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34737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41897" y="346230"/>
            <a:ext cx="9175813" cy="550415"/>
          </a:xfrm>
        </p:spPr>
        <p:txBody>
          <a:bodyPr>
            <a:normAutofit/>
          </a:bodyPr>
          <a:lstStyle/>
          <a:p>
            <a:r>
              <a:rPr lang="en-US" sz="2400">
                <a:effectLst/>
                <a:latin typeface="Georgia" panose="02040502050405020303" pitchFamily="18" charset="0"/>
                <a:ea typeface="Times New Roman" panose="02020603050405020304" pitchFamily="18" charset="0"/>
              </a:rPr>
              <a:t>Oral Fluid: Fact or Fiction</a:t>
            </a:r>
            <a:endParaRPr lang="en-US" sz="2400">
              <a:latin typeface="Georgia" panose="02040502050405020303" pitchFamily="18" charset="0"/>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923278" y="896645"/>
            <a:ext cx="9809825" cy="5518971"/>
          </a:xfrm>
        </p:spPr>
        <p:txBody>
          <a:bodyPr>
            <a:normAutofit fontScale="25000" lnSpcReduction="20000"/>
          </a:bodyPr>
          <a:lstStyle/>
          <a:p>
            <a:endParaRPr lang="en-US" sz="2000">
              <a:latin typeface="Georgia" panose="02040502050405020303" pitchFamily="18" charset="0"/>
            </a:endParaRPr>
          </a:p>
          <a:p>
            <a:pPr>
              <a:lnSpc>
                <a:spcPct val="120000"/>
              </a:lnSpc>
            </a:pPr>
            <a:r>
              <a:rPr lang="en-US" sz="5600" b="1">
                <a:latin typeface="Georgia" panose="02040502050405020303" pitchFamily="18" charset="0"/>
              </a:rPr>
              <a:t>Fiction: </a:t>
            </a:r>
            <a:r>
              <a:rPr lang="en-US" sz="5600">
                <a:latin typeface="Georgia" panose="02040502050405020303" pitchFamily="18" charset="0"/>
              </a:rPr>
              <a:t>“</a:t>
            </a:r>
            <a:r>
              <a:rPr lang="en-US" sz="5600" i="1">
                <a:latin typeface="Georgia" panose="02040502050405020303" pitchFamily="18" charset="0"/>
              </a:rPr>
              <a:t>Oral fluid is unreliable</a:t>
            </a:r>
            <a:r>
              <a:rPr lang="en-US" sz="5600">
                <a:latin typeface="Georgia" panose="02040502050405020303" pitchFamily="18" charset="0"/>
              </a:rPr>
              <a:t>” –ROSITA project data (Europe 2003 – 2005): some roadside devices did not meet minimal criteria for testing</a:t>
            </a:r>
          </a:p>
          <a:p>
            <a:pPr>
              <a:lnSpc>
                <a:spcPct val="120000"/>
              </a:lnSpc>
            </a:pPr>
            <a:r>
              <a:rPr lang="en-US" sz="5600" b="1">
                <a:latin typeface="Georgia" panose="02040502050405020303" pitchFamily="18" charset="0"/>
              </a:rPr>
              <a:t>Fact: </a:t>
            </a:r>
            <a:r>
              <a:rPr lang="en-US" sz="5600">
                <a:latin typeface="Georgia" panose="02040502050405020303" pitchFamily="18" charset="0"/>
              </a:rPr>
              <a:t>Current devices are much improved and peer-reviewed publications have attested to their accuracy; Professional societies worldwide have approved oral fluid as a drug testing matrix (e.g., SAMHSA for Federal workplace drug testing)</a:t>
            </a:r>
          </a:p>
          <a:p>
            <a:pPr>
              <a:lnSpc>
                <a:spcPct val="120000"/>
              </a:lnSpc>
            </a:pPr>
            <a:r>
              <a:rPr lang="en-US" sz="5600" b="1">
                <a:latin typeface="Georgia" panose="02040502050405020303" pitchFamily="18" charset="0"/>
              </a:rPr>
              <a:t>Fiction: </a:t>
            </a:r>
            <a:r>
              <a:rPr lang="en-US" sz="5600">
                <a:latin typeface="Georgia" panose="02040502050405020303" pitchFamily="18" charset="0"/>
              </a:rPr>
              <a:t>“</a:t>
            </a:r>
            <a:r>
              <a:rPr lang="en-US" sz="5600" i="1">
                <a:latin typeface="Georgia" panose="02040502050405020303" pitchFamily="18" charset="0"/>
              </a:rPr>
              <a:t>Oral fluid is not as accurate as blood</a:t>
            </a:r>
            <a:r>
              <a:rPr lang="en-US" sz="5600">
                <a:latin typeface="Georgia" panose="02040502050405020303" pitchFamily="18" charset="0"/>
              </a:rPr>
              <a:t>” –There are no roadside blood tests with which to compare; laboratory analysis procedures are the same level of reliability if validated to the same standards</a:t>
            </a:r>
          </a:p>
          <a:p>
            <a:pPr>
              <a:lnSpc>
                <a:spcPct val="120000"/>
              </a:lnSpc>
            </a:pPr>
            <a:r>
              <a:rPr lang="en-US" sz="5600" b="1">
                <a:latin typeface="Georgia" panose="02040502050405020303" pitchFamily="18" charset="0"/>
              </a:rPr>
              <a:t>Fact: </a:t>
            </a:r>
            <a:r>
              <a:rPr lang="en-US" sz="5600">
                <a:latin typeface="Georgia" panose="02040502050405020303" pitchFamily="18" charset="0"/>
              </a:rPr>
              <a:t>Oral fluid is not as sensitive as blood for some drugs (e.g., benzodiazepines); oral fluid is a better matrix than blood for recent ingestion of some drugs (e.g., THC)</a:t>
            </a:r>
            <a:endParaRPr lang="en-US" sz="5600" i="1">
              <a:latin typeface="Georgia" panose="02040502050405020303" pitchFamily="18" charset="0"/>
            </a:endParaRPr>
          </a:p>
          <a:p>
            <a:pPr>
              <a:lnSpc>
                <a:spcPct val="120000"/>
              </a:lnSpc>
            </a:pPr>
            <a:r>
              <a:rPr lang="en-US" sz="5600" i="1">
                <a:latin typeface="Georgia" panose="02040502050405020303" pitchFamily="18" charset="0"/>
              </a:rPr>
              <a:t>Literature reports:</a:t>
            </a:r>
            <a:r>
              <a:rPr lang="en-US" sz="5600">
                <a:latin typeface="Georgia" panose="02040502050405020303" pitchFamily="18" charset="0"/>
              </a:rPr>
              <a:t> </a:t>
            </a:r>
            <a:r>
              <a:rPr lang="en-US" sz="4800" err="1">
                <a:latin typeface="Georgia" panose="02040502050405020303" pitchFamily="18" charset="0"/>
              </a:rPr>
              <a:t>Gjerde</a:t>
            </a:r>
            <a:r>
              <a:rPr lang="en-US" sz="4800">
                <a:latin typeface="Georgia" panose="02040502050405020303" pitchFamily="18" charset="0"/>
              </a:rPr>
              <a:t> H, et al. Evaluation of Dräger </a:t>
            </a:r>
            <a:r>
              <a:rPr lang="en-US" sz="4800" err="1">
                <a:latin typeface="Georgia" panose="02040502050405020303" pitchFamily="18" charset="0"/>
              </a:rPr>
              <a:t>DrugTest</a:t>
            </a:r>
            <a:r>
              <a:rPr lang="en-US" sz="4800">
                <a:latin typeface="Georgia" panose="02040502050405020303" pitchFamily="18" charset="0"/>
              </a:rPr>
              <a:t> 5000 in a Naturalistic Setting. </a:t>
            </a:r>
            <a:r>
              <a:rPr lang="en-US" sz="4800" i="1">
                <a:latin typeface="Georgia" panose="02040502050405020303" pitchFamily="18" charset="0"/>
              </a:rPr>
              <a:t>J Anal </a:t>
            </a:r>
            <a:r>
              <a:rPr lang="en-US" sz="4800" i="1" err="1">
                <a:latin typeface="Georgia" panose="02040502050405020303" pitchFamily="18" charset="0"/>
              </a:rPr>
              <a:t>Toxicol</a:t>
            </a:r>
            <a:r>
              <a:rPr lang="en-US" sz="4800">
                <a:latin typeface="Georgia" panose="02040502050405020303" pitchFamily="18" charset="0"/>
              </a:rPr>
              <a:t>. 2018; 42(4):248. </a:t>
            </a:r>
          </a:p>
          <a:p>
            <a:pPr>
              <a:lnSpc>
                <a:spcPct val="120000"/>
              </a:lnSpc>
              <a:spcBef>
                <a:spcPts val="0"/>
              </a:spcBef>
            </a:pPr>
            <a:r>
              <a:rPr lang="en-US" sz="5600">
                <a:latin typeface="Georgia" panose="02040502050405020303" pitchFamily="18" charset="0"/>
              </a:rPr>
              <a:t>False positive results with DDT5000 compared to blood samples above the Norwegian legal </a:t>
            </a:r>
            <a:r>
              <a:rPr lang="en-US" sz="5600" i="1">
                <a:latin typeface="Georgia" panose="02040502050405020303" pitchFamily="18" charset="0"/>
              </a:rPr>
              <a:t>per se </a:t>
            </a:r>
            <a:r>
              <a:rPr lang="en-US" sz="5600">
                <a:latin typeface="Georgia" panose="02040502050405020303" pitchFamily="18" charset="0"/>
              </a:rPr>
              <a:t>limits: </a:t>
            </a:r>
          </a:p>
          <a:p>
            <a:pPr>
              <a:lnSpc>
                <a:spcPct val="120000"/>
              </a:lnSpc>
              <a:spcBef>
                <a:spcPts val="0"/>
              </a:spcBef>
            </a:pPr>
            <a:r>
              <a:rPr lang="en-US" sz="5600">
                <a:latin typeface="Georgia" panose="02040502050405020303" pitchFamily="18" charset="0"/>
              </a:rPr>
              <a:t>Cannabis 14.5%; Amp 23.2%; Meth 38.4%; Cocaine 87.1%; Opiates 65.9%; Benzodiazepines 36.4% </a:t>
            </a:r>
          </a:p>
          <a:p>
            <a:pPr>
              <a:lnSpc>
                <a:spcPct val="120000"/>
              </a:lnSpc>
              <a:spcBef>
                <a:spcPts val="0"/>
              </a:spcBef>
            </a:pPr>
            <a:r>
              <a:rPr lang="en-US" sz="5600">
                <a:latin typeface="Georgia" panose="02040502050405020303" pitchFamily="18" charset="0"/>
              </a:rPr>
              <a:t>False negatives: Cannabis 13.4%; Amp 4.9%; Meth 6.1%; Benzodiazepines 18.8%</a:t>
            </a:r>
          </a:p>
          <a:p>
            <a:pPr marL="342900" indent="-342900">
              <a:lnSpc>
                <a:spcPct val="120000"/>
              </a:lnSpc>
              <a:spcBef>
                <a:spcPts val="0"/>
              </a:spcBef>
              <a:buFont typeface="Wingdings" panose="05000000000000000000" pitchFamily="2" charset="2"/>
              <a:buChar char="§"/>
            </a:pPr>
            <a:endParaRPr lang="en-US" sz="5600">
              <a:latin typeface="Georgia" panose="02040502050405020303" pitchFamily="18" charset="0"/>
            </a:endParaRPr>
          </a:p>
          <a:p>
            <a:pPr marL="342900" indent="-342900">
              <a:lnSpc>
                <a:spcPct val="120000"/>
              </a:lnSpc>
              <a:spcBef>
                <a:spcPts val="0"/>
              </a:spcBef>
              <a:buFont typeface="Wingdings" panose="05000000000000000000" pitchFamily="2" charset="2"/>
              <a:buChar char="§"/>
            </a:pPr>
            <a:r>
              <a:rPr lang="en-US" sz="5600">
                <a:latin typeface="Georgia" panose="02040502050405020303" pitchFamily="18" charset="0"/>
              </a:rPr>
              <a:t>“False” positives – Roadside test positive, laboratory test negative</a:t>
            </a:r>
          </a:p>
          <a:p>
            <a:pPr marL="342900" indent="-342900">
              <a:lnSpc>
                <a:spcPct val="120000"/>
              </a:lnSpc>
              <a:spcBef>
                <a:spcPts val="0"/>
              </a:spcBef>
              <a:buFont typeface="Wingdings" panose="05000000000000000000" pitchFamily="2" charset="2"/>
              <a:buChar char="§"/>
            </a:pPr>
            <a:r>
              <a:rPr lang="en-US" sz="5600">
                <a:latin typeface="Georgia" panose="02040502050405020303" pitchFamily="18" charset="0"/>
              </a:rPr>
              <a:t>Average time to collect blood after the stop was 50 minutes (up to 4 hours in some cases) – is it really a false positive at the roadside ?  </a:t>
            </a:r>
          </a:p>
          <a:p>
            <a:pPr marL="342900" indent="-342900">
              <a:lnSpc>
                <a:spcPct val="120000"/>
              </a:lnSpc>
              <a:spcBef>
                <a:spcPts val="0"/>
              </a:spcBef>
              <a:buFont typeface="Wingdings" panose="05000000000000000000" pitchFamily="2" charset="2"/>
              <a:buChar char="§"/>
            </a:pPr>
            <a:r>
              <a:rPr lang="en-US" sz="5600">
                <a:latin typeface="Georgia" panose="02040502050405020303" pitchFamily="18" charset="0"/>
              </a:rPr>
              <a:t>“False” negatives  - Roadside test negative, laboratory test positive</a:t>
            </a:r>
          </a:p>
          <a:p>
            <a:pPr marL="342900" indent="-342900">
              <a:lnSpc>
                <a:spcPct val="120000"/>
              </a:lnSpc>
              <a:spcBef>
                <a:spcPts val="0"/>
              </a:spcBef>
              <a:buFont typeface="Wingdings" panose="05000000000000000000" pitchFamily="2" charset="2"/>
              <a:buChar char="§"/>
            </a:pPr>
            <a:r>
              <a:rPr lang="en-US" sz="5600">
                <a:latin typeface="Georgia" panose="02040502050405020303" pitchFamily="18" charset="0"/>
              </a:rPr>
              <a:t>Drug is below screening cut-off for oral fluid but may still be detected at the lower laboratory-based concentration</a:t>
            </a:r>
          </a:p>
          <a:p>
            <a:pPr marL="342900" indent="-342900">
              <a:lnSpc>
                <a:spcPct val="120000"/>
              </a:lnSpc>
              <a:spcBef>
                <a:spcPts val="0"/>
              </a:spcBef>
              <a:buFont typeface="Wingdings" panose="05000000000000000000" pitchFamily="2" charset="2"/>
              <a:buChar char="§"/>
            </a:pPr>
            <a:endParaRPr lang="en-US" sz="5600">
              <a:latin typeface="Georgia" panose="02040502050405020303" pitchFamily="18" charset="0"/>
            </a:endParaRPr>
          </a:p>
          <a:p>
            <a:pPr marL="342900" indent="-342900">
              <a:lnSpc>
                <a:spcPct val="120000"/>
              </a:lnSpc>
              <a:spcBef>
                <a:spcPts val="0"/>
              </a:spcBef>
              <a:buFont typeface="Wingdings" panose="05000000000000000000" pitchFamily="2" charset="2"/>
              <a:buChar char="§"/>
            </a:pPr>
            <a:r>
              <a:rPr lang="en-US" sz="5600" i="1">
                <a:latin typeface="Georgia" panose="02040502050405020303" pitchFamily="18" charset="0"/>
              </a:rPr>
              <a:t>Authors: </a:t>
            </a:r>
            <a:r>
              <a:rPr lang="en-US" sz="5600">
                <a:latin typeface="Georgia" panose="02040502050405020303" pitchFamily="18" charset="0"/>
              </a:rPr>
              <a:t>In cases with false-positive DDT5000 results compared to blood, traces of drugs were most often found in oral fluid; The police reported DDT5000 was a valuable tool, more than doubling apprehended DUID offenders</a:t>
            </a:r>
          </a:p>
          <a:p>
            <a:pPr marL="342900" indent="-342900">
              <a:lnSpc>
                <a:spcPct val="120000"/>
              </a:lnSpc>
              <a:spcBef>
                <a:spcPts val="0"/>
              </a:spcBef>
              <a:buFont typeface="Wingdings" panose="05000000000000000000" pitchFamily="2" charset="2"/>
              <a:buChar char="§"/>
            </a:pPr>
            <a:endParaRPr lang="en-US" sz="5600">
              <a:latin typeface="Georgia" panose="02040502050405020303" pitchFamily="18" charset="0"/>
            </a:endParaRPr>
          </a:p>
          <a:p>
            <a:pPr marL="342900" indent="-342900">
              <a:lnSpc>
                <a:spcPct val="120000"/>
              </a:lnSpc>
              <a:spcBef>
                <a:spcPts val="0"/>
              </a:spcBef>
              <a:buFont typeface="Wingdings" panose="05000000000000000000" pitchFamily="2" charset="2"/>
              <a:buChar char="§"/>
            </a:pPr>
            <a:endParaRPr lang="en-US" sz="5600">
              <a:latin typeface="Georgia" panose="02040502050405020303" pitchFamily="18" charset="0"/>
            </a:endParaRPr>
          </a:p>
          <a:p>
            <a:endParaRPr lang="en-US">
              <a:latin typeface="Georgia" panose="02040502050405020303" pitchFamily="18" charset="0"/>
            </a:endParaRPr>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168</a:t>
            </a:fld>
            <a:endParaRPr lang="en-US"/>
          </a:p>
        </p:txBody>
      </p:sp>
    </p:spTree>
    <p:extLst>
      <p:ext uri="{BB962C8B-B14F-4D97-AF65-F5344CB8AC3E}">
        <p14:creationId xmlns:p14="http://schemas.microsoft.com/office/powerpoint/2010/main" val="108595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169</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a:xfrm>
            <a:off x="314855" y="136526"/>
            <a:ext cx="11562292" cy="1061960"/>
          </a:xfrm>
        </p:spPr>
        <p:txBody>
          <a:bodyPr>
            <a:normAutofit/>
          </a:bodyPr>
          <a:lstStyle/>
          <a:p>
            <a:r>
              <a:rPr lang="en-US" sz="2800">
                <a:latin typeface="Georgia" panose="02040502050405020303" pitchFamily="18" charset="0"/>
              </a:rPr>
              <a:t>Why Oral Fluid ?</a:t>
            </a:r>
          </a:p>
        </p:txBody>
      </p:sp>
      <p:sp>
        <p:nvSpPr>
          <p:cNvPr id="10" name="Text Placeholder 9">
            <a:extLst>
              <a:ext uri="{FF2B5EF4-FFF2-40B4-BE49-F238E27FC236}">
                <a16:creationId xmlns:a16="http://schemas.microsoft.com/office/drawing/2014/main" id="{C1D06874-D293-428D-9EA3-996994DDD1F0}"/>
              </a:ext>
            </a:extLst>
          </p:cNvPr>
          <p:cNvSpPr>
            <a:spLocks noGrp="1"/>
          </p:cNvSpPr>
          <p:nvPr>
            <p:ph type="body" idx="1"/>
          </p:nvPr>
        </p:nvSpPr>
        <p:spPr>
          <a:xfrm>
            <a:off x="314855" y="1349406"/>
            <a:ext cx="5384609" cy="4390993"/>
          </a:xfrm>
        </p:spPr>
        <p:txBody>
          <a:bodyPr>
            <a:normAutofit/>
          </a:bodyPr>
          <a:lstStyle/>
          <a:p>
            <a:r>
              <a:rPr lang="en-US" sz="2000" b="1">
                <a:solidFill>
                  <a:srgbClr val="FF0000"/>
                </a:solidFill>
                <a:latin typeface="Bookman Old Style" panose="02050604050505020204" pitchFamily="18" charset="0"/>
              </a:rPr>
              <a:t>BLOOD</a:t>
            </a:r>
          </a:p>
          <a:p>
            <a:pPr marL="800100" lvl="1" indent="-342900">
              <a:buFont typeface="Wingdings" panose="05000000000000000000" pitchFamily="2" charset="2"/>
              <a:buChar char="§"/>
            </a:pPr>
            <a:r>
              <a:rPr lang="en-US" b="0">
                <a:latin typeface="Georgia" panose="02040502050405020303" pitchFamily="18" charset="0"/>
              </a:rPr>
              <a:t>Considered the “gold standard” for assessing driving under the influence of drugs (DUID) cases</a:t>
            </a:r>
          </a:p>
          <a:p>
            <a:pPr marL="800100" lvl="1" indent="-342900">
              <a:buFont typeface="Wingdings" panose="05000000000000000000" pitchFamily="2" charset="2"/>
              <a:buChar char="§"/>
            </a:pPr>
            <a:r>
              <a:rPr lang="en-US" b="0">
                <a:latin typeface="Georgia" panose="02040502050405020303" pitchFamily="18" charset="0"/>
              </a:rPr>
              <a:t>Disadvantage is the time it takes between traffic stop and sample collection</a:t>
            </a:r>
          </a:p>
          <a:p>
            <a:pPr marL="1200150" lvl="2" indent="-285750">
              <a:buFont typeface="Wingdings" panose="05000000000000000000" pitchFamily="2" charset="2"/>
              <a:buChar char="§"/>
            </a:pPr>
            <a:r>
              <a:rPr lang="en-US" b="0">
                <a:latin typeface="Georgia" panose="02040502050405020303" pitchFamily="18" charset="0"/>
              </a:rPr>
              <a:t>Average time is 1.5–2 hours to collect a sample after a stop</a:t>
            </a:r>
          </a:p>
          <a:p>
            <a:pPr marL="1200150" lvl="2" indent="-285750">
              <a:buFont typeface="Wingdings" panose="05000000000000000000" pitchFamily="2" charset="2"/>
              <a:buChar char="§"/>
            </a:pPr>
            <a:r>
              <a:rPr lang="en-US" b="0">
                <a:latin typeface="Georgia" panose="02040502050405020303" pitchFamily="18" charset="0"/>
              </a:rPr>
              <a:t>Drug concentrations will be declining as medical personnel/warrant are acquired</a:t>
            </a:r>
          </a:p>
          <a:p>
            <a:pPr marL="1200150" lvl="2" indent="-285750">
              <a:spcAft>
                <a:spcPts val="600"/>
              </a:spcAft>
              <a:buFont typeface="Wingdings" panose="05000000000000000000" pitchFamily="2" charset="2"/>
              <a:buChar char="§"/>
            </a:pPr>
            <a:r>
              <a:rPr lang="en-US" b="0">
                <a:latin typeface="Georgia" panose="02040502050405020303" pitchFamily="18" charset="0"/>
              </a:rPr>
              <a:t>THC (active component of marijuana) decreases rapidly in the blood</a:t>
            </a:r>
          </a:p>
          <a:p>
            <a:endParaRPr lang="en-US"/>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a:xfrm>
            <a:off x="5699464" y="1349406"/>
            <a:ext cx="6177683" cy="4390993"/>
          </a:xfrm>
        </p:spPr>
        <p:txBody>
          <a:bodyPr/>
          <a:lstStyle/>
          <a:p>
            <a:r>
              <a:rPr lang="en-US" sz="2000" b="1">
                <a:solidFill>
                  <a:srgbClr val="00B0F0"/>
                </a:solidFill>
                <a:latin typeface="Bookman Old Style" panose="02050604050505020204" pitchFamily="18" charset="0"/>
              </a:rPr>
              <a:t>ORAL FLUID</a:t>
            </a:r>
          </a:p>
          <a:p>
            <a:pPr marL="800100" lvl="1" indent="-342900">
              <a:buFont typeface="Wingdings" panose="05000000000000000000" pitchFamily="2" charset="2"/>
              <a:buChar char="§"/>
            </a:pPr>
            <a:r>
              <a:rPr lang="en-US" b="0">
                <a:latin typeface="Georgia" panose="02040502050405020303" pitchFamily="18" charset="0"/>
              </a:rPr>
              <a:t>Reflection of free drug circulating in the blood</a:t>
            </a:r>
          </a:p>
          <a:p>
            <a:pPr marL="1200150" lvl="2" indent="-285750">
              <a:buFont typeface="Wingdings" panose="05000000000000000000" pitchFamily="2" charset="2"/>
              <a:buChar char="§"/>
            </a:pPr>
            <a:r>
              <a:rPr lang="en-US" b="0">
                <a:latin typeface="Georgia" panose="02040502050405020303" pitchFamily="18" charset="0"/>
              </a:rPr>
              <a:t>Similar information regarding drug presence </a:t>
            </a:r>
          </a:p>
          <a:p>
            <a:pPr marL="800100" lvl="1" indent="-342900">
              <a:buFont typeface="Wingdings" panose="05000000000000000000" pitchFamily="2" charset="2"/>
              <a:buChar char="§"/>
            </a:pPr>
            <a:r>
              <a:rPr lang="en-US" b="0">
                <a:latin typeface="Georgia" panose="02040502050405020303" pitchFamily="18" charset="0"/>
              </a:rPr>
              <a:t>Easy, rapid, non-invasive, observed collection</a:t>
            </a:r>
          </a:p>
          <a:p>
            <a:pPr marL="800100" lvl="1" indent="-342900">
              <a:buFont typeface="Wingdings" panose="05000000000000000000" pitchFamily="2" charset="2"/>
              <a:buChar char="§"/>
            </a:pPr>
            <a:r>
              <a:rPr lang="en-US" b="0">
                <a:latin typeface="Georgia" panose="02040502050405020303" pitchFamily="18" charset="0"/>
              </a:rPr>
              <a:t>Can be taken proximate to the traffic stop</a:t>
            </a:r>
          </a:p>
          <a:p>
            <a:pPr marL="800100" lvl="1" indent="-342900">
              <a:buFont typeface="Wingdings" panose="05000000000000000000" pitchFamily="2" charset="2"/>
              <a:buChar char="§"/>
            </a:pPr>
            <a:r>
              <a:rPr lang="en-US" b="0">
                <a:latin typeface="Georgia" panose="02040502050405020303" pitchFamily="18" charset="0"/>
              </a:rPr>
              <a:t>No medical personnel required for collection</a:t>
            </a:r>
          </a:p>
          <a:p>
            <a:pPr marL="800100" lvl="1" indent="-342900">
              <a:buFont typeface="Wingdings" panose="05000000000000000000" pitchFamily="2" charset="2"/>
              <a:buChar char="§"/>
            </a:pPr>
            <a:r>
              <a:rPr lang="en-US" b="0">
                <a:latin typeface="Georgia" panose="02040502050405020303" pitchFamily="18" charset="0"/>
              </a:rPr>
              <a:t>Parent drug detection shows recent intake</a:t>
            </a:r>
          </a:p>
          <a:p>
            <a:endParaRPr lang="en-US"/>
          </a:p>
        </p:txBody>
      </p:sp>
      <p:sp>
        <p:nvSpPr>
          <p:cNvPr id="2" name="TextBox 1">
            <a:extLst>
              <a:ext uri="{FF2B5EF4-FFF2-40B4-BE49-F238E27FC236}">
                <a16:creationId xmlns:a16="http://schemas.microsoft.com/office/drawing/2014/main" id="{868E5D1B-0754-46E7-A9E3-C27BBDE58785}"/>
              </a:ext>
            </a:extLst>
          </p:cNvPr>
          <p:cNvSpPr txBox="1"/>
          <p:nvPr/>
        </p:nvSpPr>
        <p:spPr>
          <a:xfrm>
            <a:off x="5912528" y="3897298"/>
            <a:ext cx="6081204" cy="1944122"/>
          </a:xfrm>
          <a:prstGeom prst="rect">
            <a:avLst/>
          </a:prstGeom>
          <a:noFill/>
        </p:spPr>
        <p:txBody>
          <a:bodyPr wrap="square" rtlCol="0">
            <a:spAutoFit/>
          </a:bodyPr>
          <a:lstStyle/>
          <a:p>
            <a:pPr>
              <a:lnSpc>
                <a:spcPct val="100000"/>
              </a:lnSpc>
              <a:spcBef>
                <a:spcPts val="0"/>
              </a:spcBef>
              <a:spcAft>
                <a:spcPts val="200"/>
              </a:spcAft>
            </a:pPr>
            <a:r>
              <a:rPr lang="en-US" sz="1600">
                <a:latin typeface="Georgia" panose="02040502050405020303" pitchFamily="18" charset="0"/>
              </a:rPr>
              <a:t>Equivalence:</a:t>
            </a:r>
          </a:p>
          <a:p>
            <a:pPr marL="342900" indent="-342900">
              <a:lnSpc>
                <a:spcPct val="100000"/>
              </a:lnSpc>
              <a:spcBef>
                <a:spcPts val="0"/>
              </a:spcBef>
              <a:spcAft>
                <a:spcPts val="200"/>
              </a:spcAft>
              <a:buFont typeface="Wingdings" panose="05000000000000000000" pitchFamily="2" charset="2"/>
              <a:buChar char="§"/>
            </a:pPr>
            <a:r>
              <a:rPr lang="en-US" sz="1600">
                <a:latin typeface="Georgia" panose="02040502050405020303" pitchFamily="18" charset="0"/>
              </a:rPr>
              <a:t>Drug concentrations in blood are </a:t>
            </a:r>
            <a:r>
              <a:rPr lang="en-US" sz="1600" b="1">
                <a:latin typeface="Georgia" panose="02040502050405020303" pitchFamily="18" charset="0"/>
              </a:rPr>
              <a:t>not equal </a:t>
            </a:r>
            <a:r>
              <a:rPr lang="en-US" sz="1600">
                <a:latin typeface="Georgia" panose="02040502050405020303" pitchFamily="18" charset="0"/>
              </a:rPr>
              <a:t>to those in OF</a:t>
            </a:r>
          </a:p>
          <a:p>
            <a:pPr marL="342900" indent="-342900">
              <a:lnSpc>
                <a:spcPct val="100000"/>
              </a:lnSpc>
              <a:spcBef>
                <a:spcPts val="0"/>
              </a:spcBef>
              <a:spcAft>
                <a:spcPts val="200"/>
              </a:spcAft>
              <a:buFont typeface="Wingdings" panose="05000000000000000000" pitchFamily="2" charset="2"/>
              <a:buChar char="§"/>
            </a:pPr>
            <a:endParaRPr lang="en-US" sz="1600">
              <a:latin typeface="Georgia" panose="02040502050405020303" pitchFamily="18" charset="0"/>
            </a:endParaRPr>
          </a:p>
          <a:p>
            <a:pPr marL="342900" indent="-342900">
              <a:lnSpc>
                <a:spcPct val="100000"/>
              </a:lnSpc>
              <a:spcBef>
                <a:spcPts val="0"/>
              </a:spcBef>
              <a:spcAft>
                <a:spcPts val="200"/>
              </a:spcAft>
              <a:buFont typeface="Wingdings" panose="05000000000000000000" pitchFamily="2" charset="2"/>
              <a:buChar char="§"/>
            </a:pPr>
            <a:r>
              <a:rPr lang="en-US" sz="1600">
                <a:latin typeface="Georgia" panose="02040502050405020303" pitchFamily="18" charset="0"/>
              </a:rPr>
              <a:t>5 ng/mL in blood = 249 – 419 ng/mL THC in oral fluid (THC 40 – 50x higher in OF)</a:t>
            </a:r>
          </a:p>
          <a:p>
            <a:pPr marL="342900" indent="-342900">
              <a:lnSpc>
                <a:spcPct val="100000"/>
              </a:lnSpc>
              <a:spcBef>
                <a:spcPts val="0"/>
              </a:spcBef>
              <a:spcAft>
                <a:spcPts val="200"/>
              </a:spcAft>
              <a:buFont typeface="Wingdings" panose="05000000000000000000" pitchFamily="2" charset="2"/>
              <a:buChar char="§"/>
            </a:pPr>
            <a:endParaRPr lang="en-US" sz="1600">
              <a:latin typeface="Georgia" panose="02040502050405020303" pitchFamily="18" charset="0"/>
            </a:endParaRPr>
          </a:p>
          <a:p>
            <a:pPr marL="342900" indent="-342900">
              <a:lnSpc>
                <a:spcPct val="100000"/>
              </a:lnSpc>
              <a:spcBef>
                <a:spcPts val="0"/>
              </a:spcBef>
              <a:spcAft>
                <a:spcPts val="200"/>
              </a:spcAft>
              <a:buFont typeface="Wingdings" panose="05000000000000000000" pitchFamily="2" charset="2"/>
              <a:buChar char="§"/>
            </a:pPr>
            <a:r>
              <a:rPr lang="en-US" sz="1600">
                <a:latin typeface="Georgia" panose="02040502050405020303" pitchFamily="18" charset="0"/>
              </a:rPr>
              <a:t>5 ng/mL in oral fluid = 0.21 ng/mL in blood</a:t>
            </a:r>
          </a:p>
        </p:txBody>
      </p:sp>
    </p:spTree>
    <p:extLst>
      <p:ext uri="{BB962C8B-B14F-4D97-AF65-F5344CB8AC3E}">
        <p14:creationId xmlns:p14="http://schemas.microsoft.com/office/powerpoint/2010/main" val="274502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 end="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3" end="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170</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a:xfrm>
            <a:off x="314855" y="136526"/>
            <a:ext cx="11562292" cy="1061960"/>
          </a:xfrm>
        </p:spPr>
        <p:txBody>
          <a:bodyPr>
            <a:normAutofit/>
          </a:bodyPr>
          <a:lstStyle/>
          <a:p>
            <a:r>
              <a:rPr lang="en-US" sz="2800">
                <a:latin typeface="Georgia" panose="02040502050405020303" pitchFamily="18" charset="0"/>
              </a:rPr>
              <a:t>Roadside Drug Testing:</a:t>
            </a:r>
            <a:br>
              <a:rPr lang="en-US" sz="2800">
                <a:latin typeface="Georgia" panose="02040502050405020303" pitchFamily="18" charset="0"/>
              </a:rPr>
            </a:br>
            <a:r>
              <a:rPr lang="en-US" sz="2800">
                <a:latin typeface="Georgia" panose="02040502050405020303" pitchFamily="18" charset="0"/>
              </a:rPr>
              <a:t>Internationally accepted and adopted</a:t>
            </a:r>
          </a:p>
        </p:txBody>
      </p:sp>
      <p:sp>
        <p:nvSpPr>
          <p:cNvPr id="10" name="Text Placeholder 9">
            <a:extLst>
              <a:ext uri="{FF2B5EF4-FFF2-40B4-BE49-F238E27FC236}">
                <a16:creationId xmlns:a16="http://schemas.microsoft.com/office/drawing/2014/main" id="{C1D06874-D293-428D-9EA3-996994DDD1F0}"/>
              </a:ext>
            </a:extLst>
          </p:cNvPr>
          <p:cNvSpPr>
            <a:spLocks noGrp="1"/>
          </p:cNvSpPr>
          <p:nvPr>
            <p:ph type="body" idx="1"/>
          </p:nvPr>
        </p:nvSpPr>
        <p:spPr>
          <a:xfrm>
            <a:off x="314855" y="1349406"/>
            <a:ext cx="5384609" cy="4390993"/>
          </a:xfrm>
        </p:spPr>
        <p:txBody>
          <a:bodyPr>
            <a:normAutofit fontScale="92500" lnSpcReduction="10000"/>
          </a:bodyPr>
          <a:lstStyle/>
          <a:p>
            <a:pPr marL="342900" indent="-342900">
              <a:buSzPct val="70000"/>
            </a:pPr>
            <a:r>
              <a:rPr lang="en-US" sz="2000" b="0">
                <a:solidFill>
                  <a:schemeClr val="bg1">
                    <a:lumMod val="10000"/>
                  </a:schemeClr>
                </a:solidFill>
                <a:latin typeface="Georgia" panose="02040502050405020303" pitchFamily="18" charset="0"/>
              </a:rPr>
              <a:t>Argentina, Australia</a:t>
            </a:r>
            <a:r>
              <a:rPr lang="en-US" sz="2000">
                <a:solidFill>
                  <a:schemeClr val="bg1">
                    <a:lumMod val="10000"/>
                  </a:schemeClr>
                </a:solidFill>
                <a:latin typeface="Georgia" panose="02040502050405020303" pitchFamily="18" charset="0"/>
              </a:rPr>
              <a:t>, </a:t>
            </a:r>
            <a:r>
              <a:rPr lang="en-US" sz="2000" b="0">
                <a:solidFill>
                  <a:schemeClr val="bg1">
                    <a:lumMod val="10000"/>
                  </a:schemeClr>
                </a:solidFill>
                <a:latin typeface="Georgia" panose="02040502050405020303" pitchFamily="18" charset="0"/>
              </a:rPr>
              <a:t>Austria </a:t>
            </a:r>
          </a:p>
          <a:p>
            <a:pPr marL="342900" indent="-342900">
              <a:buSzPct val="70000"/>
            </a:pPr>
            <a:r>
              <a:rPr lang="en-US" sz="2000" b="0">
                <a:solidFill>
                  <a:schemeClr val="bg1">
                    <a:lumMod val="10000"/>
                  </a:schemeClr>
                </a:solidFill>
                <a:latin typeface="Georgia" panose="02040502050405020303" pitchFamily="18" charset="0"/>
              </a:rPr>
              <a:t>Belgium, Brazil</a:t>
            </a:r>
          </a:p>
          <a:p>
            <a:pPr marL="342900" indent="-342900">
              <a:buSzPct val="70000"/>
            </a:pPr>
            <a:r>
              <a:rPr lang="en-US" sz="2000" b="0">
                <a:solidFill>
                  <a:schemeClr val="bg1">
                    <a:lumMod val="10000"/>
                  </a:schemeClr>
                </a:solidFill>
                <a:latin typeface="Georgia" panose="02040502050405020303" pitchFamily="18" charset="0"/>
              </a:rPr>
              <a:t>Canada, Chile</a:t>
            </a:r>
            <a:r>
              <a:rPr lang="en-US" sz="2000">
                <a:solidFill>
                  <a:schemeClr val="bg1">
                    <a:lumMod val="10000"/>
                  </a:schemeClr>
                </a:solidFill>
                <a:latin typeface="Georgia" panose="02040502050405020303" pitchFamily="18" charset="0"/>
              </a:rPr>
              <a:t>, </a:t>
            </a:r>
            <a:r>
              <a:rPr lang="en-US" sz="2000" b="0">
                <a:solidFill>
                  <a:schemeClr val="bg1">
                    <a:lumMod val="10000"/>
                  </a:schemeClr>
                </a:solidFill>
                <a:latin typeface="Georgia" panose="02040502050405020303" pitchFamily="18" charset="0"/>
              </a:rPr>
              <a:t>Columbia</a:t>
            </a:r>
          </a:p>
          <a:p>
            <a:pPr marL="342900" indent="-342900">
              <a:buSzPct val="70000"/>
            </a:pPr>
            <a:r>
              <a:rPr lang="en-US" sz="2000" b="0">
                <a:solidFill>
                  <a:schemeClr val="bg1">
                    <a:lumMod val="10000"/>
                  </a:schemeClr>
                </a:solidFill>
                <a:latin typeface="Georgia" panose="02040502050405020303" pitchFamily="18" charset="0"/>
              </a:rPr>
              <a:t>France</a:t>
            </a:r>
          </a:p>
          <a:p>
            <a:pPr marL="342900" indent="-342900">
              <a:buSzPct val="70000"/>
            </a:pPr>
            <a:r>
              <a:rPr lang="en-US" sz="2000" b="0">
                <a:solidFill>
                  <a:schemeClr val="bg1">
                    <a:lumMod val="10000"/>
                  </a:schemeClr>
                </a:solidFill>
                <a:latin typeface="Georgia" panose="02040502050405020303" pitchFamily="18" charset="0"/>
              </a:rPr>
              <a:t>Germany</a:t>
            </a:r>
          </a:p>
          <a:p>
            <a:pPr marL="342900" indent="-342900">
              <a:buSzPct val="70000"/>
            </a:pPr>
            <a:r>
              <a:rPr lang="en-US" sz="2000" b="0">
                <a:solidFill>
                  <a:schemeClr val="bg1">
                    <a:lumMod val="10000"/>
                  </a:schemeClr>
                </a:solidFill>
                <a:latin typeface="Georgia" panose="02040502050405020303" pitchFamily="18" charset="0"/>
              </a:rPr>
              <a:t>Ireland, Italy</a:t>
            </a:r>
          </a:p>
          <a:p>
            <a:pPr marL="342900" indent="-342900">
              <a:buSzPct val="70000"/>
            </a:pPr>
            <a:r>
              <a:rPr lang="en-US" sz="2000">
                <a:solidFill>
                  <a:schemeClr val="bg1">
                    <a:lumMod val="10000"/>
                  </a:schemeClr>
                </a:solidFill>
                <a:latin typeface="Georgia" panose="02040502050405020303" pitchFamily="18" charset="0"/>
              </a:rPr>
              <a:t>Netherlands, New Zealand</a:t>
            </a:r>
          </a:p>
          <a:p>
            <a:pPr marL="342900" indent="-342900">
              <a:buSzPct val="70000"/>
            </a:pPr>
            <a:r>
              <a:rPr lang="en-US" sz="2000">
                <a:solidFill>
                  <a:schemeClr val="bg1">
                    <a:lumMod val="10000"/>
                  </a:schemeClr>
                </a:solidFill>
                <a:latin typeface="Georgia" panose="02040502050405020303" pitchFamily="18" charset="0"/>
              </a:rPr>
              <a:t>Poland, Portugal,</a:t>
            </a:r>
          </a:p>
          <a:p>
            <a:pPr marL="342900" indent="-342900">
              <a:buSzPct val="70000"/>
            </a:pPr>
            <a:r>
              <a:rPr lang="en-US" sz="2000">
                <a:solidFill>
                  <a:schemeClr val="bg1">
                    <a:lumMod val="10000"/>
                  </a:schemeClr>
                </a:solidFill>
                <a:latin typeface="Georgia" panose="02040502050405020303" pitchFamily="18" charset="0"/>
              </a:rPr>
              <a:t>South Africa, South Korea, Spain, Sweden</a:t>
            </a:r>
          </a:p>
          <a:p>
            <a:pPr marL="342900" indent="-342900">
              <a:buSzPct val="70000"/>
            </a:pPr>
            <a:r>
              <a:rPr lang="en-US" sz="2000">
                <a:solidFill>
                  <a:schemeClr val="bg1">
                    <a:lumMod val="10000"/>
                  </a:schemeClr>
                </a:solidFill>
                <a:latin typeface="Georgia" panose="02040502050405020303" pitchFamily="18" charset="0"/>
              </a:rPr>
              <a:t>Turkey</a:t>
            </a:r>
          </a:p>
          <a:p>
            <a:pPr marL="342900" indent="-342900">
              <a:buSzPct val="70000"/>
            </a:pPr>
            <a:r>
              <a:rPr lang="en-US" sz="2000">
                <a:solidFill>
                  <a:schemeClr val="bg1">
                    <a:lumMod val="10000"/>
                  </a:schemeClr>
                </a:solidFill>
                <a:latin typeface="Georgia" panose="02040502050405020303" pitchFamily="18" charset="0"/>
              </a:rPr>
              <a:t>UAE, UK (arrests up 600% since implementation), Vietnam</a:t>
            </a:r>
            <a:endParaRPr lang="en-US">
              <a:latin typeface="Georgia" panose="02040502050405020303" pitchFamily="18" charset="0"/>
            </a:endParaRPr>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a:xfrm>
            <a:off x="5153026" y="1349406"/>
            <a:ext cx="6724122" cy="4390993"/>
          </a:xfrm>
        </p:spPr>
        <p:txBody>
          <a:bodyPr>
            <a:normAutofit/>
          </a:bodyPr>
          <a:lstStyle/>
          <a:p>
            <a:r>
              <a:rPr lang="en-US" sz="1900" i="1">
                <a:latin typeface="Georgia" panose="02040502050405020303" pitchFamily="18" charset="0"/>
              </a:rPr>
              <a:t>Some devices:</a:t>
            </a:r>
          </a:p>
        </p:txBody>
      </p:sp>
      <p:pic>
        <p:nvPicPr>
          <p:cNvPr id="2" name="Picture 1">
            <a:extLst>
              <a:ext uri="{FF2B5EF4-FFF2-40B4-BE49-F238E27FC236}">
                <a16:creationId xmlns:a16="http://schemas.microsoft.com/office/drawing/2014/main" id="{3CE9AEDC-2A35-4743-8C1A-2F906A0A21F7}"/>
              </a:ext>
            </a:extLst>
          </p:cNvPr>
          <p:cNvPicPr>
            <a:picLocks noChangeAspect="1"/>
          </p:cNvPicPr>
          <p:nvPr/>
        </p:nvPicPr>
        <p:blipFill>
          <a:blip r:embed="rId2"/>
          <a:stretch>
            <a:fillRect/>
          </a:stretch>
        </p:blipFill>
        <p:spPr>
          <a:xfrm>
            <a:off x="6096000" y="1642370"/>
            <a:ext cx="1786283" cy="2426418"/>
          </a:xfrm>
          <a:prstGeom prst="rect">
            <a:avLst/>
          </a:prstGeom>
        </p:spPr>
      </p:pic>
      <p:pic>
        <p:nvPicPr>
          <p:cNvPr id="4" name="Picture 3">
            <a:extLst>
              <a:ext uri="{FF2B5EF4-FFF2-40B4-BE49-F238E27FC236}">
                <a16:creationId xmlns:a16="http://schemas.microsoft.com/office/drawing/2014/main" id="{BF045ED4-6746-4F49-AEEC-CD6AFA5B1044}"/>
              </a:ext>
            </a:extLst>
          </p:cNvPr>
          <p:cNvPicPr>
            <a:picLocks noChangeAspect="1"/>
          </p:cNvPicPr>
          <p:nvPr/>
        </p:nvPicPr>
        <p:blipFill>
          <a:blip r:embed="rId3"/>
          <a:stretch>
            <a:fillRect/>
          </a:stretch>
        </p:blipFill>
        <p:spPr>
          <a:xfrm>
            <a:off x="10009988" y="1608839"/>
            <a:ext cx="1054699" cy="2493480"/>
          </a:xfrm>
          <a:prstGeom prst="rect">
            <a:avLst/>
          </a:prstGeom>
        </p:spPr>
      </p:pic>
      <p:pic>
        <p:nvPicPr>
          <p:cNvPr id="5" name="Picture 4">
            <a:extLst>
              <a:ext uri="{FF2B5EF4-FFF2-40B4-BE49-F238E27FC236}">
                <a16:creationId xmlns:a16="http://schemas.microsoft.com/office/drawing/2014/main" id="{81024551-57E1-48E5-AF0F-001794EB8F26}"/>
              </a:ext>
            </a:extLst>
          </p:cNvPr>
          <p:cNvPicPr>
            <a:picLocks noChangeAspect="1"/>
          </p:cNvPicPr>
          <p:nvPr/>
        </p:nvPicPr>
        <p:blipFill>
          <a:blip r:embed="rId4"/>
          <a:stretch>
            <a:fillRect/>
          </a:stretch>
        </p:blipFill>
        <p:spPr>
          <a:xfrm>
            <a:off x="8213963" y="1642370"/>
            <a:ext cx="1511939" cy="3237257"/>
          </a:xfrm>
          <a:prstGeom prst="rect">
            <a:avLst/>
          </a:prstGeom>
        </p:spPr>
      </p:pic>
      <p:pic>
        <p:nvPicPr>
          <p:cNvPr id="7" name="Picture 6">
            <a:extLst>
              <a:ext uri="{FF2B5EF4-FFF2-40B4-BE49-F238E27FC236}">
                <a16:creationId xmlns:a16="http://schemas.microsoft.com/office/drawing/2014/main" id="{3F3A9DB6-E686-4101-9FAC-AB455564AF12}"/>
              </a:ext>
            </a:extLst>
          </p:cNvPr>
          <p:cNvPicPr>
            <a:picLocks noChangeAspect="1"/>
          </p:cNvPicPr>
          <p:nvPr/>
        </p:nvPicPr>
        <p:blipFill>
          <a:blip r:embed="rId5"/>
          <a:stretch>
            <a:fillRect/>
          </a:stretch>
        </p:blipFill>
        <p:spPr>
          <a:xfrm>
            <a:off x="4839853" y="1737889"/>
            <a:ext cx="1719221" cy="3614026"/>
          </a:xfrm>
          <a:prstGeom prst="rect">
            <a:avLst/>
          </a:prstGeom>
        </p:spPr>
      </p:pic>
      <p:pic>
        <p:nvPicPr>
          <p:cNvPr id="8" name="Picture 7">
            <a:extLst>
              <a:ext uri="{FF2B5EF4-FFF2-40B4-BE49-F238E27FC236}">
                <a16:creationId xmlns:a16="http://schemas.microsoft.com/office/drawing/2014/main" id="{95F07E6D-B349-4FBB-A9B0-E569A7054FE9}"/>
              </a:ext>
            </a:extLst>
          </p:cNvPr>
          <p:cNvPicPr>
            <a:picLocks noChangeAspect="1"/>
          </p:cNvPicPr>
          <p:nvPr/>
        </p:nvPicPr>
        <p:blipFill>
          <a:blip r:embed="rId6"/>
          <a:stretch>
            <a:fillRect/>
          </a:stretch>
        </p:blipFill>
        <p:spPr>
          <a:xfrm>
            <a:off x="7892950" y="3758604"/>
            <a:ext cx="1024217" cy="2078916"/>
          </a:xfrm>
          <a:prstGeom prst="rect">
            <a:avLst/>
          </a:prstGeom>
        </p:spPr>
      </p:pic>
      <p:pic>
        <p:nvPicPr>
          <p:cNvPr id="12" name="Picture 11">
            <a:extLst>
              <a:ext uri="{FF2B5EF4-FFF2-40B4-BE49-F238E27FC236}">
                <a16:creationId xmlns:a16="http://schemas.microsoft.com/office/drawing/2014/main" id="{08ED1060-6EE3-4C51-BBB1-83C0D8B2361F}"/>
              </a:ext>
            </a:extLst>
          </p:cNvPr>
          <p:cNvPicPr>
            <a:picLocks noChangeAspect="1"/>
          </p:cNvPicPr>
          <p:nvPr/>
        </p:nvPicPr>
        <p:blipFill>
          <a:blip r:embed="rId7"/>
          <a:stretch>
            <a:fillRect/>
          </a:stretch>
        </p:blipFill>
        <p:spPr>
          <a:xfrm>
            <a:off x="5265347" y="3812251"/>
            <a:ext cx="1767993" cy="2188654"/>
          </a:xfrm>
          <a:prstGeom prst="rect">
            <a:avLst/>
          </a:prstGeom>
        </p:spPr>
      </p:pic>
    </p:spTree>
    <p:extLst>
      <p:ext uri="{BB962C8B-B14F-4D97-AF65-F5344CB8AC3E}">
        <p14:creationId xmlns:p14="http://schemas.microsoft.com/office/powerpoint/2010/main" val="35432603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41897" y="442384"/>
            <a:ext cx="9175813" cy="599905"/>
          </a:xfrm>
        </p:spPr>
        <p:txBody>
          <a:bodyPr>
            <a:normAutofit/>
          </a:bodyPr>
          <a:lstStyle/>
          <a:p>
            <a:r>
              <a:rPr lang="en-US" sz="2400">
                <a:effectLst/>
                <a:latin typeface="Georgia" panose="02040502050405020303" pitchFamily="18" charset="0"/>
                <a:ea typeface="Times New Roman" panose="02020603050405020304" pitchFamily="18" charset="0"/>
              </a:rPr>
              <a:t>Oral Fluid: US State Evaluations or Implementation</a:t>
            </a:r>
            <a:endParaRPr lang="en-US" sz="2400">
              <a:latin typeface="Georgia" panose="02040502050405020303" pitchFamily="18" charset="0"/>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923278" y="1207363"/>
            <a:ext cx="9863090" cy="5208254"/>
          </a:xfrm>
        </p:spPr>
        <p:txBody>
          <a:bodyPr>
            <a:normAutofit/>
          </a:bodyPr>
          <a:lstStyle/>
          <a:p>
            <a:pPr marL="457200" indent="-457200">
              <a:buAutoNum type="arabicPeriod"/>
            </a:pPr>
            <a:r>
              <a:rPr lang="en-US" sz="1700">
                <a:latin typeface="Georgia" panose="02040502050405020303" pitchFamily="18" charset="0"/>
              </a:rPr>
              <a:t>Alabama: Program implemented (roadside and laboratory confirmation)</a:t>
            </a:r>
          </a:p>
          <a:p>
            <a:pPr marL="457200" indent="-457200">
              <a:buAutoNum type="arabicPeriod"/>
            </a:pPr>
            <a:r>
              <a:rPr lang="en-US" sz="1700">
                <a:latin typeface="Georgia" panose="02040502050405020303" pitchFamily="18" charset="0"/>
              </a:rPr>
              <a:t>Indiana: Program implemented (roadside only)</a:t>
            </a:r>
          </a:p>
          <a:p>
            <a:pPr marL="457200" indent="-457200">
              <a:buAutoNum type="arabicPeriod"/>
            </a:pPr>
            <a:r>
              <a:rPr lang="en-US" sz="1700">
                <a:latin typeface="Georgia" panose="02040502050405020303" pitchFamily="18" charset="0"/>
              </a:rPr>
              <a:t>Michigan  (second pilot study completed)</a:t>
            </a:r>
          </a:p>
          <a:p>
            <a:pPr marL="457200" indent="-457200">
              <a:buAutoNum type="arabicPeriod"/>
            </a:pPr>
            <a:r>
              <a:rPr lang="en-US" sz="1700">
                <a:latin typeface="Georgia" panose="02040502050405020303" pitchFamily="18" charset="0"/>
              </a:rPr>
              <a:t>Massachusetts (complete: report only)</a:t>
            </a:r>
          </a:p>
          <a:p>
            <a:r>
              <a:rPr lang="en-US" sz="1400">
                <a:latin typeface="Georgia" panose="02040502050405020303" pitchFamily="18" charset="0"/>
              </a:rPr>
              <a:t>Oral fluid testing devices such as DT5000, Drug Wipe5, and SoToxa™ have been shown to provide adequate sensitivity, specificity, accuracy, positive predictive value and negative predictive value </a:t>
            </a:r>
          </a:p>
          <a:p>
            <a:r>
              <a:rPr lang="en-US" sz="1700">
                <a:latin typeface="Georgia" panose="02040502050405020303" pitchFamily="18" charset="0"/>
              </a:rPr>
              <a:t>5. Oklahoma (complete)</a:t>
            </a:r>
          </a:p>
          <a:p>
            <a:r>
              <a:rPr lang="en-US" sz="1700">
                <a:latin typeface="Georgia" panose="02040502050405020303" pitchFamily="18" charset="0"/>
              </a:rPr>
              <a:t>6. Kansas (complete)</a:t>
            </a:r>
          </a:p>
          <a:p>
            <a:r>
              <a:rPr lang="en-US" sz="1700">
                <a:latin typeface="Georgia" panose="02040502050405020303" pitchFamily="18" charset="0"/>
              </a:rPr>
              <a:t>7. Wisconsin (first evaluation complete; second evaluation awaiting report)</a:t>
            </a:r>
          </a:p>
          <a:p>
            <a:r>
              <a:rPr lang="en-US" sz="1700">
                <a:latin typeface="Georgia" panose="02040502050405020303" pitchFamily="18" charset="0"/>
              </a:rPr>
              <a:t>8. Vermont – may allow OF collection for laboratory testing as evidential sample (not roadside)</a:t>
            </a:r>
          </a:p>
          <a:p>
            <a:endParaRPr lang="en-US" sz="1700">
              <a:latin typeface="Georgia" panose="02040502050405020303" pitchFamily="18" charset="0"/>
            </a:endParaRPr>
          </a:p>
          <a:p>
            <a:r>
              <a:rPr lang="en-US" sz="2000">
                <a:latin typeface="Georgia" panose="02040502050405020303" pitchFamily="18" charset="0"/>
              </a:rPr>
              <a:t>Note: When DRE and instrument results were compared, not always agreement</a:t>
            </a:r>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171</a:t>
            </a:fld>
            <a:endParaRPr lang="en-US"/>
          </a:p>
        </p:txBody>
      </p:sp>
    </p:spTree>
    <p:extLst>
      <p:ext uri="{BB962C8B-B14F-4D97-AF65-F5344CB8AC3E}">
        <p14:creationId xmlns:p14="http://schemas.microsoft.com/office/powerpoint/2010/main" val="382161867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172</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a:xfrm>
            <a:off x="314855" y="136525"/>
            <a:ext cx="11562292" cy="737925"/>
          </a:xfrm>
        </p:spPr>
        <p:txBody>
          <a:bodyPr>
            <a:normAutofit/>
          </a:bodyPr>
          <a:lstStyle/>
          <a:p>
            <a:r>
              <a:rPr lang="en-US" sz="2400">
                <a:latin typeface="Georgia" panose="02040502050405020303" pitchFamily="18" charset="0"/>
              </a:rPr>
              <a:t>Summary of IN and MI</a:t>
            </a:r>
            <a:endParaRPr lang="en-US" sz="2400" b="0">
              <a:latin typeface="Georgia" panose="02040502050405020303" pitchFamily="18" charset="0"/>
            </a:endParaRPr>
          </a:p>
        </p:txBody>
      </p:sp>
      <p:sp>
        <p:nvSpPr>
          <p:cNvPr id="10" name="Text Placeholder 9">
            <a:extLst>
              <a:ext uri="{FF2B5EF4-FFF2-40B4-BE49-F238E27FC236}">
                <a16:creationId xmlns:a16="http://schemas.microsoft.com/office/drawing/2014/main" id="{C1D06874-D293-428D-9EA3-996994DDD1F0}"/>
              </a:ext>
            </a:extLst>
          </p:cNvPr>
          <p:cNvSpPr>
            <a:spLocks noGrp="1"/>
          </p:cNvSpPr>
          <p:nvPr>
            <p:ph type="body" idx="1"/>
          </p:nvPr>
        </p:nvSpPr>
        <p:spPr>
          <a:xfrm>
            <a:off x="314855" y="825623"/>
            <a:ext cx="5222345" cy="4864963"/>
          </a:xfrm>
        </p:spPr>
        <p:txBody>
          <a:bodyPr>
            <a:normAutofit/>
          </a:bodyPr>
          <a:lstStyle/>
          <a:p>
            <a:pPr>
              <a:spcBef>
                <a:spcPts val="0"/>
              </a:spcBef>
            </a:pPr>
            <a:r>
              <a:rPr lang="en-US" sz="1600" b="1">
                <a:solidFill>
                  <a:srgbClr val="88C659"/>
                </a:solidFill>
                <a:latin typeface="Georgia" panose="02040502050405020303" pitchFamily="18" charset="0"/>
              </a:rPr>
              <a:t>Indiana</a:t>
            </a:r>
          </a:p>
          <a:p>
            <a:pPr>
              <a:spcBef>
                <a:spcPts val="0"/>
              </a:spcBef>
            </a:pPr>
            <a:endParaRPr lang="en-US" sz="1600">
              <a:latin typeface="Abadi" panose="020B0604020104020204" pitchFamily="34" charset="0"/>
            </a:endParaRPr>
          </a:p>
          <a:p>
            <a:pPr marL="285750" indent="-285750">
              <a:lnSpc>
                <a:spcPct val="100000"/>
              </a:lnSpc>
              <a:spcBef>
                <a:spcPts val="0"/>
              </a:spcBef>
              <a:buFont typeface="Wingdings" panose="05000000000000000000" pitchFamily="2" charset="2"/>
              <a:buChar char="ü"/>
            </a:pPr>
            <a:r>
              <a:rPr lang="en-US" sz="1600">
                <a:latin typeface="Georgia" panose="02040502050405020303" pitchFamily="18" charset="0"/>
              </a:rPr>
              <a:t>Indiana’s roadside drug testing program is the first program established and funded by a state highway safety office</a:t>
            </a:r>
          </a:p>
          <a:p>
            <a:pPr marL="285750" indent="-285750">
              <a:lnSpc>
                <a:spcPct val="100000"/>
              </a:lnSpc>
              <a:spcBef>
                <a:spcPts val="0"/>
              </a:spcBef>
              <a:buFont typeface="Wingdings" panose="05000000000000000000" pitchFamily="2" charset="2"/>
              <a:buChar char="ü"/>
            </a:pPr>
            <a:endParaRPr lang="en-US" sz="1600">
              <a:latin typeface="Georgia" panose="02040502050405020303" pitchFamily="18" charset="0"/>
            </a:endParaRPr>
          </a:p>
          <a:p>
            <a:pPr marL="285750" indent="-285750">
              <a:lnSpc>
                <a:spcPct val="100000"/>
              </a:lnSpc>
              <a:spcBef>
                <a:spcPts val="0"/>
              </a:spcBef>
              <a:buFont typeface="Wingdings" panose="05000000000000000000" pitchFamily="2" charset="2"/>
              <a:buChar char="ü"/>
            </a:pPr>
            <a:r>
              <a:rPr lang="en-US" sz="1600">
                <a:latin typeface="Georgia" panose="02040502050405020303" pitchFamily="18" charset="0"/>
              </a:rPr>
              <a:t>Opted to establish a permanent program instead of a pilot; relied upon data from MI for approval</a:t>
            </a:r>
          </a:p>
          <a:p>
            <a:pPr marL="285750" indent="-285750">
              <a:lnSpc>
                <a:spcPct val="100000"/>
              </a:lnSpc>
              <a:spcBef>
                <a:spcPts val="0"/>
              </a:spcBef>
              <a:buFont typeface="Wingdings" panose="05000000000000000000" pitchFamily="2" charset="2"/>
              <a:buChar char="ü"/>
            </a:pPr>
            <a:endParaRPr lang="en-US" sz="1600">
              <a:latin typeface="Georgia" panose="02040502050405020303" pitchFamily="18" charset="0"/>
            </a:endParaRPr>
          </a:p>
          <a:p>
            <a:pPr marL="285750" indent="-285750">
              <a:lnSpc>
                <a:spcPct val="100000"/>
              </a:lnSpc>
              <a:spcBef>
                <a:spcPts val="0"/>
              </a:spcBef>
              <a:buFont typeface="Wingdings" panose="05000000000000000000" pitchFamily="2" charset="2"/>
              <a:buChar char="ü"/>
            </a:pPr>
            <a:r>
              <a:rPr lang="en-US" sz="1600">
                <a:latin typeface="Georgia" panose="02040502050405020303" pitchFamily="18" charset="0"/>
              </a:rPr>
              <a:t>Obtained buy-in from key stakeholders and agencies </a:t>
            </a:r>
          </a:p>
          <a:p>
            <a:pPr>
              <a:lnSpc>
                <a:spcPct val="100000"/>
              </a:lnSpc>
              <a:spcBef>
                <a:spcPts val="0"/>
              </a:spcBef>
            </a:pPr>
            <a:r>
              <a:rPr lang="en-US" sz="1600">
                <a:latin typeface="Georgia" panose="02040502050405020303" pitchFamily="18" charset="0"/>
              </a:rPr>
              <a:t>      - SoToxa™ device</a:t>
            </a:r>
          </a:p>
          <a:p>
            <a:pPr marL="285750" indent="-285750">
              <a:lnSpc>
                <a:spcPct val="100000"/>
              </a:lnSpc>
              <a:spcBef>
                <a:spcPts val="0"/>
              </a:spcBef>
              <a:buFont typeface="Wingdings" panose="05000000000000000000" pitchFamily="2" charset="2"/>
              <a:buChar char="ü"/>
            </a:pPr>
            <a:endParaRPr lang="en-US" sz="1600">
              <a:latin typeface="Georgia" panose="02040502050405020303" pitchFamily="18" charset="0"/>
            </a:endParaRPr>
          </a:p>
          <a:p>
            <a:pPr marL="285750" indent="-285750">
              <a:lnSpc>
                <a:spcPct val="100000"/>
              </a:lnSpc>
              <a:spcBef>
                <a:spcPts val="0"/>
              </a:spcBef>
              <a:buFont typeface="Wingdings" panose="05000000000000000000" pitchFamily="2" charset="2"/>
              <a:buChar char="ü"/>
            </a:pPr>
            <a:r>
              <a:rPr lang="en-US" sz="1600">
                <a:latin typeface="Georgia" panose="02040502050405020303" pitchFamily="18" charset="0"/>
              </a:rPr>
              <a:t>Indiana Criminal Justice Institute distributed up to 66 of these devices across the state</a:t>
            </a:r>
          </a:p>
          <a:p>
            <a:pPr marL="285750" indent="-285750">
              <a:lnSpc>
                <a:spcPct val="100000"/>
              </a:lnSpc>
              <a:spcBef>
                <a:spcPts val="0"/>
              </a:spcBef>
              <a:buFont typeface="Wingdings" panose="05000000000000000000" pitchFamily="2" charset="2"/>
              <a:buChar char="ü"/>
            </a:pPr>
            <a:endParaRPr lang="en-US" sz="1600">
              <a:latin typeface="Georgia" panose="02040502050405020303" pitchFamily="18" charset="0"/>
            </a:endParaRPr>
          </a:p>
          <a:p>
            <a:pPr marL="285750" indent="-285750">
              <a:lnSpc>
                <a:spcPct val="100000"/>
              </a:lnSpc>
              <a:spcBef>
                <a:spcPts val="0"/>
              </a:spcBef>
              <a:buFont typeface="Wingdings" panose="05000000000000000000" pitchFamily="2" charset="2"/>
              <a:buChar char="ü"/>
            </a:pPr>
            <a:r>
              <a:rPr lang="en-US" sz="1600">
                <a:latin typeface="Georgia" panose="02040502050405020303" pitchFamily="18" charset="0"/>
              </a:rPr>
              <a:t>The devices are reusable and cost $4,500 each; NHTSA covered the costs through federal funding</a:t>
            </a:r>
          </a:p>
          <a:p>
            <a:pPr marL="285750" indent="-285750">
              <a:spcBef>
                <a:spcPts val="0"/>
              </a:spcBef>
              <a:buFont typeface="Wingdings" panose="05000000000000000000" pitchFamily="2" charset="2"/>
              <a:buChar char="ü"/>
            </a:pPr>
            <a:endParaRPr lang="en-US" sz="1800">
              <a:latin typeface="Georgia" panose="02040502050405020303" pitchFamily="18" charset="0"/>
            </a:endParaRPr>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a:xfrm>
            <a:off x="5734975" y="874450"/>
            <a:ext cx="5818850" cy="5109100"/>
          </a:xfrm>
        </p:spPr>
        <p:txBody>
          <a:bodyPr>
            <a:normAutofit fontScale="77500" lnSpcReduction="20000"/>
          </a:bodyPr>
          <a:lstStyle/>
          <a:p>
            <a:pPr>
              <a:spcBef>
                <a:spcPts val="0"/>
              </a:spcBef>
            </a:pPr>
            <a:r>
              <a:rPr lang="en-US" sz="1800" b="1">
                <a:solidFill>
                  <a:srgbClr val="88C659"/>
                </a:solidFill>
                <a:latin typeface="Georgia" panose="02040502050405020303" pitchFamily="18" charset="0"/>
              </a:rPr>
              <a:t>Michigan: Phase II</a:t>
            </a:r>
          </a:p>
          <a:p>
            <a:pPr marL="285750" indent="-285750">
              <a:spcBef>
                <a:spcPts val="0"/>
              </a:spcBef>
              <a:buFont typeface="Wingdings" panose="05000000000000000000" pitchFamily="2" charset="2"/>
              <a:buChar char="ü"/>
            </a:pPr>
            <a:endParaRPr lang="en-US" sz="1800">
              <a:latin typeface="Georgia" panose="02040502050405020303" pitchFamily="18" charset="0"/>
            </a:endParaRPr>
          </a:p>
          <a:p>
            <a:pPr marL="285750" indent="-285750">
              <a:lnSpc>
                <a:spcPct val="120000"/>
              </a:lnSpc>
              <a:spcBef>
                <a:spcPts val="0"/>
              </a:spcBef>
              <a:buFont typeface="Wingdings" panose="05000000000000000000" pitchFamily="2" charset="2"/>
              <a:buChar char="ü"/>
            </a:pPr>
            <a:r>
              <a:rPr lang="en-US" sz="1800">
                <a:latin typeface="Georgia" panose="02040502050405020303" pitchFamily="18" charset="0"/>
              </a:rPr>
              <a:t>Phase I: Provided valuable data on the overall performance and utility of the Roadside OF devices</a:t>
            </a:r>
          </a:p>
          <a:p>
            <a:pPr>
              <a:lnSpc>
                <a:spcPct val="120000"/>
              </a:lnSpc>
              <a:spcBef>
                <a:spcPts val="0"/>
              </a:spcBef>
            </a:pPr>
            <a:endParaRPr lang="en-US" sz="1800">
              <a:latin typeface="Georgia" panose="02040502050405020303" pitchFamily="18" charset="0"/>
            </a:endParaRPr>
          </a:p>
          <a:p>
            <a:pPr marL="285750" indent="-285750">
              <a:lnSpc>
                <a:spcPct val="120000"/>
              </a:lnSpc>
              <a:spcBef>
                <a:spcPts val="0"/>
              </a:spcBef>
              <a:buFont typeface="Wingdings" panose="05000000000000000000" pitchFamily="2" charset="2"/>
              <a:buChar char="ü"/>
            </a:pPr>
            <a:r>
              <a:rPr lang="en-US" sz="1800">
                <a:latin typeface="Georgia" panose="02040502050405020303" pitchFamily="18" charset="0"/>
              </a:rPr>
              <a:t>Data set not large enough to achieve a high confidence level in the obtained results, so Michigan Legislature approved Phase II (Oct 1st, 2019 – Sept 30th, 2020) which</a:t>
            </a:r>
            <a:r>
              <a:rPr lang="en-US">
                <a:latin typeface="Georgia" panose="02040502050405020303" pitchFamily="18" charset="0"/>
              </a:rPr>
              <a:t> </a:t>
            </a:r>
            <a:r>
              <a:rPr lang="en-US" sz="1800">
                <a:latin typeface="Georgia" panose="02040502050405020303" pitchFamily="18" charset="0"/>
              </a:rPr>
              <a:t>included 69 counties </a:t>
            </a:r>
          </a:p>
          <a:p>
            <a:pPr>
              <a:lnSpc>
                <a:spcPct val="120000"/>
              </a:lnSpc>
              <a:spcBef>
                <a:spcPts val="0"/>
              </a:spcBef>
            </a:pPr>
            <a:endParaRPr lang="en-US" sz="1800">
              <a:latin typeface="Georgia" panose="02040502050405020303" pitchFamily="18" charset="0"/>
            </a:endParaRPr>
          </a:p>
          <a:p>
            <a:pPr marL="285750" indent="-285750">
              <a:lnSpc>
                <a:spcPct val="120000"/>
              </a:lnSpc>
              <a:spcBef>
                <a:spcPts val="0"/>
              </a:spcBef>
              <a:buFont typeface="Wingdings" panose="05000000000000000000" pitchFamily="2" charset="2"/>
              <a:buChar char="ü"/>
            </a:pPr>
            <a:r>
              <a:rPr lang="en-US" sz="1800">
                <a:latin typeface="Georgia" panose="02040502050405020303" pitchFamily="18" charset="0"/>
              </a:rPr>
              <a:t>Report January 2021: “</a:t>
            </a:r>
            <a:r>
              <a:rPr lang="en-US" sz="1800" i="1">
                <a:latin typeface="Georgia" panose="02040502050405020303" pitchFamily="18" charset="0"/>
              </a:rPr>
              <a:t>Roadside oral fluid testing in the Phase II Pilot has been proven to be accurate to a certain degree”</a:t>
            </a:r>
          </a:p>
          <a:p>
            <a:pPr marL="285750" indent="-285750">
              <a:lnSpc>
                <a:spcPct val="120000"/>
              </a:lnSpc>
              <a:spcBef>
                <a:spcPts val="0"/>
              </a:spcBef>
              <a:buFont typeface="Wingdings" panose="05000000000000000000" pitchFamily="2" charset="2"/>
              <a:buChar char="ü"/>
            </a:pPr>
            <a:endParaRPr lang="en-US" sz="1800" i="1">
              <a:latin typeface="Georgia" panose="02040502050405020303" pitchFamily="18" charset="0"/>
            </a:endParaRPr>
          </a:p>
          <a:p>
            <a:pPr marL="285750" indent="-285750">
              <a:lnSpc>
                <a:spcPct val="120000"/>
              </a:lnSpc>
              <a:spcBef>
                <a:spcPts val="0"/>
              </a:spcBef>
              <a:buFont typeface="Wingdings" panose="05000000000000000000" pitchFamily="2" charset="2"/>
              <a:buChar char="ü"/>
            </a:pPr>
            <a:r>
              <a:rPr lang="en-US" sz="1800">
                <a:latin typeface="Georgia" panose="02040502050405020303" pitchFamily="18" charset="0"/>
              </a:rPr>
              <a:t>“</a:t>
            </a:r>
            <a:r>
              <a:rPr lang="en-US" sz="1800" i="1">
                <a:latin typeface="Georgia" panose="02040502050405020303" pitchFamily="18" charset="0"/>
              </a:rPr>
              <a:t>Each of the six drug classes (THC, amphetamine, methamphetamine, opiates, cocaine, benzodiazepines) demonstrated varied percentages of accuracy when compared to the “gold standard” (blood test)”</a:t>
            </a:r>
          </a:p>
          <a:p>
            <a:pPr marL="285750" indent="-285750">
              <a:lnSpc>
                <a:spcPct val="120000"/>
              </a:lnSpc>
              <a:spcBef>
                <a:spcPts val="0"/>
              </a:spcBef>
              <a:buFont typeface="Wingdings" panose="05000000000000000000" pitchFamily="2" charset="2"/>
              <a:buChar char="ü"/>
            </a:pPr>
            <a:endParaRPr lang="en-US" sz="1800">
              <a:latin typeface="Georgia" panose="02040502050405020303" pitchFamily="18" charset="0"/>
            </a:endParaRPr>
          </a:p>
          <a:p>
            <a:pPr marL="285750" indent="-285750">
              <a:lnSpc>
                <a:spcPct val="120000"/>
              </a:lnSpc>
              <a:spcBef>
                <a:spcPts val="0"/>
              </a:spcBef>
              <a:buFont typeface="Wingdings" panose="05000000000000000000" pitchFamily="2" charset="2"/>
              <a:buChar char="ü"/>
            </a:pPr>
            <a:r>
              <a:rPr lang="en-US" sz="1800" i="1">
                <a:latin typeface="Georgia" panose="02040502050405020303" pitchFamily="18" charset="0"/>
              </a:rPr>
              <a:t>“Oral fluid testing does not equal the “gold standard” but has been found to be accurate for purposes of preliminary roadside testing”</a:t>
            </a:r>
          </a:p>
          <a:p>
            <a:pPr marL="285750" indent="-285750">
              <a:lnSpc>
                <a:spcPct val="120000"/>
              </a:lnSpc>
              <a:spcBef>
                <a:spcPts val="0"/>
              </a:spcBef>
              <a:buFont typeface="Wingdings" panose="05000000000000000000" pitchFamily="2" charset="2"/>
              <a:buChar char="ü"/>
            </a:pPr>
            <a:endParaRPr lang="en-US" sz="1800" i="1">
              <a:latin typeface="Georgia" panose="02040502050405020303" pitchFamily="18" charset="0"/>
            </a:endParaRPr>
          </a:p>
          <a:p>
            <a:pPr marL="285750" indent="-285750">
              <a:lnSpc>
                <a:spcPct val="120000"/>
              </a:lnSpc>
              <a:spcBef>
                <a:spcPts val="0"/>
              </a:spcBef>
              <a:buFont typeface="Wingdings" panose="05000000000000000000" pitchFamily="2" charset="2"/>
              <a:buChar char="ü"/>
            </a:pPr>
            <a:r>
              <a:rPr lang="en-US" i="1">
                <a:latin typeface="Georgia" panose="02040502050405020303" pitchFamily="18" charset="0"/>
              </a:rPr>
              <a:t>“A</a:t>
            </a:r>
            <a:r>
              <a:rPr lang="en-US" sz="1800" i="1">
                <a:latin typeface="Georgia" panose="02040502050405020303" pitchFamily="18" charset="0"/>
              </a:rPr>
              <a:t> roadside oral fluid test result regardless of positive or negative does not determine if a driver is impaired or not impaired”</a:t>
            </a:r>
          </a:p>
          <a:p>
            <a:pPr>
              <a:spcBef>
                <a:spcPts val="0"/>
              </a:spcBef>
            </a:pPr>
            <a:endParaRPr lang="en-US" sz="1800">
              <a:latin typeface="Georgia" panose="02040502050405020303" pitchFamily="18" charset="0"/>
            </a:endParaRPr>
          </a:p>
        </p:txBody>
      </p:sp>
    </p:spTree>
    <p:extLst>
      <p:ext uri="{BB962C8B-B14F-4D97-AF65-F5344CB8AC3E}">
        <p14:creationId xmlns:p14="http://schemas.microsoft.com/office/powerpoint/2010/main" val="271637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title"/>
          </p:nvPr>
        </p:nvSpPr>
        <p:spPr/>
        <p:txBody>
          <a:bodyPr>
            <a:normAutofit fontScale="90000"/>
          </a:bodyPr>
          <a:lstStyle/>
          <a:p>
            <a:r>
              <a:rPr lang="en-US" sz="2400" b="1">
                <a:effectLst/>
                <a:latin typeface="Georgia" panose="02040502050405020303" pitchFamily="18" charset="0"/>
                <a:ea typeface="Times New Roman" panose="02020603050405020304" pitchFamily="18" charset="0"/>
              </a:rPr>
              <a:t>What about controlled laboratory evaluations? </a:t>
            </a:r>
            <a:br>
              <a:rPr lang="en-US" sz="2400">
                <a:effectLst/>
                <a:latin typeface="Georgia" panose="02040502050405020303" pitchFamily="18" charset="0"/>
                <a:ea typeface="Times New Roman" panose="02020603050405020304" pitchFamily="18" charset="0"/>
              </a:rPr>
            </a:br>
            <a:br>
              <a:rPr lang="en-US" sz="2400">
                <a:effectLst/>
                <a:latin typeface="Georgia" panose="02040502050405020303" pitchFamily="18" charset="0"/>
                <a:ea typeface="Times New Roman" panose="02020603050405020304" pitchFamily="18" charset="0"/>
              </a:rPr>
            </a:br>
            <a:r>
              <a:rPr lang="en-US" sz="2200" b="0">
                <a:effectLst/>
                <a:latin typeface="Georgia" panose="02040502050405020303" pitchFamily="18" charset="0"/>
                <a:ea typeface="Times New Roman" panose="02020603050405020304" pitchFamily="18" charset="0"/>
              </a:rPr>
              <a:t>DOT HS 812 854 April 2021</a:t>
            </a:r>
            <a:br>
              <a:rPr lang="en-US" sz="2200" b="0">
                <a:effectLst/>
                <a:latin typeface="Georgia" panose="02040502050405020303" pitchFamily="18" charset="0"/>
                <a:ea typeface="Times New Roman" panose="02020603050405020304" pitchFamily="18" charset="0"/>
              </a:rPr>
            </a:br>
            <a:r>
              <a:rPr lang="en-US" sz="2200" b="0">
                <a:effectLst/>
                <a:latin typeface="Georgia" panose="02040502050405020303" pitchFamily="18" charset="0"/>
                <a:ea typeface="Times New Roman" panose="02020603050405020304" pitchFamily="18" charset="0"/>
              </a:rPr>
              <a:t>Evaluation of On-Site Oral Fluid Drug Screening Technology</a:t>
            </a:r>
            <a:endParaRPr lang="en-US" sz="2200" b="0">
              <a:latin typeface="Georgia" panose="02040502050405020303" pitchFamily="18" charset="0"/>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sz="half" idx="1"/>
          </p:nvPr>
        </p:nvSpPr>
        <p:spPr>
          <a:xfrm>
            <a:off x="838200" y="1690688"/>
            <a:ext cx="5181600" cy="3705163"/>
          </a:xfrm>
        </p:spPr>
        <p:txBody>
          <a:bodyPr>
            <a:normAutofit fontScale="55000" lnSpcReduction="20000"/>
          </a:bodyPr>
          <a:lstStyle/>
          <a:p>
            <a:pPr marL="0" indent="0">
              <a:buNone/>
            </a:pPr>
            <a:r>
              <a:rPr lang="en-US" sz="2900" i="1">
                <a:latin typeface="Georgia" panose="02040502050405020303" pitchFamily="18" charset="0"/>
              </a:rPr>
              <a:t>Purpose: </a:t>
            </a:r>
          </a:p>
          <a:p>
            <a:pPr marL="0" indent="0">
              <a:lnSpc>
                <a:spcPct val="120000"/>
              </a:lnSpc>
              <a:buNone/>
            </a:pPr>
            <a:r>
              <a:rPr lang="en-US" sz="2600">
                <a:latin typeface="Georgia" panose="02040502050405020303" pitchFamily="18" charset="0"/>
              </a:rPr>
              <a:t>To evaluate field oral fluid drug-testing devices to assess their accuracy, reliability, performance to specification, susceptibility to interference, and resistance of the consumables to extremes of temperature and humidity</a:t>
            </a:r>
          </a:p>
          <a:p>
            <a:endParaRPr lang="en-US" sz="2600">
              <a:latin typeface="Georgia" panose="02040502050405020303" pitchFamily="18" charset="0"/>
            </a:endParaRPr>
          </a:p>
          <a:p>
            <a:pPr marL="0" indent="0">
              <a:buNone/>
            </a:pPr>
            <a:r>
              <a:rPr lang="en-US" sz="2600">
                <a:latin typeface="Georgia" panose="02040502050405020303" pitchFamily="18" charset="0"/>
              </a:rPr>
              <a:t>Devices purchased in January 2017</a:t>
            </a:r>
          </a:p>
          <a:p>
            <a:pPr marL="342900" indent="-342900">
              <a:buFont typeface="Wingdings" panose="05000000000000000000" pitchFamily="2" charset="2"/>
              <a:buChar char="§"/>
            </a:pPr>
            <a:r>
              <a:rPr lang="en-US" sz="2600">
                <a:latin typeface="Georgia" panose="02040502050405020303" pitchFamily="18" charset="0"/>
              </a:rPr>
              <a:t>Dräger </a:t>
            </a:r>
            <a:r>
              <a:rPr lang="en-US" sz="2600" err="1">
                <a:latin typeface="Georgia" panose="02040502050405020303" pitchFamily="18" charset="0"/>
              </a:rPr>
              <a:t>DrugTest</a:t>
            </a:r>
            <a:r>
              <a:rPr lang="en-US" sz="2600">
                <a:latin typeface="Georgia" panose="02040502050405020303" pitchFamily="18" charset="0"/>
              </a:rPr>
              <a:t> 5000 (DDT5000); </a:t>
            </a:r>
          </a:p>
          <a:p>
            <a:pPr marL="342900" indent="-342900">
              <a:buFont typeface="Wingdings" panose="05000000000000000000" pitchFamily="2" charset="2"/>
              <a:buChar char="§"/>
            </a:pPr>
            <a:r>
              <a:rPr lang="en-US" sz="2600">
                <a:latin typeface="Georgia" panose="02040502050405020303" pitchFamily="18" charset="0"/>
              </a:rPr>
              <a:t>Dräger </a:t>
            </a:r>
            <a:r>
              <a:rPr lang="en-US" sz="2600" err="1">
                <a:latin typeface="Georgia" panose="02040502050405020303" pitchFamily="18" charset="0"/>
              </a:rPr>
              <a:t>DrugCheck</a:t>
            </a:r>
            <a:r>
              <a:rPr lang="en-US" sz="2600">
                <a:latin typeface="Georgia" panose="02040502050405020303" pitchFamily="18" charset="0"/>
              </a:rPr>
              <a:t> 3000 (DDC3000); </a:t>
            </a:r>
          </a:p>
          <a:p>
            <a:pPr marL="342900" indent="-342900">
              <a:buFont typeface="Wingdings" panose="05000000000000000000" pitchFamily="2" charset="2"/>
              <a:buChar char="§"/>
            </a:pPr>
            <a:r>
              <a:rPr lang="en-US" sz="2600" err="1">
                <a:latin typeface="Georgia" panose="02040502050405020303" pitchFamily="18" charset="0"/>
              </a:rPr>
              <a:t>Securetec</a:t>
            </a:r>
            <a:r>
              <a:rPr lang="en-US" sz="2600">
                <a:latin typeface="Georgia" panose="02040502050405020303" pitchFamily="18" charset="0"/>
              </a:rPr>
              <a:t> </a:t>
            </a:r>
            <a:r>
              <a:rPr lang="en-US" sz="2600" err="1">
                <a:latin typeface="Georgia" panose="02040502050405020303" pitchFamily="18" charset="0"/>
              </a:rPr>
              <a:t>DrugWipe</a:t>
            </a:r>
            <a:r>
              <a:rPr lang="en-US" sz="2600">
                <a:latin typeface="Georgia" panose="02040502050405020303" pitchFamily="18" charset="0"/>
              </a:rPr>
              <a:t> S 5-Panel (</a:t>
            </a:r>
            <a:r>
              <a:rPr lang="en-US" sz="2600" err="1">
                <a:latin typeface="Georgia" panose="02040502050405020303" pitchFamily="18" charset="0"/>
              </a:rPr>
              <a:t>DrugWipe</a:t>
            </a:r>
            <a:r>
              <a:rPr lang="en-US" sz="2600">
                <a:latin typeface="Georgia" panose="02040502050405020303" pitchFamily="18" charset="0"/>
              </a:rPr>
              <a:t>); </a:t>
            </a:r>
          </a:p>
          <a:p>
            <a:pPr marL="342900" indent="-342900">
              <a:buFont typeface="Wingdings" panose="05000000000000000000" pitchFamily="2" charset="2"/>
              <a:buChar char="§"/>
            </a:pPr>
            <a:r>
              <a:rPr lang="en-US" sz="2600">
                <a:latin typeface="Georgia" panose="02040502050405020303" pitchFamily="18" charset="0"/>
              </a:rPr>
              <a:t>Alere DDS2 Mobile System (DDS2);  </a:t>
            </a:r>
          </a:p>
          <a:p>
            <a:pPr marL="342900" indent="-342900">
              <a:buFont typeface="Wingdings" panose="05000000000000000000" pitchFamily="2" charset="2"/>
              <a:buChar char="§"/>
            </a:pPr>
            <a:r>
              <a:rPr lang="en-US" sz="2600" err="1">
                <a:latin typeface="Georgia" panose="02040502050405020303" pitchFamily="18" charset="0"/>
              </a:rPr>
              <a:t>AquilaScan</a:t>
            </a:r>
            <a:r>
              <a:rPr lang="en-US" sz="2600">
                <a:latin typeface="Georgia" panose="02040502050405020303" pitchFamily="18" charset="0"/>
              </a:rPr>
              <a:t> Oral Fluids Testing Detection System</a:t>
            </a:r>
          </a:p>
          <a:p>
            <a:pPr marL="0" indent="0">
              <a:buNone/>
            </a:pPr>
            <a:endParaRPr lang="en-US" sz="2900">
              <a:latin typeface="Georgia" panose="02040502050405020303" pitchFamily="18" charset="0"/>
            </a:endParaRPr>
          </a:p>
        </p:txBody>
      </p:sp>
      <p:sp>
        <p:nvSpPr>
          <p:cNvPr id="2" name="Content Placeholder 1">
            <a:extLst>
              <a:ext uri="{FF2B5EF4-FFF2-40B4-BE49-F238E27FC236}">
                <a16:creationId xmlns:a16="http://schemas.microsoft.com/office/drawing/2014/main" id="{BE8CF0CD-0AEC-4EFF-90DD-E05DBD63C696}"/>
              </a:ext>
            </a:extLst>
          </p:cNvPr>
          <p:cNvSpPr>
            <a:spLocks noGrp="1"/>
          </p:cNvSpPr>
          <p:nvPr>
            <p:ph sz="half" idx="2"/>
          </p:nvPr>
        </p:nvSpPr>
        <p:spPr>
          <a:xfrm>
            <a:off x="6172200" y="1825625"/>
            <a:ext cx="5181600" cy="3705163"/>
          </a:xfrm>
        </p:spPr>
        <p:txBody>
          <a:bodyPr>
            <a:normAutofit fontScale="55000" lnSpcReduction="20000"/>
          </a:bodyPr>
          <a:lstStyle/>
          <a:p>
            <a:pPr marL="285750" indent="-285750">
              <a:lnSpc>
                <a:spcPct val="120000"/>
              </a:lnSpc>
              <a:buFont typeface="Wingdings" panose="05000000000000000000" pitchFamily="2" charset="2"/>
              <a:buChar char="§"/>
            </a:pPr>
            <a:r>
              <a:rPr lang="en-US" sz="2600" i="1">
                <a:latin typeface="Georgia" panose="02040502050405020303" pitchFamily="18" charset="0"/>
              </a:rPr>
              <a:t>Phase I:  </a:t>
            </a:r>
            <a:r>
              <a:rPr lang="en-US" sz="2600">
                <a:latin typeface="Georgia" panose="02040502050405020303" pitchFamily="18" charset="0"/>
              </a:rPr>
              <a:t>feasibility of using a “in-house” synthetic oral fluid matrix or a commercially available product as a possible alternative to using human saliva to conduct device testing</a:t>
            </a:r>
          </a:p>
          <a:p>
            <a:pPr marL="285750" indent="-285750">
              <a:lnSpc>
                <a:spcPct val="120000"/>
              </a:lnSpc>
              <a:buFont typeface="Wingdings" panose="05000000000000000000" pitchFamily="2" charset="2"/>
              <a:buChar char="§"/>
            </a:pPr>
            <a:r>
              <a:rPr lang="en-US" sz="2600" i="1">
                <a:latin typeface="Georgia" panose="02040502050405020303" pitchFamily="18" charset="0"/>
              </a:rPr>
              <a:t>Phase II: </a:t>
            </a:r>
            <a:r>
              <a:rPr lang="en-US" sz="2600">
                <a:latin typeface="Georgia" panose="02040502050405020303" pitchFamily="18" charset="0"/>
              </a:rPr>
              <a:t>device performance relative to the manufacturers’ claimed cutoff concentrations</a:t>
            </a:r>
          </a:p>
          <a:p>
            <a:pPr marL="285750" indent="-285750">
              <a:lnSpc>
                <a:spcPct val="120000"/>
              </a:lnSpc>
              <a:buFont typeface="Wingdings" panose="05000000000000000000" pitchFamily="2" charset="2"/>
              <a:buChar char="§"/>
            </a:pPr>
            <a:r>
              <a:rPr lang="en-US" sz="2600" i="1">
                <a:latin typeface="Georgia" panose="02040502050405020303" pitchFamily="18" charset="0"/>
              </a:rPr>
              <a:t>Phase III: </a:t>
            </a:r>
            <a:r>
              <a:rPr lang="en-US" sz="2600">
                <a:latin typeface="Georgia" panose="02040502050405020303" pitchFamily="18" charset="0"/>
              </a:rPr>
              <a:t>cross-reactivity of drug metabolites and other therapeutic or abused drugs </a:t>
            </a:r>
          </a:p>
          <a:p>
            <a:pPr marL="285750" indent="-285750">
              <a:lnSpc>
                <a:spcPct val="120000"/>
              </a:lnSpc>
              <a:buFont typeface="Wingdings" panose="05000000000000000000" pitchFamily="2" charset="2"/>
              <a:buChar char="§"/>
            </a:pPr>
            <a:r>
              <a:rPr lang="en-US" sz="2600" i="1">
                <a:latin typeface="Georgia" panose="02040502050405020303" pitchFamily="18" charset="0"/>
              </a:rPr>
              <a:t>Phase IV: </a:t>
            </a:r>
            <a:r>
              <a:rPr lang="en-US" sz="2600">
                <a:latin typeface="Georgia" panose="02040502050405020303" pitchFamily="18" charset="0"/>
              </a:rPr>
              <a:t>effect of commonly encountered substances such as beverages (orange juice, coffee, milk, soda), oral care products, and tobacco </a:t>
            </a:r>
          </a:p>
          <a:p>
            <a:pPr marL="285750" indent="-285750">
              <a:lnSpc>
                <a:spcPct val="120000"/>
              </a:lnSpc>
              <a:buFont typeface="Wingdings" panose="05000000000000000000" pitchFamily="2" charset="2"/>
              <a:buChar char="§"/>
            </a:pPr>
            <a:r>
              <a:rPr lang="en-US" sz="2600" i="1">
                <a:latin typeface="Georgia" panose="02040502050405020303" pitchFamily="18" charset="0"/>
              </a:rPr>
              <a:t>Phase V: </a:t>
            </a:r>
            <a:r>
              <a:rPr lang="en-US" sz="2600">
                <a:latin typeface="Georgia" panose="02040502050405020303" pitchFamily="18" charset="0"/>
              </a:rPr>
              <a:t>impact of temperature and humidity on the shelf life of the device consumables, specifically the cassettes that contain the physical panel of testing strips used in the devices to identify the presence of specific drugs</a:t>
            </a:r>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173</a:t>
            </a:fld>
            <a:endParaRPr lang="en-US"/>
          </a:p>
        </p:txBody>
      </p:sp>
      <p:sp>
        <p:nvSpPr>
          <p:cNvPr id="7" name="TextBox 6">
            <a:extLst>
              <a:ext uri="{FF2B5EF4-FFF2-40B4-BE49-F238E27FC236}">
                <a16:creationId xmlns:a16="http://schemas.microsoft.com/office/drawing/2014/main" id="{632BF348-DCAC-4F44-98D9-CB90A9ACE097}"/>
              </a:ext>
            </a:extLst>
          </p:cNvPr>
          <p:cNvSpPr txBox="1"/>
          <p:nvPr/>
        </p:nvSpPr>
        <p:spPr>
          <a:xfrm>
            <a:off x="3293616" y="5690586"/>
            <a:ext cx="8167456" cy="646331"/>
          </a:xfrm>
          <a:prstGeom prst="rect">
            <a:avLst/>
          </a:prstGeom>
          <a:noFill/>
        </p:spPr>
        <p:txBody>
          <a:bodyPr wrap="square" rtlCol="0">
            <a:spAutoFit/>
          </a:bodyPr>
          <a:lstStyle/>
          <a:p>
            <a:pPr marL="342900" indent="-342900">
              <a:buSzPct val="70000"/>
              <a:buFont typeface="Wingdings" panose="05000000000000000000" pitchFamily="2" charset="2"/>
              <a:buChar char="Ø"/>
            </a:pPr>
            <a:r>
              <a:rPr lang="en-US" sz="1800">
                <a:latin typeface="Georgia" panose="02040502050405020303" pitchFamily="18" charset="0"/>
              </a:rPr>
              <a:t>100-page report</a:t>
            </a:r>
          </a:p>
          <a:p>
            <a:pPr marL="342900" indent="-342900">
              <a:buSzPct val="70000"/>
              <a:buFont typeface="Wingdings" panose="05000000000000000000" pitchFamily="2" charset="2"/>
              <a:buChar char="Ø"/>
            </a:pPr>
            <a:r>
              <a:rPr lang="en-US" sz="1800">
                <a:latin typeface="Georgia" panose="02040502050405020303" pitchFamily="18" charset="0"/>
              </a:rPr>
              <a:t>Devices behaved differently per drug class and temperature conditions</a:t>
            </a:r>
          </a:p>
        </p:txBody>
      </p:sp>
    </p:spTree>
    <p:extLst>
      <p:ext uri="{BB962C8B-B14F-4D97-AF65-F5344CB8AC3E}">
        <p14:creationId xmlns:p14="http://schemas.microsoft.com/office/powerpoint/2010/main" val="420350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841897" y="442385"/>
            <a:ext cx="10169003" cy="622936"/>
          </a:xfrm>
        </p:spPr>
        <p:txBody>
          <a:bodyPr>
            <a:noAutofit/>
          </a:bodyPr>
          <a:lstStyle/>
          <a:p>
            <a:r>
              <a:rPr lang="en-US" sz="2400">
                <a:effectLst/>
                <a:latin typeface="Georgia" panose="02040502050405020303" pitchFamily="18" charset="0"/>
                <a:ea typeface="Times New Roman" panose="02020603050405020304" pitchFamily="18" charset="0"/>
              </a:rPr>
              <a:t>Summary</a:t>
            </a:r>
            <a:endParaRPr lang="en-US" sz="2400">
              <a:latin typeface="Georgia" panose="02040502050405020303" pitchFamily="18" charset="0"/>
            </a:endParaRP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428625" y="1349405"/>
            <a:ext cx="9372323" cy="4909351"/>
          </a:xfrm>
        </p:spPr>
        <p:txBody>
          <a:bodyPr>
            <a:normAutofit lnSpcReduction="10000"/>
          </a:bodyPr>
          <a:lstStyle/>
          <a:p>
            <a:pPr marL="342900" indent="-342900">
              <a:lnSpc>
                <a:spcPct val="100000"/>
              </a:lnSpc>
              <a:spcBef>
                <a:spcPts val="0"/>
              </a:spcBef>
              <a:spcAft>
                <a:spcPts val="200"/>
              </a:spcAft>
              <a:buSzPct val="70000"/>
              <a:buFont typeface="Wingdings" panose="05000000000000000000" pitchFamily="2" charset="2"/>
              <a:buChar char="§"/>
            </a:pPr>
            <a:r>
              <a:rPr lang="en-US" sz="1800">
                <a:latin typeface="Georgia" panose="02040502050405020303" pitchFamily="18" charset="0"/>
              </a:rPr>
              <a:t>Testing oral fluid for drugs is appropriate for many situations including DUID</a:t>
            </a:r>
          </a:p>
          <a:p>
            <a:pPr marL="342900" indent="-342900">
              <a:lnSpc>
                <a:spcPct val="100000"/>
              </a:lnSpc>
              <a:spcBef>
                <a:spcPts val="0"/>
              </a:spcBef>
              <a:spcAft>
                <a:spcPts val="200"/>
              </a:spcAft>
              <a:buSzPct val="70000"/>
              <a:buFont typeface="Wingdings" panose="05000000000000000000" pitchFamily="2" charset="2"/>
              <a:buChar char="§"/>
            </a:pPr>
            <a:r>
              <a:rPr lang="en-US" sz="1800">
                <a:latin typeface="Georgia" panose="02040502050405020303" pitchFamily="18" charset="0"/>
              </a:rPr>
              <a:t>Roadside devices provide an initial rapid test for a few drug classes</a:t>
            </a:r>
          </a:p>
          <a:p>
            <a:pPr marL="342900" indent="-342900">
              <a:lnSpc>
                <a:spcPct val="100000"/>
              </a:lnSpc>
              <a:spcBef>
                <a:spcPts val="0"/>
              </a:spcBef>
              <a:spcAft>
                <a:spcPts val="200"/>
              </a:spcAft>
              <a:buSzPct val="70000"/>
              <a:buFont typeface="Wingdings" panose="05000000000000000000" pitchFamily="2" charset="2"/>
              <a:buChar char="§"/>
            </a:pPr>
            <a:r>
              <a:rPr lang="en-US" sz="1800">
                <a:latin typeface="Georgia" panose="02040502050405020303" pitchFamily="18" charset="0"/>
              </a:rPr>
              <a:t>Different cut-offs between devices – be aware of manufacturer variation</a:t>
            </a:r>
          </a:p>
          <a:p>
            <a:pPr marL="342900" indent="-342900">
              <a:lnSpc>
                <a:spcPct val="100000"/>
              </a:lnSpc>
              <a:spcBef>
                <a:spcPts val="0"/>
              </a:spcBef>
              <a:spcAft>
                <a:spcPts val="200"/>
              </a:spcAft>
              <a:buSzPct val="70000"/>
              <a:buFont typeface="Wingdings" panose="05000000000000000000" pitchFamily="2" charset="2"/>
              <a:buChar char="§"/>
            </a:pPr>
            <a:r>
              <a:rPr lang="en-US" sz="1800">
                <a:latin typeface="Georgia" panose="02040502050405020303" pitchFamily="18" charset="0"/>
              </a:rPr>
              <a:t>Presumptive result only</a:t>
            </a:r>
          </a:p>
          <a:p>
            <a:pPr marL="342900" indent="-342900">
              <a:lnSpc>
                <a:spcPct val="100000"/>
              </a:lnSpc>
              <a:spcBef>
                <a:spcPts val="0"/>
              </a:spcBef>
              <a:spcAft>
                <a:spcPts val="200"/>
              </a:spcAft>
              <a:buSzPct val="70000"/>
              <a:buFont typeface="Wingdings" panose="05000000000000000000" pitchFamily="2" charset="2"/>
              <a:buChar char="§"/>
            </a:pPr>
            <a:endParaRPr lang="en-US" sz="1600">
              <a:latin typeface="Georgia" panose="02040502050405020303" pitchFamily="18" charset="0"/>
            </a:endParaRPr>
          </a:p>
          <a:p>
            <a:pPr marL="342900" indent="-342900">
              <a:lnSpc>
                <a:spcPct val="100000"/>
              </a:lnSpc>
              <a:spcBef>
                <a:spcPts val="0"/>
              </a:spcBef>
              <a:spcAft>
                <a:spcPts val="200"/>
              </a:spcAft>
              <a:buSzPct val="70000"/>
              <a:buFont typeface="Wingdings" panose="05000000000000000000" pitchFamily="2" charset="2"/>
              <a:buChar char="§"/>
            </a:pPr>
            <a:r>
              <a:rPr lang="en-US" sz="1600">
                <a:latin typeface="Georgia" panose="02040502050405020303" pitchFamily="18" charset="0"/>
              </a:rPr>
              <a:t>USA: No standard cutoffs for field screening – roadside devices</a:t>
            </a:r>
          </a:p>
          <a:p>
            <a:pPr marL="342900" indent="-342900">
              <a:lnSpc>
                <a:spcPct val="100000"/>
              </a:lnSpc>
              <a:spcBef>
                <a:spcPts val="0"/>
              </a:spcBef>
              <a:spcAft>
                <a:spcPts val="200"/>
              </a:spcAft>
              <a:buSzPct val="70000"/>
              <a:buFont typeface="Wingdings" panose="05000000000000000000" pitchFamily="2" charset="2"/>
              <a:buChar char="§"/>
            </a:pPr>
            <a:r>
              <a:rPr lang="en-US" sz="1600">
                <a:latin typeface="Georgia" panose="02040502050405020303" pitchFamily="18" charset="0"/>
              </a:rPr>
              <a:t>Canada: </a:t>
            </a:r>
            <a:r>
              <a:rPr lang="en-US" sz="1600" b="1">
                <a:latin typeface="Georgia" panose="02040502050405020303" pitchFamily="18" charset="0"/>
              </a:rPr>
              <a:t>Cocaine 50ng/mL </a:t>
            </a:r>
            <a:r>
              <a:rPr lang="en-US" sz="1600">
                <a:latin typeface="Georgia" panose="02040502050405020303" pitchFamily="18" charset="0"/>
              </a:rPr>
              <a:t>= Recreational user positive for 4 – 6 hours</a:t>
            </a:r>
          </a:p>
          <a:p>
            <a:pPr marL="342900" indent="-342900">
              <a:lnSpc>
                <a:spcPct val="100000"/>
              </a:lnSpc>
              <a:spcBef>
                <a:spcPts val="0"/>
              </a:spcBef>
              <a:spcAft>
                <a:spcPts val="200"/>
              </a:spcAft>
              <a:buSzPct val="70000"/>
              <a:buFont typeface="Wingdings" panose="05000000000000000000" pitchFamily="2" charset="2"/>
              <a:buChar char="§"/>
            </a:pPr>
            <a:r>
              <a:rPr lang="en-US" sz="1600" b="1">
                <a:latin typeface="Georgia" panose="02040502050405020303" pitchFamily="18" charset="0"/>
              </a:rPr>
              <a:t>Methamphetamine 50ng/mL </a:t>
            </a:r>
            <a:r>
              <a:rPr lang="en-US" sz="1600">
                <a:latin typeface="Georgia" panose="02040502050405020303" pitchFamily="18" charset="0"/>
              </a:rPr>
              <a:t>= Single low dose users positive for 4 – 6 hours</a:t>
            </a:r>
          </a:p>
          <a:p>
            <a:pPr marL="342900" indent="-342900">
              <a:lnSpc>
                <a:spcPct val="100000"/>
              </a:lnSpc>
              <a:spcBef>
                <a:spcPts val="0"/>
              </a:spcBef>
              <a:spcAft>
                <a:spcPts val="200"/>
              </a:spcAft>
              <a:buSzPct val="70000"/>
              <a:buFont typeface="Wingdings" panose="05000000000000000000" pitchFamily="2" charset="2"/>
              <a:buChar char="§"/>
            </a:pPr>
            <a:r>
              <a:rPr lang="en-US" sz="1600" b="1">
                <a:latin typeface="Georgia" panose="02040502050405020303" pitchFamily="18" charset="0"/>
              </a:rPr>
              <a:t>THC 25ng/mL: </a:t>
            </a:r>
            <a:r>
              <a:rPr lang="en-US" sz="1600">
                <a:latin typeface="Georgia" panose="02040502050405020303" pitchFamily="18" charset="0"/>
              </a:rPr>
              <a:t>Occasional smokers &amp; frequent high dose smokers generally negative after 4hrs</a:t>
            </a:r>
          </a:p>
          <a:p>
            <a:pPr marL="342900" indent="-342900">
              <a:lnSpc>
                <a:spcPct val="100000"/>
              </a:lnSpc>
              <a:spcBef>
                <a:spcPts val="0"/>
              </a:spcBef>
              <a:spcAft>
                <a:spcPts val="200"/>
              </a:spcAft>
              <a:buSzPct val="70000"/>
              <a:buFont typeface="Wingdings" panose="05000000000000000000" pitchFamily="2" charset="2"/>
              <a:buChar char="§"/>
            </a:pPr>
            <a:r>
              <a:rPr lang="en-US" sz="1600">
                <a:latin typeface="Georgia" panose="02040502050405020303" pitchFamily="18" charset="0"/>
              </a:rPr>
              <a:t>25ng/mL cutoff also minimizes concerns about testing positive following passive exposure</a:t>
            </a:r>
          </a:p>
          <a:p>
            <a:pPr marL="285750" indent="-285750">
              <a:lnSpc>
                <a:spcPct val="100000"/>
              </a:lnSpc>
              <a:spcBef>
                <a:spcPts val="0"/>
              </a:spcBef>
              <a:spcAft>
                <a:spcPts val="200"/>
              </a:spcAft>
              <a:buSzPct val="70000"/>
              <a:buFont typeface="Wingdings" panose="05000000000000000000" pitchFamily="2" charset="2"/>
              <a:buChar char="§"/>
            </a:pPr>
            <a:endParaRPr lang="en-US" sz="1800">
              <a:latin typeface="Georgia" panose="02040502050405020303" pitchFamily="18" charset="0"/>
            </a:endParaRPr>
          </a:p>
          <a:p>
            <a:pPr marL="342900" indent="-342900">
              <a:lnSpc>
                <a:spcPct val="100000"/>
              </a:lnSpc>
              <a:spcBef>
                <a:spcPts val="0"/>
              </a:spcBef>
              <a:spcAft>
                <a:spcPts val="200"/>
              </a:spcAft>
              <a:buSzPct val="70000"/>
              <a:buFont typeface="Wingdings" panose="05000000000000000000" pitchFamily="2" charset="2"/>
              <a:buChar char="§"/>
            </a:pPr>
            <a:r>
              <a:rPr lang="en-US" sz="1800">
                <a:latin typeface="Georgia" panose="02040502050405020303" pitchFamily="18" charset="0"/>
              </a:rPr>
              <a:t>Presumptive result may provide reasonable cause to collect a subsequent evidentiary specimen for laboratory testing (blood or oral fluid)</a:t>
            </a:r>
          </a:p>
          <a:p>
            <a:pPr marL="342900" indent="-342900">
              <a:lnSpc>
                <a:spcPct val="100000"/>
              </a:lnSpc>
              <a:spcBef>
                <a:spcPts val="0"/>
              </a:spcBef>
              <a:spcAft>
                <a:spcPts val="200"/>
              </a:spcAft>
              <a:buSzPct val="70000"/>
              <a:buFont typeface="Wingdings" panose="05000000000000000000" pitchFamily="2" charset="2"/>
              <a:buChar char="§"/>
            </a:pPr>
            <a:r>
              <a:rPr lang="en-US" sz="1800">
                <a:latin typeface="Georgia" panose="02040502050405020303" pitchFamily="18" charset="0"/>
              </a:rPr>
              <a:t>Oral fluid laboratory based cutoff recommendations have been published by NSC (ADID committee)</a:t>
            </a:r>
          </a:p>
          <a:p>
            <a:pPr marL="342900" indent="-342900">
              <a:lnSpc>
                <a:spcPct val="100000"/>
              </a:lnSpc>
              <a:spcBef>
                <a:spcPts val="0"/>
              </a:spcBef>
              <a:spcAft>
                <a:spcPts val="200"/>
              </a:spcAft>
              <a:buSzPct val="70000"/>
              <a:buFont typeface="Wingdings" panose="05000000000000000000" pitchFamily="2" charset="2"/>
              <a:buChar char="§"/>
            </a:pPr>
            <a:endParaRPr lang="en-US" sz="1800">
              <a:latin typeface="Georgia" panose="02040502050405020303" pitchFamily="18" charset="0"/>
            </a:endParaRPr>
          </a:p>
          <a:p>
            <a:pPr marL="342900" indent="-342900">
              <a:lnSpc>
                <a:spcPct val="100000"/>
              </a:lnSpc>
              <a:spcBef>
                <a:spcPts val="0"/>
              </a:spcBef>
              <a:spcAft>
                <a:spcPts val="200"/>
              </a:spcAft>
              <a:buSzPct val="70000"/>
              <a:buFont typeface="Wingdings" panose="05000000000000000000" pitchFamily="2" charset="2"/>
              <a:buChar char="§"/>
            </a:pPr>
            <a:r>
              <a:rPr lang="en-US" sz="1800">
                <a:latin typeface="Georgia" panose="02040502050405020303" pitchFamily="18" charset="0"/>
              </a:rPr>
              <a:t>Increasing implementation for drug testing in drivers, both screening and confirmation</a:t>
            </a:r>
          </a:p>
          <a:p>
            <a:pPr marL="342900" indent="-342900">
              <a:lnSpc>
                <a:spcPct val="100000"/>
              </a:lnSpc>
              <a:spcBef>
                <a:spcPts val="0"/>
              </a:spcBef>
              <a:spcAft>
                <a:spcPts val="200"/>
              </a:spcAft>
              <a:buSzPct val="70000"/>
              <a:buFont typeface="Wingdings" panose="05000000000000000000" pitchFamily="2" charset="2"/>
              <a:buChar char="§"/>
            </a:pPr>
            <a:r>
              <a:rPr lang="en-US" sz="1800">
                <a:latin typeface="Georgia" panose="02040502050405020303" pitchFamily="18" charset="0"/>
              </a:rPr>
              <a:t>Committees and work groups formed in different organizations (e.g., AAA, SOFT, NSC)</a:t>
            </a:r>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174</a:t>
            </a:fld>
            <a:endParaRPr lang="en-US"/>
          </a:p>
        </p:txBody>
      </p:sp>
    </p:spTree>
    <p:extLst>
      <p:ext uri="{BB962C8B-B14F-4D97-AF65-F5344CB8AC3E}">
        <p14:creationId xmlns:p14="http://schemas.microsoft.com/office/powerpoint/2010/main" val="101606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175</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4847208" y="2262851"/>
            <a:ext cx="7128769" cy="3231654"/>
          </a:xfrm>
          <a:prstGeom prst="rect">
            <a:avLst/>
          </a:prstGeom>
          <a:noFill/>
        </p:spPr>
        <p:txBody>
          <a:bodyPr wrap="square" lIns="91440" tIns="45720" rIns="91440" bIns="45720" rtlCol="0" anchor="t">
            <a:spAutoFit/>
          </a:bodyPr>
          <a:lstStyle/>
          <a:p>
            <a:r>
              <a:rPr lang="en-US" sz="4400" b="1">
                <a:latin typeface="Calibri"/>
                <a:cs typeface="Arial"/>
              </a:rPr>
              <a:t>Amy Miles</a:t>
            </a:r>
            <a:endParaRPr lang="en-US" sz="4000">
              <a:latin typeface="Calibri"/>
              <a:cs typeface="Arial"/>
            </a:endParaRPr>
          </a:p>
          <a:p>
            <a:r>
              <a:rPr lang="en-US" sz="3200"/>
              <a:t>Director of Forensic Toxicology</a:t>
            </a:r>
          </a:p>
          <a:p>
            <a:r>
              <a:rPr lang="en-US" sz="3200"/>
              <a:t>National Resource Toxicologist</a:t>
            </a:r>
          </a:p>
          <a:p>
            <a:r>
              <a:rPr lang="en-US" sz="3200"/>
              <a:t>Wisconsin State Lab of Hygiene</a:t>
            </a:r>
          </a:p>
          <a:p>
            <a:r>
              <a:rPr lang="en-US" sz="3200"/>
              <a:t>University of Wisconsin - Madison</a:t>
            </a:r>
          </a:p>
          <a:p>
            <a:endParaRPr lang="en-US" sz="3200">
              <a:cs typeface="Calibri"/>
            </a:endParaRPr>
          </a:p>
        </p:txBody>
      </p:sp>
      <p:pic>
        <p:nvPicPr>
          <p:cNvPr id="5" name="Picture 4">
            <a:extLst>
              <a:ext uri="{FF2B5EF4-FFF2-40B4-BE49-F238E27FC236}">
                <a16:creationId xmlns:a16="http://schemas.microsoft.com/office/drawing/2014/main" id="{412DBF1C-A692-432C-B872-5D1F7CBC11CD}"/>
              </a:ext>
            </a:extLst>
          </p:cNvPr>
          <p:cNvPicPr>
            <a:picLocks noChangeAspect="1"/>
          </p:cNvPicPr>
          <p:nvPr/>
        </p:nvPicPr>
        <p:blipFill rotWithShape="1">
          <a:blip r:embed="rId2"/>
          <a:srcRect l="343" t="904" r="-343" b="32429"/>
          <a:stretch/>
        </p:blipFill>
        <p:spPr>
          <a:xfrm>
            <a:off x="854983" y="1474509"/>
            <a:ext cx="3612396" cy="3612396"/>
          </a:xfrm>
          <a:prstGeom prst="flowChartConnector">
            <a:avLst/>
          </a:prstGeom>
        </p:spPr>
      </p:pic>
    </p:spTree>
    <p:extLst>
      <p:ext uri="{BB962C8B-B14F-4D97-AF65-F5344CB8AC3E}">
        <p14:creationId xmlns:p14="http://schemas.microsoft.com/office/powerpoint/2010/main" val="137686048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p:txBody>
          <a:bodyPr/>
          <a:lstStyle/>
          <a:p>
            <a:r>
              <a:rPr lang="en-US" dirty="0"/>
              <a:t>Toxicology Challenges in DUID</a:t>
            </a: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838200" y="3602037"/>
            <a:ext cx="5969000" cy="2301051"/>
          </a:xfrm>
        </p:spPr>
        <p:txBody>
          <a:bodyPr>
            <a:normAutofit/>
          </a:bodyPr>
          <a:lstStyle/>
          <a:p>
            <a:endParaRPr lang="en-US" dirty="0"/>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176</a:t>
            </a:fld>
            <a:endParaRPr lang="en-US" dirty="0"/>
          </a:p>
        </p:txBody>
      </p:sp>
    </p:spTree>
    <p:extLst>
      <p:ext uri="{BB962C8B-B14F-4D97-AF65-F5344CB8AC3E}">
        <p14:creationId xmlns:p14="http://schemas.microsoft.com/office/powerpoint/2010/main" val="399623273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endParaRPr lang="en-US" dirty="0"/>
          </a:p>
        </p:txBody>
      </p:sp>
      <p:pic>
        <p:nvPicPr>
          <p:cNvPr id="6" name="Picture 5">
            <a:extLst>
              <a:ext uri="{FF2B5EF4-FFF2-40B4-BE49-F238E27FC236}">
                <a16:creationId xmlns:a16="http://schemas.microsoft.com/office/drawing/2014/main" id="{9AB1EF0F-E16A-8942-96CC-DE3BE8F2A276}"/>
              </a:ext>
            </a:extLst>
          </p:cNvPr>
          <p:cNvPicPr>
            <a:picLocks noChangeAspect="1"/>
          </p:cNvPicPr>
          <p:nvPr/>
        </p:nvPicPr>
        <p:blipFill>
          <a:blip r:embed="rId2"/>
          <a:stretch>
            <a:fillRect/>
          </a:stretch>
        </p:blipFill>
        <p:spPr>
          <a:xfrm>
            <a:off x="1299741" y="231493"/>
            <a:ext cx="8885981" cy="5923987"/>
          </a:xfrm>
          <a:prstGeom prst="rect">
            <a:avLst/>
          </a:prstGeom>
        </p:spPr>
      </p:pic>
    </p:spTree>
    <p:extLst>
      <p:ext uri="{BB962C8B-B14F-4D97-AF65-F5344CB8AC3E}">
        <p14:creationId xmlns:p14="http://schemas.microsoft.com/office/powerpoint/2010/main" val="19545942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90D8D3-5F82-F14D-9B66-860547524F9F}"/>
              </a:ext>
            </a:extLst>
          </p:cNvPr>
          <p:cNvPicPr>
            <a:picLocks noChangeAspect="1"/>
          </p:cNvPicPr>
          <p:nvPr/>
        </p:nvPicPr>
        <p:blipFill>
          <a:blip r:embed="rId2"/>
          <a:stretch>
            <a:fillRect/>
          </a:stretch>
        </p:blipFill>
        <p:spPr>
          <a:xfrm>
            <a:off x="2939970" y="133547"/>
            <a:ext cx="5713890" cy="5966311"/>
          </a:xfrm>
          <a:prstGeom prst="rect">
            <a:avLst/>
          </a:prstGeom>
        </p:spPr>
      </p:pic>
    </p:spTree>
    <p:extLst>
      <p:ext uri="{BB962C8B-B14F-4D97-AF65-F5344CB8AC3E}">
        <p14:creationId xmlns:p14="http://schemas.microsoft.com/office/powerpoint/2010/main" val="82204889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3F53F1-D616-B146-A3C3-49FF24EB9A2F}"/>
              </a:ext>
            </a:extLst>
          </p:cNvPr>
          <p:cNvPicPr>
            <a:picLocks noChangeAspect="1"/>
          </p:cNvPicPr>
          <p:nvPr/>
        </p:nvPicPr>
        <p:blipFill>
          <a:blip r:embed="rId2"/>
          <a:stretch>
            <a:fillRect/>
          </a:stretch>
        </p:blipFill>
        <p:spPr>
          <a:xfrm>
            <a:off x="4202896" y="330843"/>
            <a:ext cx="3786208" cy="3786208"/>
          </a:xfrm>
          <a:prstGeom prst="rect">
            <a:avLst/>
          </a:prstGeom>
        </p:spPr>
      </p:pic>
      <p:sp>
        <p:nvSpPr>
          <p:cNvPr id="3" name="TextBox 2">
            <a:extLst>
              <a:ext uri="{FF2B5EF4-FFF2-40B4-BE49-F238E27FC236}">
                <a16:creationId xmlns:a16="http://schemas.microsoft.com/office/drawing/2014/main" id="{DBD1A7D3-ADBB-7E44-BA8E-6D07ABDD3365}"/>
              </a:ext>
            </a:extLst>
          </p:cNvPr>
          <p:cNvSpPr txBox="1"/>
          <p:nvPr/>
        </p:nvSpPr>
        <p:spPr>
          <a:xfrm>
            <a:off x="2523281" y="4630272"/>
            <a:ext cx="7176304" cy="646331"/>
          </a:xfrm>
          <a:prstGeom prst="rect">
            <a:avLst/>
          </a:prstGeom>
          <a:noFill/>
        </p:spPr>
        <p:txBody>
          <a:bodyPr wrap="square" rtlCol="0" anchor="ctr" anchorCtr="1">
            <a:spAutoFit/>
          </a:bodyPr>
          <a:lstStyle/>
          <a:p>
            <a:r>
              <a:rPr lang="en-US" sz="3600" dirty="0"/>
              <a:t>Toxicology Resource Committee</a:t>
            </a:r>
          </a:p>
        </p:txBody>
      </p:sp>
    </p:spTree>
    <p:extLst>
      <p:ext uri="{BB962C8B-B14F-4D97-AF65-F5344CB8AC3E}">
        <p14:creationId xmlns:p14="http://schemas.microsoft.com/office/powerpoint/2010/main" val="426123030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274D5BF-CB94-414E-89C4-AEB6FE25BC64}"/>
              </a:ext>
            </a:extLst>
          </p:cNvPr>
          <p:cNvSpPr>
            <a:spLocks noGrp="1"/>
          </p:cNvSpPr>
          <p:nvPr>
            <p:ph type="sldNum" sz="quarter" idx="12"/>
          </p:nvPr>
        </p:nvSpPr>
        <p:spPr/>
        <p:txBody>
          <a:bodyPr/>
          <a:lstStyle/>
          <a:p>
            <a:fld id="{27E16C0C-6FB0-4EFF-ADEE-30E9E324E0EA}" type="slidenum">
              <a:rPr lang="en-US" smtClean="0"/>
              <a:pPr/>
              <a:t>180</a:t>
            </a:fld>
            <a:endParaRPr lang="en-US" dirty="0"/>
          </a:p>
        </p:txBody>
      </p:sp>
      <p:pic>
        <p:nvPicPr>
          <p:cNvPr id="8" name="Picture 7">
            <a:extLst>
              <a:ext uri="{FF2B5EF4-FFF2-40B4-BE49-F238E27FC236}">
                <a16:creationId xmlns:a16="http://schemas.microsoft.com/office/drawing/2014/main" id="{2B524432-B2D6-234D-BDFC-E6AC1E8442F2}"/>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410949968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BAFD-8F7D-440B-B8CB-1672BEF442B3}"/>
              </a:ext>
            </a:extLst>
          </p:cNvPr>
          <p:cNvSpPr>
            <a:spLocks noGrp="1"/>
          </p:cNvSpPr>
          <p:nvPr>
            <p:ph type="ctrTitle"/>
          </p:nvPr>
        </p:nvSpPr>
        <p:spPr>
          <a:xfrm>
            <a:off x="1416765" y="2014965"/>
            <a:ext cx="7147561" cy="1762273"/>
          </a:xfrm>
        </p:spPr>
        <p:txBody>
          <a:bodyPr>
            <a:normAutofit/>
          </a:bodyPr>
          <a:lstStyle/>
          <a:p>
            <a:pPr algn="ctr"/>
            <a:r>
              <a:rPr lang="en-US" sz="6000">
                <a:latin typeface="+mn-lt"/>
              </a:rPr>
              <a:t>Discussion/Q&amp;A</a:t>
            </a:r>
          </a:p>
        </p:txBody>
      </p:sp>
      <p:sp>
        <p:nvSpPr>
          <p:cNvPr id="3" name="Subtitle 2">
            <a:extLst>
              <a:ext uri="{FF2B5EF4-FFF2-40B4-BE49-F238E27FC236}">
                <a16:creationId xmlns:a16="http://schemas.microsoft.com/office/drawing/2014/main" id="{DE1A73A8-CB00-473D-B2F2-E7213DE562A5}"/>
              </a:ext>
            </a:extLst>
          </p:cNvPr>
          <p:cNvSpPr>
            <a:spLocks noGrp="1"/>
          </p:cNvSpPr>
          <p:nvPr>
            <p:ph type="subTitle" idx="1"/>
          </p:nvPr>
        </p:nvSpPr>
        <p:spPr>
          <a:xfrm>
            <a:off x="919480" y="4262438"/>
            <a:ext cx="5969000" cy="1655762"/>
          </a:xfrm>
        </p:spPr>
        <p:txBody>
          <a:bodyPr/>
          <a:lstStyle/>
          <a:p>
            <a:endParaRPr lang="en-US"/>
          </a:p>
        </p:txBody>
      </p:sp>
      <p:sp>
        <p:nvSpPr>
          <p:cNvPr id="4" name="Slide Number Placeholder 3">
            <a:extLst>
              <a:ext uri="{FF2B5EF4-FFF2-40B4-BE49-F238E27FC236}">
                <a16:creationId xmlns:a16="http://schemas.microsoft.com/office/drawing/2014/main" id="{02F81B8F-822B-423E-9F84-356E0D72B920}"/>
              </a:ext>
            </a:extLst>
          </p:cNvPr>
          <p:cNvSpPr>
            <a:spLocks noGrp="1"/>
          </p:cNvSpPr>
          <p:nvPr>
            <p:ph type="sldNum" sz="quarter" idx="12"/>
          </p:nvPr>
        </p:nvSpPr>
        <p:spPr/>
        <p:txBody>
          <a:bodyPr/>
          <a:lstStyle/>
          <a:p>
            <a:fld id="{27E16C0C-6FB0-4EFF-ADEE-30E9E324E0EA}" type="slidenum">
              <a:rPr lang="en-US" smtClean="0"/>
              <a:pPr/>
              <a:t>181</a:t>
            </a:fld>
            <a:endParaRPr lang="en-US"/>
          </a:p>
        </p:txBody>
      </p:sp>
    </p:spTree>
    <p:extLst>
      <p:ext uri="{BB962C8B-B14F-4D97-AF65-F5344CB8AC3E}">
        <p14:creationId xmlns:p14="http://schemas.microsoft.com/office/powerpoint/2010/main" val="23311763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CE7E738C-6F6E-4A94-87C5-86F67C17E85C}"/>
              </a:ext>
            </a:extLst>
          </p:cNvPr>
          <p:cNvSpPr>
            <a:spLocks noGrp="1"/>
          </p:cNvSpPr>
          <p:nvPr>
            <p:ph type="ctrTitle"/>
          </p:nvPr>
        </p:nvSpPr>
        <p:spPr>
          <a:xfrm>
            <a:off x="4030767" y="2179213"/>
            <a:ext cx="7200899" cy="1500188"/>
          </a:xfrm>
        </p:spPr>
        <p:txBody>
          <a:bodyPr>
            <a:noAutofit/>
          </a:bodyPr>
          <a:lstStyle/>
          <a:p>
            <a:r>
              <a:rPr lang="en-US" sz="6000">
                <a:latin typeface="+mn-lt"/>
              </a:rPr>
              <a:t>Break</a:t>
            </a:r>
          </a:p>
        </p:txBody>
      </p:sp>
      <p:sp>
        <p:nvSpPr>
          <p:cNvPr id="50" name="Subtitle 49">
            <a:extLst>
              <a:ext uri="{FF2B5EF4-FFF2-40B4-BE49-F238E27FC236}">
                <a16:creationId xmlns:a16="http://schemas.microsoft.com/office/drawing/2014/main" id="{915F8DDD-C68B-45B5-8852-78A8270D899E}"/>
              </a:ext>
            </a:extLst>
          </p:cNvPr>
          <p:cNvSpPr>
            <a:spLocks noGrp="1"/>
          </p:cNvSpPr>
          <p:nvPr>
            <p:ph type="subTitle" idx="1"/>
          </p:nvPr>
        </p:nvSpPr>
        <p:spPr>
          <a:xfrm>
            <a:off x="5181324" y="4999169"/>
            <a:ext cx="3790948" cy="952500"/>
          </a:xfrm>
        </p:spPr>
        <p:txBody>
          <a:bodyPr vert="horz" lIns="91440" tIns="45720" rIns="91440" bIns="45720" rtlCol="0" anchor="t">
            <a:normAutofit/>
          </a:bodyPr>
          <a:lstStyle/>
          <a:p>
            <a:endParaRPr lang="en-US">
              <a:latin typeface="Arial"/>
              <a:cs typeface="Arial"/>
            </a:endParaRPr>
          </a:p>
        </p:txBody>
      </p:sp>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3146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183</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104660" y="2262851"/>
            <a:ext cx="6640497" cy="2154436"/>
          </a:xfrm>
          <a:prstGeom prst="rect">
            <a:avLst/>
          </a:prstGeom>
          <a:noFill/>
        </p:spPr>
        <p:txBody>
          <a:bodyPr wrap="square" lIns="91440" tIns="45720" rIns="91440" bIns="45720" rtlCol="0" anchor="t">
            <a:spAutoFit/>
          </a:bodyPr>
          <a:lstStyle/>
          <a:p>
            <a:r>
              <a:rPr lang="en-US" sz="4400" b="1">
                <a:latin typeface="Calibri"/>
                <a:cs typeface="Arial"/>
              </a:rPr>
              <a:t>Erika </a:t>
            </a:r>
            <a:r>
              <a:rPr lang="en-US" sz="4400" b="1" err="1">
                <a:latin typeface="Calibri"/>
                <a:cs typeface="Arial"/>
              </a:rPr>
              <a:t>Eckley</a:t>
            </a:r>
            <a:endParaRPr lang="en-US">
              <a:latin typeface="Calibri"/>
            </a:endParaRPr>
          </a:p>
          <a:p>
            <a:r>
              <a:rPr lang="en-US" sz="3600">
                <a:latin typeface="Calibri"/>
                <a:cs typeface="Arial"/>
              </a:rPr>
              <a:t>Vice President of Legislative Affairs</a:t>
            </a:r>
          </a:p>
          <a:p>
            <a:r>
              <a:rPr lang="en-US" sz="3600" err="1">
                <a:latin typeface="Calibri"/>
                <a:cs typeface="Arial"/>
              </a:rPr>
              <a:t>Intoxalock</a:t>
            </a:r>
            <a:endParaRPr lang="en-US" sz="3600">
              <a:latin typeface="Calibri"/>
              <a:cs typeface="Arial"/>
            </a:endParaRPr>
          </a:p>
          <a:p>
            <a:endParaRPr lang="en-US">
              <a:latin typeface="Calibri"/>
            </a:endParaRPr>
          </a:p>
        </p:txBody>
      </p:sp>
    </p:spTree>
    <p:extLst>
      <p:ext uri="{BB962C8B-B14F-4D97-AF65-F5344CB8AC3E}">
        <p14:creationId xmlns:p14="http://schemas.microsoft.com/office/powerpoint/2010/main" val="407670685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F783-67EB-49E8-AA9F-25E9774A53A2}"/>
              </a:ext>
            </a:extLst>
          </p:cNvPr>
          <p:cNvSpPr>
            <a:spLocks noGrp="1"/>
          </p:cNvSpPr>
          <p:nvPr>
            <p:ph type="ctrTitle"/>
          </p:nvPr>
        </p:nvSpPr>
        <p:spPr>
          <a:xfrm>
            <a:off x="193040" y="563563"/>
            <a:ext cx="7660639" cy="2387600"/>
          </a:xfrm>
        </p:spPr>
        <p:txBody>
          <a:bodyPr>
            <a:normAutofit/>
          </a:bodyPr>
          <a:lstStyle/>
          <a:p>
            <a:pPr algn="ctr"/>
            <a:br>
              <a:rPr lang="en-US"/>
            </a:br>
            <a:br>
              <a:rPr lang="en-US"/>
            </a:br>
            <a:endParaRPr lang="en-US"/>
          </a:p>
        </p:txBody>
      </p:sp>
      <p:sp>
        <p:nvSpPr>
          <p:cNvPr id="3" name="Subtitle 2">
            <a:extLst>
              <a:ext uri="{FF2B5EF4-FFF2-40B4-BE49-F238E27FC236}">
                <a16:creationId xmlns:a16="http://schemas.microsoft.com/office/drawing/2014/main" id="{06DA8A10-2276-455D-B3A2-29EDBA188C12}"/>
              </a:ext>
            </a:extLst>
          </p:cNvPr>
          <p:cNvSpPr>
            <a:spLocks noGrp="1"/>
          </p:cNvSpPr>
          <p:nvPr>
            <p:ph type="subTitle" idx="1"/>
          </p:nvPr>
        </p:nvSpPr>
        <p:spPr>
          <a:xfrm>
            <a:off x="618726" y="2474904"/>
            <a:ext cx="7309724" cy="3564132"/>
          </a:xfrm>
        </p:spPr>
        <p:txBody>
          <a:bodyPr>
            <a:normAutofit fontScale="77500" lnSpcReduction="20000"/>
          </a:bodyPr>
          <a:lstStyle/>
          <a:p>
            <a:r>
              <a:rPr lang="en-US" sz="3400" b="1">
                <a:latin typeface="+mn-lt"/>
              </a:rPr>
              <a:t>Moderator: </a:t>
            </a:r>
            <a:r>
              <a:rPr kumimoji="0" lang="en-US" sz="3400" b="0" i="0" u="none" strike="noStrike" kern="1200" cap="none" spc="0" normalizeH="0" baseline="0" noProof="0">
                <a:ln>
                  <a:noFill/>
                </a:ln>
                <a:solidFill>
                  <a:prstClr val="black"/>
                </a:solidFill>
                <a:effectLst/>
                <a:uLnTx/>
                <a:uFillTx/>
                <a:latin typeface="Calibri" panose="020F0502020204030204"/>
                <a:ea typeface="+mn-ea"/>
                <a:cs typeface="+mn-cs"/>
              </a:rPr>
              <a:t>Mike Hanson, GHSA Treasurer – Director, MN Office of Traffic Safety</a:t>
            </a:r>
          </a:p>
          <a:p>
            <a:endParaRPr lang="en-US" sz="3400">
              <a:latin typeface="+mn-lt"/>
            </a:endParaRPr>
          </a:p>
          <a:p>
            <a:r>
              <a:rPr lang="en-US" sz="3400" b="1">
                <a:latin typeface="+mn-lt"/>
              </a:rPr>
              <a:t>Panelists</a:t>
            </a:r>
          </a:p>
          <a:p>
            <a:pPr marL="285750" marR="0" lvl="0" indent="-2857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a:ln>
                  <a:noFill/>
                </a:ln>
                <a:solidFill>
                  <a:schemeClr val="tx1"/>
                </a:solidFill>
                <a:effectLst/>
                <a:uLnTx/>
                <a:uFillTx/>
                <a:latin typeface="Calibri" panose="020F0502020204030204"/>
                <a:ea typeface="+mn-ea"/>
                <a:cs typeface="+mn-cs"/>
              </a:rPr>
              <a:t>Bill Lindsey – Alabama TSRP</a:t>
            </a:r>
          </a:p>
          <a:p>
            <a:pPr marL="285750" marR="0" lvl="0" indent="-2857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3400">
                <a:solidFill>
                  <a:schemeClr val="tx1"/>
                </a:solidFill>
                <a:latin typeface="Calibri" panose="020F0502020204030204"/>
              </a:rPr>
              <a:t>Terrence</a:t>
            </a:r>
            <a:r>
              <a:rPr kumimoji="0" lang="en-US" sz="3400" b="0" i="0" u="none" strike="noStrike" kern="1200" cap="none" spc="0" normalizeH="0" baseline="0" noProof="0">
                <a:ln>
                  <a:noFill/>
                </a:ln>
                <a:solidFill>
                  <a:schemeClr val="tx1"/>
                </a:solidFill>
                <a:effectLst/>
                <a:uLnTx/>
                <a:uFillTx/>
                <a:latin typeface="Calibri" panose="020F0502020204030204"/>
                <a:ea typeface="+mn-ea"/>
                <a:cs typeface="+mn-cs"/>
              </a:rPr>
              <a:t> </a:t>
            </a:r>
            <a:r>
              <a:rPr lang="en-US" sz="3400">
                <a:solidFill>
                  <a:schemeClr val="tx1"/>
                </a:solidFill>
                <a:latin typeface="Calibri" panose="020F0502020204030204"/>
              </a:rPr>
              <a:t>D. Walton</a:t>
            </a:r>
            <a:r>
              <a:rPr lang="en-US" sz="3400">
                <a:solidFill>
                  <a:schemeClr val="tx1"/>
                </a:solidFill>
                <a:latin typeface="Calibri" panose="020F0502020204030204"/>
                <a:cs typeface="+mn-cs"/>
              </a:rPr>
              <a:t> – </a:t>
            </a:r>
            <a:r>
              <a:rPr kumimoji="0" lang="en-US" sz="3400" b="0" i="0" u="none" strike="noStrike" kern="1200" cap="none" spc="0" normalizeH="0" baseline="0" noProof="0">
                <a:ln>
                  <a:noFill/>
                </a:ln>
                <a:solidFill>
                  <a:schemeClr val="tx1"/>
                </a:solidFill>
                <a:effectLst/>
                <a:uLnTx/>
                <a:uFillTx/>
                <a:latin typeface="Calibri" panose="020F0502020204030204"/>
                <a:ea typeface="+mn-ea"/>
                <a:cs typeface="+mn-cs"/>
              </a:rPr>
              <a:t>NADCP</a:t>
            </a:r>
            <a:endParaRPr lang="en-US" sz="3400" b="0" i="0" u="none" strike="noStrike" kern="1200" cap="none" spc="0" normalizeH="0" baseline="0" noProof="0">
              <a:ln>
                <a:noFill/>
              </a:ln>
              <a:solidFill>
                <a:schemeClr val="tx1"/>
              </a:solidFill>
              <a:effectLst/>
              <a:uLnTx/>
              <a:uFillTx/>
              <a:latin typeface="Calibri" panose="020F0502020204030204"/>
              <a:cs typeface="Calibri"/>
            </a:endParaRPr>
          </a:p>
          <a:p>
            <a:pPr marL="285750" marR="0" lvl="0" indent="-2857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3400">
                <a:solidFill>
                  <a:schemeClr val="tx1"/>
                </a:solidFill>
                <a:latin typeface="Calibri" panose="020F0502020204030204"/>
              </a:rPr>
              <a:t>Judge Richard </a:t>
            </a:r>
            <a:r>
              <a:rPr lang="en-US" sz="3400" err="1">
                <a:solidFill>
                  <a:schemeClr val="tx1"/>
                </a:solidFill>
                <a:latin typeface="Calibri" panose="020F0502020204030204"/>
              </a:rPr>
              <a:t>Vlavianos</a:t>
            </a:r>
            <a:r>
              <a:rPr lang="en-US" sz="3400">
                <a:solidFill>
                  <a:schemeClr val="tx1"/>
                </a:solidFill>
                <a:latin typeface="Calibri" panose="020F0502020204030204"/>
              </a:rPr>
              <a:t> – San Joaquin County Superior Court</a:t>
            </a:r>
            <a:endParaRPr kumimoji="0" lang="en-US" sz="3400" b="0" i="0" u="none" strike="noStrike" kern="1200" cap="none" spc="0" normalizeH="0" baseline="0" noProof="0">
              <a:ln>
                <a:noFill/>
              </a:ln>
              <a:solidFill>
                <a:schemeClr val="tx1"/>
              </a:solidFill>
              <a:effectLst/>
              <a:uLnTx/>
              <a:uFillTx/>
              <a:latin typeface="Calibri" panose="020F0502020204030204"/>
              <a:ea typeface="+mn-ea"/>
              <a:cs typeface="+mn-cs"/>
            </a:endParaRPr>
          </a:p>
          <a:p>
            <a:pPr marL="285750" marR="0" lvl="0" indent="-2857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a:ln>
                  <a:noFill/>
                </a:ln>
                <a:solidFill>
                  <a:schemeClr val="tx1"/>
                </a:solidFill>
                <a:effectLst/>
                <a:uLnTx/>
                <a:uFillTx/>
                <a:latin typeface="Calibri" panose="020F0502020204030204"/>
                <a:ea typeface="+mn-ea"/>
                <a:cs typeface="+mn-cs"/>
              </a:rPr>
              <a:t>Joanne </a:t>
            </a:r>
            <a:r>
              <a:rPr kumimoji="0" lang="en-US" sz="3400" b="0" i="0" u="none" strike="noStrike" kern="1200" cap="none" spc="0" normalizeH="0" baseline="0" noProof="0" err="1">
                <a:ln>
                  <a:noFill/>
                </a:ln>
                <a:solidFill>
                  <a:schemeClr val="tx1"/>
                </a:solidFill>
                <a:effectLst/>
                <a:uLnTx/>
                <a:uFillTx/>
                <a:latin typeface="Calibri" panose="020F0502020204030204"/>
                <a:ea typeface="+mn-ea"/>
                <a:cs typeface="+mn-cs"/>
              </a:rPr>
              <a:t>Thomka</a:t>
            </a:r>
            <a:r>
              <a:rPr lang="en-US" sz="3400">
                <a:solidFill>
                  <a:schemeClr val="tx1"/>
                </a:solidFill>
                <a:latin typeface="Calibri" panose="020F0502020204030204"/>
                <a:cs typeface="+mn-cs"/>
              </a:rPr>
              <a:t> – </a:t>
            </a:r>
            <a:r>
              <a:rPr kumimoji="0" lang="en-US" sz="3400" b="0" i="0" u="none" strike="noStrike" kern="1200" cap="none" spc="0" normalizeH="0" baseline="0" noProof="0">
                <a:ln>
                  <a:noFill/>
                </a:ln>
                <a:solidFill>
                  <a:schemeClr val="tx1"/>
                </a:solidFill>
                <a:effectLst/>
                <a:uLnTx/>
                <a:uFillTx/>
                <a:latin typeface="Calibri" panose="020F0502020204030204"/>
                <a:ea typeface="+mn-ea"/>
                <a:cs typeface="+mn-cs"/>
              </a:rPr>
              <a:t>NDAA, NTLC</a:t>
            </a:r>
          </a:p>
          <a:p>
            <a:endParaRPr lang="en-US"/>
          </a:p>
        </p:txBody>
      </p:sp>
      <p:sp>
        <p:nvSpPr>
          <p:cNvPr id="4" name="Slide Number Placeholder 3">
            <a:extLst>
              <a:ext uri="{FF2B5EF4-FFF2-40B4-BE49-F238E27FC236}">
                <a16:creationId xmlns:a16="http://schemas.microsoft.com/office/drawing/2014/main" id="{C4C98CCF-A1A1-4941-B57D-5A8F9CC074B7}"/>
              </a:ext>
            </a:extLst>
          </p:cNvPr>
          <p:cNvSpPr>
            <a:spLocks noGrp="1"/>
          </p:cNvSpPr>
          <p:nvPr>
            <p:ph type="sldNum" sz="quarter" idx="12"/>
          </p:nvPr>
        </p:nvSpPr>
        <p:spPr/>
        <p:txBody>
          <a:bodyPr/>
          <a:lstStyle/>
          <a:p>
            <a:fld id="{27E16C0C-6FB0-4EFF-ADEE-30E9E324E0EA}" type="slidenum">
              <a:rPr lang="en-US" smtClean="0"/>
              <a:pPr/>
              <a:t>184</a:t>
            </a:fld>
            <a:endParaRPr lang="en-US"/>
          </a:p>
        </p:txBody>
      </p:sp>
      <p:sp>
        <p:nvSpPr>
          <p:cNvPr id="6" name="TextBox 5">
            <a:extLst>
              <a:ext uri="{FF2B5EF4-FFF2-40B4-BE49-F238E27FC236}">
                <a16:creationId xmlns:a16="http://schemas.microsoft.com/office/drawing/2014/main" id="{8B8D803C-DB3F-4A49-A30D-DE758B4E546A}"/>
              </a:ext>
            </a:extLst>
          </p:cNvPr>
          <p:cNvSpPr txBox="1"/>
          <p:nvPr/>
        </p:nvSpPr>
        <p:spPr>
          <a:xfrm>
            <a:off x="544170" y="953712"/>
            <a:ext cx="9662160" cy="707886"/>
          </a:xfrm>
          <a:prstGeom prst="rect">
            <a:avLst/>
          </a:prstGeom>
          <a:noFill/>
        </p:spPr>
        <p:txBody>
          <a:bodyPr wrap="square">
            <a:spAutoFit/>
          </a:bodyPr>
          <a:lstStyle/>
          <a:p>
            <a:r>
              <a:rPr lang="en-US" sz="4000" b="1">
                <a:solidFill>
                  <a:schemeClr val="tx1"/>
                </a:solidFill>
              </a:rPr>
              <a:t>Adjudication &amp; Remediation of DUID</a:t>
            </a:r>
            <a:endParaRPr lang="en-US" sz="4000" b="1"/>
          </a:p>
        </p:txBody>
      </p:sp>
    </p:spTree>
    <p:extLst>
      <p:ext uri="{BB962C8B-B14F-4D97-AF65-F5344CB8AC3E}">
        <p14:creationId xmlns:p14="http://schemas.microsoft.com/office/powerpoint/2010/main" val="122405183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185</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3044142"/>
            <a:ext cx="5791200" cy="2185214"/>
          </a:xfrm>
          <a:prstGeom prst="rect">
            <a:avLst/>
          </a:prstGeom>
          <a:noFill/>
        </p:spPr>
        <p:txBody>
          <a:bodyPr wrap="square" lIns="91440" tIns="45720" rIns="91440" bIns="45720" rtlCol="0" anchor="t">
            <a:spAutoFit/>
          </a:bodyPr>
          <a:lstStyle/>
          <a:p>
            <a:r>
              <a:rPr lang="en-US" sz="4000" b="1">
                <a:latin typeface="Calibri"/>
                <a:cs typeface="Arial"/>
              </a:rPr>
              <a:t>Mike Hanson</a:t>
            </a:r>
          </a:p>
          <a:p>
            <a:r>
              <a:rPr lang="en-US" sz="3200">
                <a:latin typeface="Calibri"/>
                <a:cs typeface="Arial"/>
              </a:rPr>
              <a:t>Treasurer, GHSA</a:t>
            </a:r>
          </a:p>
          <a:p>
            <a:r>
              <a:rPr lang="en-US" sz="3200">
                <a:latin typeface="Calibri"/>
                <a:cs typeface="Arial"/>
              </a:rPr>
              <a:t>Director, Minnesota Office of Traffic Safety</a:t>
            </a:r>
            <a:endParaRPr lang="en-US" sz="3200">
              <a:cs typeface="Calibri"/>
            </a:endParaRPr>
          </a:p>
        </p:txBody>
      </p:sp>
      <p:sp>
        <p:nvSpPr>
          <p:cNvPr id="3" name="TextBox 2">
            <a:extLst>
              <a:ext uri="{FF2B5EF4-FFF2-40B4-BE49-F238E27FC236}">
                <a16:creationId xmlns:a16="http://schemas.microsoft.com/office/drawing/2014/main" id="{7A30F947-3D3F-4753-855F-A799A94ED292}"/>
              </a:ext>
            </a:extLst>
          </p:cNvPr>
          <p:cNvSpPr txBox="1"/>
          <p:nvPr/>
        </p:nvSpPr>
        <p:spPr>
          <a:xfrm>
            <a:off x="5544273" y="1512425"/>
            <a:ext cx="591659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t>Moderator</a:t>
            </a:r>
          </a:p>
        </p:txBody>
      </p:sp>
      <p:pic>
        <p:nvPicPr>
          <p:cNvPr id="21506" name="Picture 2">
            <a:extLst>
              <a:ext uri="{FF2B5EF4-FFF2-40B4-BE49-F238E27FC236}">
                <a16:creationId xmlns:a16="http://schemas.microsoft.com/office/drawing/2014/main" id="{41047D4F-F871-4FA0-99B3-DDBFDF30C1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24" b="11639"/>
          <a:stretch/>
        </p:blipFill>
        <p:spPr bwMode="auto">
          <a:xfrm>
            <a:off x="731136" y="1469574"/>
            <a:ext cx="3759782" cy="3759782"/>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60185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186</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893100"/>
          </a:xfrm>
          <a:prstGeom prst="rect">
            <a:avLst/>
          </a:prstGeom>
          <a:noFill/>
        </p:spPr>
        <p:txBody>
          <a:bodyPr wrap="square" lIns="91440" tIns="45720" rIns="91440" bIns="45720" rtlCol="0" anchor="t">
            <a:spAutoFit/>
          </a:bodyPr>
          <a:lstStyle/>
          <a:p>
            <a:r>
              <a:rPr lang="en-US" sz="4400" b="1">
                <a:latin typeface="Calibri"/>
                <a:cs typeface="Arial"/>
              </a:rPr>
              <a:t>Bill Lindsey</a:t>
            </a:r>
            <a:endParaRPr lang="en-US">
              <a:latin typeface="Calibri"/>
            </a:endParaRPr>
          </a:p>
          <a:p>
            <a:r>
              <a:rPr lang="en-US" sz="4000">
                <a:latin typeface="Calibri"/>
                <a:cs typeface="Arial"/>
              </a:rPr>
              <a:t>Traffic Safety Resource Prosecutor</a:t>
            </a:r>
          </a:p>
          <a:p>
            <a:r>
              <a:rPr lang="en-US" sz="4000">
                <a:latin typeface="Calibri"/>
                <a:cs typeface="Arial"/>
              </a:rPr>
              <a:t>Alabama</a:t>
            </a:r>
          </a:p>
          <a:p>
            <a:endParaRPr lang="en-US">
              <a:latin typeface="Calibri"/>
            </a:endParaRPr>
          </a:p>
        </p:txBody>
      </p:sp>
      <p:pic>
        <p:nvPicPr>
          <p:cNvPr id="20482" name="Picture 2">
            <a:extLst>
              <a:ext uri="{FF2B5EF4-FFF2-40B4-BE49-F238E27FC236}">
                <a16:creationId xmlns:a16="http://schemas.microsoft.com/office/drawing/2014/main" id="{CAAE8D07-9BF4-4D12-80BA-C1148B3483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9" b="24397"/>
          <a:stretch/>
        </p:blipFill>
        <p:spPr bwMode="auto">
          <a:xfrm>
            <a:off x="736847" y="1367160"/>
            <a:ext cx="3966099" cy="3966099"/>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43771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187</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277547"/>
          </a:xfrm>
          <a:prstGeom prst="rect">
            <a:avLst/>
          </a:prstGeom>
          <a:noFill/>
        </p:spPr>
        <p:txBody>
          <a:bodyPr wrap="square" lIns="91440" tIns="45720" rIns="91440" bIns="45720" rtlCol="0" anchor="t">
            <a:spAutoFit/>
          </a:bodyPr>
          <a:lstStyle/>
          <a:p>
            <a:r>
              <a:rPr lang="en-US" sz="4400" b="1">
                <a:latin typeface="Calibri"/>
                <a:cs typeface="Arial"/>
              </a:rPr>
              <a:t>Terrence D. Walton</a:t>
            </a:r>
            <a:endParaRPr lang="en-US">
              <a:latin typeface="Calibri"/>
            </a:endParaRPr>
          </a:p>
          <a:p>
            <a:r>
              <a:rPr lang="en-US" sz="4000">
                <a:latin typeface="Calibri"/>
                <a:cs typeface="Arial"/>
              </a:rPr>
              <a:t>Chief Operating Officer</a:t>
            </a:r>
          </a:p>
          <a:p>
            <a:r>
              <a:rPr lang="en-US" sz="4000">
                <a:latin typeface="Calibri"/>
                <a:cs typeface="Arial"/>
              </a:rPr>
              <a:t>NADCP</a:t>
            </a:r>
          </a:p>
          <a:p>
            <a:endParaRPr lang="en-US">
              <a:latin typeface="Calibri"/>
            </a:endParaRPr>
          </a:p>
        </p:txBody>
      </p:sp>
      <p:pic>
        <p:nvPicPr>
          <p:cNvPr id="5" name="Picture 2">
            <a:extLst>
              <a:ext uri="{FF2B5EF4-FFF2-40B4-BE49-F238E27FC236}">
                <a16:creationId xmlns:a16="http://schemas.microsoft.com/office/drawing/2014/main" id="{7AE53581-2F27-416B-B6D4-D445C5B37D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2" t="4973" r="-252" b="28360"/>
          <a:stretch/>
        </p:blipFill>
        <p:spPr bwMode="auto">
          <a:xfrm>
            <a:off x="848827" y="1477957"/>
            <a:ext cx="3659435" cy="3659435"/>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E2D5303-D01B-42DA-8812-18310169716A}"/>
              </a:ext>
            </a:extLst>
          </p:cNvPr>
          <p:cNvPicPr>
            <a:picLocks noChangeAspect="1"/>
          </p:cNvPicPr>
          <p:nvPr/>
        </p:nvPicPr>
        <p:blipFill>
          <a:blip r:embed="rId3"/>
          <a:stretch>
            <a:fillRect/>
          </a:stretch>
        </p:blipFill>
        <p:spPr>
          <a:xfrm>
            <a:off x="6484556" y="4968441"/>
            <a:ext cx="3241964" cy="1010665"/>
          </a:xfrm>
          <a:prstGeom prst="rect">
            <a:avLst/>
          </a:prstGeom>
        </p:spPr>
      </p:pic>
    </p:spTree>
    <p:extLst>
      <p:ext uri="{BB962C8B-B14F-4D97-AF65-F5344CB8AC3E}">
        <p14:creationId xmlns:p14="http://schemas.microsoft.com/office/powerpoint/2010/main" val="265002239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p:txBody>
          <a:bodyPr>
            <a:normAutofit/>
          </a:bodyPr>
          <a:lstStyle/>
          <a:p>
            <a:r>
              <a:rPr lang="en-US" b="0"/>
              <a:t>Counter Measures:</a:t>
            </a:r>
            <a:br>
              <a:rPr lang="en-US" b="0"/>
            </a:br>
            <a:r>
              <a:rPr lang="en-US" b="0"/>
              <a:t>Adjudication &amp; Remediation of DUID</a:t>
            </a: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3822699" y="4079875"/>
            <a:ext cx="5969000" cy="1655762"/>
          </a:xfrm>
        </p:spPr>
        <p:txBody>
          <a:bodyPr>
            <a:normAutofit/>
          </a:bodyPr>
          <a:lstStyle/>
          <a:p>
            <a:r>
              <a:rPr lang="en-US" sz="8000" b="1"/>
              <a:t>DWI Courts</a:t>
            </a:r>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188</a:t>
            </a:fld>
            <a:endParaRPr lang="en-US"/>
          </a:p>
        </p:txBody>
      </p:sp>
    </p:spTree>
    <p:extLst>
      <p:ext uri="{BB962C8B-B14F-4D97-AF65-F5344CB8AC3E}">
        <p14:creationId xmlns:p14="http://schemas.microsoft.com/office/powerpoint/2010/main" val="251350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E889E-C9D4-48B8-9AF1-504D0D0FC3A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069FC8F-41BF-4CF7-826C-D01E3D5A3AF8}"/>
              </a:ext>
            </a:extLst>
          </p:cNvPr>
          <p:cNvSpPr>
            <a:spLocks noGrp="1"/>
          </p:cNvSpPr>
          <p:nvPr>
            <p:ph type="body" idx="1"/>
          </p:nvPr>
        </p:nvSpPr>
        <p:spPr>
          <a:xfrm>
            <a:off x="468107" y="2212974"/>
            <a:ext cx="11395882" cy="2071938"/>
          </a:xfrm>
        </p:spPr>
        <p:txBody>
          <a:bodyPr>
            <a:noAutofit/>
          </a:bodyPr>
          <a:lstStyle/>
          <a:p>
            <a:pPr algn="ctr"/>
            <a:r>
              <a:rPr lang="en-US" sz="4000"/>
              <a:t>How does a back-end solution like DWI Courts help prevent multi-substance impaired driving?</a:t>
            </a:r>
          </a:p>
        </p:txBody>
      </p:sp>
      <p:pic>
        <p:nvPicPr>
          <p:cNvPr id="7" name="Content Placeholder 6" descr="Logo, company name&#10;&#10;Description automatically generated">
            <a:extLst>
              <a:ext uri="{FF2B5EF4-FFF2-40B4-BE49-F238E27FC236}">
                <a16:creationId xmlns:a16="http://schemas.microsoft.com/office/drawing/2014/main" id="{64760CA9-5C47-48FB-89D7-098B9E821B9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530489" y="5068167"/>
            <a:ext cx="1333500" cy="952500"/>
          </a:xfrm>
        </p:spPr>
      </p:pic>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fld id="{27E16C0C-6FB0-4EFF-ADEE-30E9E324E0EA}" type="slidenum">
              <a:rPr lang="en-US" smtClean="0"/>
              <a:pPr/>
              <a:t>189</a:t>
            </a:fld>
            <a:endParaRPr lang="en-US"/>
          </a:p>
        </p:txBody>
      </p:sp>
    </p:spTree>
    <p:extLst>
      <p:ext uri="{BB962C8B-B14F-4D97-AF65-F5344CB8AC3E}">
        <p14:creationId xmlns:p14="http://schemas.microsoft.com/office/powerpoint/2010/main" val="5765925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E889E-C9D4-48B8-9AF1-504D0D0FC3A6}"/>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A069FC8F-41BF-4CF7-826C-D01E3D5A3AF8}"/>
              </a:ext>
            </a:extLst>
          </p:cNvPr>
          <p:cNvSpPr>
            <a:spLocks noGrp="1"/>
          </p:cNvSpPr>
          <p:nvPr>
            <p:ph type="body" idx="1"/>
          </p:nvPr>
        </p:nvSpPr>
        <p:spPr>
          <a:xfrm>
            <a:off x="468107" y="2212974"/>
            <a:ext cx="11395882" cy="2071938"/>
          </a:xfrm>
        </p:spPr>
        <p:txBody>
          <a:bodyPr>
            <a:noAutofit/>
          </a:bodyPr>
          <a:lstStyle/>
          <a:p>
            <a:pPr algn="ctr"/>
            <a:r>
              <a:rPr lang="en-US" sz="4000" dirty="0"/>
              <a:t>How does a back-end solution like DWI Courts help prevent multi-substance impaired driving?</a:t>
            </a:r>
          </a:p>
        </p:txBody>
      </p:sp>
      <p:pic>
        <p:nvPicPr>
          <p:cNvPr id="7" name="Content Placeholder 6" descr="Logo, company name&#10;&#10;Description automatically generated">
            <a:extLst>
              <a:ext uri="{FF2B5EF4-FFF2-40B4-BE49-F238E27FC236}">
                <a16:creationId xmlns:a16="http://schemas.microsoft.com/office/drawing/2014/main" id="{64760CA9-5C47-48FB-89D7-098B9E821B9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530489" y="5068167"/>
            <a:ext cx="1333500" cy="952500"/>
          </a:xfrm>
        </p:spPr>
      </p:pic>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fld id="{27E16C0C-6FB0-4EFF-ADEE-30E9E324E0EA}" type="slidenum">
              <a:rPr lang="en-US" smtClean="0"/>
              <a:pPr/>
              <a:t>190</a:t>
            </a:fld>
            <a:endParaRPr lang="en-US" dirty="0"/>
          </a:p>
        </p:txBody>
      </p:sp>
      <p:graphicFrame>
        <p:nvGraphicFramePr>
          <p:cNvPr id="4" name="Diagram 3">
            <a:extLst>
              <a:ext uri="{FF2B5EF4-FFF2-40B4-BE49-F238E27FC236}">
                <a16:creationId xmlns:a16="http://schemas.microsoft.com/office/drawing/2014/main" id="{4AD8B3DD-9CD3-4617-8F80-3C5F6E638D46}"/>
              </a:ext>
            </a:extLst>
          </p:cNvPr>
          <p:cNvGraphicFramePr/>
          <p:nvPr/>
        </p:nvGraphicFramePr>
        <p:xfrm>
          <a:off x="1720273" y="290227"/>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0130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6E3D40-0571-446F-9FDC-A93A5056DB7E}"/>
              </a:ext>
            </a:extLst>
          </p:cNvPr>
          <p:cNvSpPr>
            <a:spLocks noGrp="1"/>
          </p:cNvSpPr>
          <p:nvPr>
            <p:ph type="title"/>
          </p:nvPr>
        </p:nvSpPr>
        <p:spPr/>
        <p:txBody>
          <a:bodyPr/>
          <a:lstStyle/>
          <a:p>
            <a:pPr algn="ctr"/>
            <a:r>
              <a:rPr lang="en-US"/>
              <a:t>BIGGEST CHALLENGES</a:t>
            </a:r>
          </a:p>
        </p:txBody>
      </p:sp>
      <p:sp>
        <p:nvSpPr>
          <p:cNvPr id="6" name="Text Placeholder 5">
            <a:extLst>
              <a:ext uri="{FF2B5EF4-FFF2-40B4-BE49-F238E27FC236}">
                <a16:creationId xmlns:a16="http://schemas.microsoft.com/office/drawing/2014/main" id="{668391D3-B187-420F-8BD5-291598D0F372}"/>
              </a:ext>
            </a:extLst>
          </p:cNvPr>
          <p:cNvSpPr>
            <a:spLocks noGrp="1"/>
          </p:cNvSpPr>
          <p:nvPr>
            <p:ph type="body" idx="1"/>
          </p:nvPr>
        </p:nvSpPr>
        <p:spPr>
          <a:xfrm>
            <a:off x="314856" y="1681162"/>
            <a:ext cx="11562292" cy="4059237"/>
          </a:xfrm>
        </p:spPr>
        <p:txBody>
          <a:bodyPr>
            <a:normAutofit/>
          </a:bodyPr>
          <a:lstStyle/>
          <a:p>
            <a:pPr marL="742950" indent="-742950">
              <a:buFont typeface="Wingdings" panose="05000000000000000000" pitchFamily="2" charset="2"/>
              <a:buChar char="§"/>
            </a:pPr>
            <a:r>
              <a:rPr lang="en-US" sz="4400"/>
              <a:t>Assuming that DWI courts are only for alcohol-impaired driving</a:t>
            </a:r>
          </a:p>
          <a:p>
            <a:endParaRPr lang="en-US" sz="4400"/>
          </a:p>
          <a:p>
            <a:pPr marL="742950" indent="-742950">
              <a:buFont typeface="Wingdings" panose="05000000000000000000" pitchFamily="2" charset="2"/>
              <a:buChar char="§"/>
            </a:pPr>
            <a:r>
              <a:rPr lang="en-US" sz="4400"/>
              <a:t>Failure to identify and place early</a:t>
            </a:r>
          </a:p>
        </p:txBody>
      </p:sp>
      <p:pic>
        <p:nvPicPr>
          <p:cNvPr id="2" name="Picture 1">
            <a:extLst>
              <a:ext uri="{FF2B5EF4-FFF2-40B4-BE49-F238E27FC236}">
                <a16:creationId xmlns:a16="http://schemas.microsoft.com/office/drawing/2014/main" id="{E22AD844-BFAE-4294-B080-52F8F9DAD941}"/>
              </a:ext>
            </a:extLst>
          </p:cNvPr>
          <p:cNvPicPr>
            <a:picLocks noChangeAspect="1"/>
          </p:cNvPicPr>
          <p:nvPr/>
        </p:nvPicPr>
        <p:blipFill>
          <a:blip r:embed="rId3"/>
          <a:stretch>
            <a:fillRect/>
          </a:stretch>
        </p:blipFill>
        <p:spPr>
          <a:xfrm>
            <a:off x="10370704" y="5176837"/>
            <a:ext cx="1333500" cy="952500"/>
          </a:xfrm>
          <a:prstGeom prst="rect">
            <a:avLst/>
          </a:prstGeom>
        </p:spPr>
      </p:pic>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p:txBody>
          <a:bodyPr/>
          <a:lstStyle/>
          <a:p>
            <a:fld id="{27E16C0C-6FB0-4EFF-ADEE-30E9E324E0EA}" type="slidenum">
              <a:rPr lang="en-US" smtClean="0"/>
              <a:pPr/>
              <a:t>191</a:t>
            </a:fld>
            <a:endParaRPr lang="en-US"/>
          </a:p>
        </p:txBody>
      </p:sp>
    </p:spTree>
    <p:extLst>
      <p:ext uri="{BB962C8B-B14F-4D97-AF65-F5344CB8AC3E}">
        <p14:creationId xmlns:p14="http://schemas.microsoft.com/office/powerpoint/2010/main" val="987695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192</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p:txBody>
          <a:bodyPr/>
          <a:lstStyle/>
          <a:p>
            <a:pPr algn="ctr"/>
            <a:r>
              <a:rPr lang="en-US"/>
              <a:t>MEETING THE CHALLENGES</a:t>
            </a:r>
          </a:p>
        </p:txBody>
      </p:sp>
      <p:sp>
        <p:nvSpPr>
          <p:cNvPr id="10" name="Text Placeholder 9">
            <a:extLst>
              <a:ext uri="{FF2B5EF4-FFF2-40B4-BE49-F238E27FC236}">
                <a16:creationId xmlns:a16="http://schemas.microsoft.com/office/drawing/2014/main" id="{C1D06874-D293-428D-9EA3-996994DDD1F0}"/>
              </a:ext>
            </a:extLst>
          </p:cNvPr>
          <p:cNvSpPr>
            <a:spLocks noGrp="1"/>
          </p:cNvSpPr>
          <p:nvPr>
            <p:ph type="body" idx="1"/>
          </p:nvPr>
        </p:nvSpPr>
        <p:spPr>
          <a:xfrm>
            <a:off x="314855" y="1681162"/>
            <a:ext cx="11562290" cy="4059237"/>
          </a:xfrm>
        </p:spPr>
        <p:txBody>
          <a:bodyPr>
            <a:normAutofit/>
          </a:bodyPr>
          <a:lstStyle/>
          <a:p>
            <a:pPr marL="285750" indent="-285750">
              <a:buFont typeface="Arial" panose="020B0604020202020204" pitchFamily="34" charset="0"/>
              <a:buChar char="•"/>
            </a:pPr>
            <a:r>
              <a:rPr lang="en-US" sz="4400"/>
              <a:t>More DWI courts</a:t>
            </a:r>
          </a:p>
          <a:p>
            <a:pPr marL="285750" indent="-285750">
              <a:buFont typeface="Arial" panose="020B0604020202020204" pitchFamily="34" charset="0"/>
              <a:buChar char="•"/>
            </a:pPr>
            <a:r>
              <a:rPr lang="en-US" sz="4400"/>
              <a:t>Educating justice system regarding the DWI court intended population </a:t>
            </a:r>
            <a:r>
              <a:rPr lang="en-US" sz="3200"/>
              <a:t>(including repeat drug impaired drivers)</a:t>
            </a:r>
          </a:p>
          <a:p>
            <a:pPr marL="285750" indent="-285750">
              <a:buFont typeface="Arial" panose="020B0604020202020204" pitchFamily="34" charset="0"/>
              <a:buChar char="•"/>
            </a:pPr>
            <a:r>
              <a:rPr lang="en-US" sz="4400"/>
              <a:t>Earlier and wider use of CARS and the IDA </a:t>
            </a:r>
            <a:r>
              <a:rPr lang="en-US" sz="3200"/>
              <a:t>(supplemented with problematic drug use screener)</a:t>
            </a:r>
          </a:p>
          <a:p>
            <a:pPr marL="285750" indent="-285750">
              <a:buFont typeface="Arial" panose="020B0604020202020204" pitchFamily="34" charset="0"/>
              <a:buChar char="•"/>
            </a:pPr>
            <a:endParaRPr lang="en-US" sz="3200"/>
          </a:p>
        </p:txBody>
      </p:sp>
      <p:pic>
        <p:nvPicPr>
          <p:cNvPr id="2" name="Picture 1">
            <a:extLst>
              <a:ext uri="{FF2B5EF4-FFF2-40B4-BE49-F238E27FC236}">
                <a16:creationId xmlns:a16="http://schemas.microsoft.com/office/drawing/2014/main" id="{29B3CA9C-3ADC-48EE-A745-A528BC582B90}"/>
              </a:ext>
            </a:extLst>
          </p:cNvPr>
          <p:cNvPicPr>
            <a:picLocks noChangeAspect="1"/>
          </p:cNvPicPr>
          <p:nvPr/>
        </p:nvPicPr>
        <p:blipFill>
          <a:blip r:embed="rId3"/>
          <a:stretch>
            <a:fillRect/>
          </a:stretch>
        </p:blipFill>
        <p:spPr>
          <a:xfrm>
            <a:off x="10543645" y="4938568"/>
            <a:ext cx="1333500" cy="952500"/>
          </a:xfrm>
          <a:prstGeom prst="rect">
            <a:avLst/>
          </a:prstGeom>
        </p:spPr>
      </p:pic>
    </p:spTree>
    <p:extLst>
      <p:ext uri="{BB962C8B-B14F-4D97-AF65-F5344CB8AC3E}">
        <p14:creationId xmlns:p14="http://schemas.microsoft.com/office/powerpoint/2010/main" val="1657153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3F4046-65C8-45EE-B18F-F9361471B41F}"/>
              </a:ext>
            </a:extLst>
          </p:cNvPr>
          <p:cNvSpPr>
            <a:spLocks noGrp="1"/>
          </p:cNvSpPr>
          <p:nvPr>
            <p:ph type="ctrTitle"/>
          </p:nvPr>
        </p:nvSpPr>
        <p:spPr>
          <a:xfrm>
            <a:off x="775853" y="2021494"/>
            <a:ext cx="9729355" cy="1198706"/>
          </a:xfrm>
        </p:spPr>
        <p:txBody>
          <a:bodyPr>
            <a:noAutofit/>
          </a:bodyPr>
          <a:lstStyle/>
          <a:p>
            <a:r>
              <a:rPr lang="en-US" sz="3200" b="0" u="sng"/>
              <a:t>Terrence D. Walton</a:t>
            </a:r>
            <a:r>
              <a:rPr lang="en-US" sz="3200" b="0"/>
              <a:t>, NADCP Chief Operating Officer</a:t>
            </a:r>
            <a:br>
              <a:rPr lang="en-US" sz="3200" b="0"/>
            </a:br>
            <a:r>
              <a:rPr lang="en-US" sz="3200" b="0"/>
              <a:t>Twalton@allrise.org </a:t>
            </a:r>
          </a:p>
        </p:txBody>
      </p:sp>
      <p:sp>
        <p:nvSpPr>
          <p:cNvPr id="5" name="Subtitle 4">
            <a:extLst>
              <a:ext uri="{FF2B5EF4-FFF2-40B4-BE49-F238E27FC236}">
                <a16:creationId xmlns:a16="http://schemas.microsoft.com/office/drawing/2014/main" id="{A3A3A410-7689-42A2-9470-34E054D4153E}"/>
              </a:ext>
            </a:extLst>
          </p:cNvPr>
          <p:cNvSpPr>
            <a:spLocks noGrp="1"/>
          </p:cNvSpPr>
          <p:nvPr>
            <p:ph type="subTitle" idx="1"/>
          </p:nvPr>
        </p:nvSpPr>
        <p:spPr>
          <a:xfrm>
            <a:off x="775853" y="3662575"/>
            <a:ext cx="9376064" cy="1198706"/>
          </a:xfrm>
        </p:spPr>
        <p:txBody>
          <a:bodyPr>
            <a:noAutofit/>
          </a:bodyPr>
          <a:lstStyle/>
          <a:p>
            <a:r>
              <a:rPr lang="en-US" sz="3200" u="sng"/>
              <a:t>James Eberspacher</a:t>
            </a:r>
            <a:r>
              <a:rPr lang="en-US" sz="3200" b="0"/>
              <a:t>, NCDC Division Director</a:t>
            </a:r>
          </a:p>
          <a:p>
            <a:r>
              <a:rPr lang="en-US" sz="3200" b="0"/>
              <a:t>JEberspacher@nadcp.org</a:t>
            </a:r>
            <a:endParaRPr lang="en-US" sz="3200" b="1"/>
          </a:p>
        </p:txBody>
      </p:sp>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193</a:t>
            </a:fld>
            <a:endParaRPr lang="en-US"/>
          </a:p>
        </p:txBody>
      </p:sp>
      <p:sp>
        <p:nvSpPr>
          <p:cNvPr id="7" name="Title 3">
            <a:extLst>
              <a:ext uri="{FF2B5EF4-FFF2-40B4-BE49-F238E27FC236}">
                <a16:creationId xmlns:a16="http://schemas.microsoft.com/office/drawing/2014/main" id="{47F28AC8-2190-4E51-A273-03442B762D5F}"/>
              </a:ext>
            </a:extLst>
          </p:cNvPr>
          <p:cNvSpPr txBox="1">
            <a:spLocks/>
          </p:cNvSpPr>
          <p:nvPr/>
        </p:nvSpPr>
        <p:spPr>
          <a:xfrm>
            <a:off x="3236768" y="810058"/>
            <a:ext cx="4215246" cy="855806"/>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gn="ctr"/>
            <a:r>
              <a:rPr lang="en-US"/>
              <a:t>CONTACT US</a:t>
            </a:r>
          </a:p>
        </p:txBody>
      </p:sp>
    </p:spTree>
    <p:extLst>
      <p:ext uri="{BB962C8B-B14F-4D97-AF65-F5344CB8AC3E}">
        <p14:creationId xmlns:p14="http://schemas.microsoft.com/office/powerpoint/2010/main" val="2010991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194</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431435"/>
          </a:xfrm>
          <a:prstGeom prst="rect">
            <a:avLst/>
          </a:prstGeom>
          <a:noFill/>
        </p:spPr>
        <p:txBody>
          <a:bodyPr wrap="square" lIns="91440" tIns="45720" rIns="91440" bIns="45720" rtlCol="0" anchor="t">
            <a:spAutoFit/>
          </a:bodyPr>
          <a:lstStyle/>
          <a:p>
            <a:r>
              <a:rPr lang="en-US" sz="4400" b="1">
                <a:latin typeface="Calibri"/>
                <a:cs typeface="Arial"/>
              </a:rPr>
              <a:t>Judge Richard </a:t>
            </a:r>
            <a:r>
              <a:rPr lang="en-US" sz="4400" b="1" err="1">
                <a:latin typeface="Calibri"/>
                <a:cs typeface="Arial"/>
              </a:rPr>
              <a:t>Vlavinos</a:t>
            </a:r>
            <a:endParaRPr lang="en-US" sz="4400" b="1">
              <a:latin typeface="Calibri"/>
              <a:cs typeface="Arial"/>
            </a:endParaRPr>
          </a:p>
          <a:p>
            <a:r>
              <a:rPr lang="en-US" sz="3600">
                <a:solidFill>
                  <a:prstClr val="black"/>
                </a:solidFill>
              </a:rPr>
              <a:t>San Joaquin County Superior Court</a:t>
            </a:r>
            <a:endParaRPr kumimoji="0" lang="en-US" sz="3600" b="0" i="0" u="none" strike="noStrike" kern="1200" cap="none" spc="0" normalizeH="0" baseline="0" noProof="0">
              <a:ln>
                <a:noFill/>
              </a:ln>
              <a:solidFill>
                <a:prstClr val="black"/>
              </a:solidFill>
              <a:effectLst/>
              <a:uLnTx/>
              <a:uFillTx/>
              <a:ea typeface="+mn-ea"/>
              <a:cs typeface="+mn-cs"/>
            </a:endParaRPr>
          </a:p>
          <a:p>
            <a:endParaRPr lang="en-US">
              <a:latin typeface="Calibri"/>
            </a:endParaRPr>
          </a:p>
          <a:p>
            <a:endParaRPr lang="en-US">
              <a:latin typeface="Calibri"/>
            </a:endParaRPr>
          </a:p>
        </p:txBody>
      </p:sp>
      <p:pic>
        <p:nvPicPr>
          <p:cNvPr id="7" name="Picture 2">
            <a:extLst>
              <a:ext uri="{FF2B5EF4-FFF2-40B4-BE49-F238E27FC236}">
                <a16:creationId xmlns:a16="http://schemas.microsoft.com/office/drawing/2014/main" id="{8673CDAD-5B2B-43D3-8FF4-42CE122D36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39" b="20625"/>
          <a:stretch/>
        </p:blipFill>
        <p:spPr bwMode="auto">
          <a:xfrm>
            <a:off x="650678" y="1325185"/>
            <a:ext cx="3959248" cy="3959248"/>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381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4251926-2D4B-4917-AA06-A3814B6BA416}"/>
              </a:ext>
            </a:extLst>
          </p:cNvPr>
          <p:cNvSpPr>
            <a:spLocks noGrp="1"/>
          </p:cNvSpPr>
          <p:nvPr>
            <p:ph type="subTitle" idx="1"/>
          </p:nvPr>
        </p:nvSpPr>
        <p:spPr>
          <a:xfrm>
            <a:off x="838200" y="3643601"/>
            <a:ext cx="5969000" cy="1655762"/>
          </a:xfrm>
        </p:spPr>
        <p:txBody>
          <a:bodyPr/>
          <a:lstStyle/>
          <a:p>
            <a:r>
              <a:rPr lang="en-US" dirty="0"/>
              <a:t>    </a:t>
            </a:r>
          </a:p>
        </p:txBody>
      </p:sp>
      <p:sp>
        <p:nvSpPr>
          <p:cNvPr id="4" name="Slide Number Placeholder 3">
            <a:extLst>
              <a:ext uri="{FF2B5EF4-FFF2-40B4-BE49-F238E27FC236}">
                <a16:creationId xmlns:a16="http://schemas.microsoft.com/office/drawing/2014/main" id="{2ED738D4-C483-4A59-90ED-2FA6816016F3}"/>
              </a:ext>
            </a:extLst>
          </p:cNvPr>
          <p:cNvSpPr>
            <a:spLocks noGrp="1"/>
          </p:cNvSpPr>
          <p:nvPr>
            <p:ph type="sldNum" sz="quarter" idx="12"/>
          </p:nvPr>
        </p:nvSpPr>
        <p:spPr/>
        <p:txBody>
          <a:bodyPr/>
          <a:lstStyle/>
          <a:p>
            <a:fld id="{27E16C0C-6FB0-4EFF-ADEE-30E9E324E0EA}" type="slidenum">
              <a:rPr lang="en-US" smtClean="0"/>
              <a:pPr/>
              <a:t>195</a:t>
            </a:fld>
            <a:endParaRPr lang="en-US" dirty="0"/>
          </a:p>
        </p:txBody>
      </p:sp>
      <p:sp>
        <p:nvSpPr>
          <p:cNvPr id="8" name="TextBox 7">
            <a:extLst>
              <a:ext uri="{FF2B5EF4-FFF2-40B4-BE49-F238E27FC236}">
                <a16:creationId xmlns:a16="http://schemas.microsoft.com/office/drawing/2014/main" id="{7427F144-05E8-4D83-95F8-6BAF579870D4}"/>
              </a:ext>
            </a:extLst>
          </p:cNvPr>
          <p:cNvSpPr txBox="1"/>
          <p:nvPr/>
        </p:nvSpPr>
        <p:spPr>
          <a:xfrm>
            <a:off x="514597" y="873323"/>
            <a:ext cx="11162806" cy="5940088"/>
          </a:xfrm>
          <a:prstGeom prst="rect">
            <a:avLst/>
          </a:prstGeom>
          <a:noFill/>
        </p:spPr>
        <p:txBody>
          <a:bodyPr wrap="square">
            <a:spAutoFit/>
          </a:bodyPr>
          <a:lstStyle/>
          <a:p>
            <a:pPr marL="0" marR="0">
              <a:spcBef>
                <a:spcPts val="0"/>
              </a:spcBef>
              <a:spcAft>
                <a:spcPts val="0"/>
              </a:spcAft>
            </a:pPr>
            <a:r>
              <a:rPr lang="en-US" sz="2000" dirty="0">
                <a:latin typeface="Calibri" panose="020F0502020204030204" pitchFamily="34" charset="0"/>
                <a:ea typeface="Calibri" panose="020F0502020204030204" pitchFamily="34" charset="0"/>
                <a:cs typeface="Times New Roman" panose="02020603050405020304" pitchFamily="18" charset="0"/>
              </a:rPr>
              <a:t>Arraignment: offenders opt to plea guilty, enter multi-track court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000" dirty="0">
                <a:latin typeface="Calibri" panose="020F0502020204030204" pitchFamily="34" charset="0"/>
                <a:ea typeface="Calibri" panose="020F0502020204030204" pitchFamily="34" charset="0"/>
                <a:cs typeface="Times New Roman" panose="02020603050405020304" pitchFamily="18" charset="0"/>
              </a:rPr>
              <a:t>Conduct </a:t>
            </a:r>
            <a:r>
              <a:rPr lang="en-US" sz="2000" dirty="0">
                <a:effectLst/>
                <a:latin typeface="Calibri" panose="020F0502020204030204" pitchFamily="34" charset="0"/>
                <a:ea typeface="Calibri" panose="020F0502020204030204" pitchFamily="34" charset="0"/>
                <a:cs typeface="Times New Roman" panose="02020603050405020304" pitchFamily="18" charset="0"/>
              </a:rPr>
              <a:t>DUI-RANT screening to determine offender risk and need</a:t>
            </a:r>
          </a:p>
          <a:p>
            <a:pPr lvl="1" indent="-457200">
              <a:spcBef>
                <a:spcPts val="0"/>
              </a:spcBef>
            </a:pPr>
            <a:r>
              <a:rPr lang="en-US" sz="2000" dirty="0">
                <a:latin typeface="Calibri" panose="020F0502020204030204" pitchFamily="34" charset="0"/>
                <a:ea typeface="Calibri" panose="020F0502020204030204" pitchFamily="34" charset="0"/>
                <a:cs typeface="Times New Roman" panose="02020603050405020304" pitchFamily="18" charset="0"/>
              </a:rPr>
              <a:t>Advantages: Validated for DUI offenders, fast (2-5 min), accurate</a:t>
            </a:r>
          </a:p>
          <a:p>
            <a:pPr lvl="1" indent="-457200">
              <a:spcBef>
                <a:spcPts val="0"/>
              </a:spcBef>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1" indent="-457200">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Categorizes offender within the </a:t>
            </a:r>
            <a:r>
              <a:rPr lang="en-US" sz="2000" dirty="0">
                <a:effectLst/>
                <a:latin typeface="Calibri" panose="020F0502020204030204" pitchFamily="34" charset="0"/>
                <a:ea typeface="Calibri" panose="020F0502020204030204" pitchFamily="34" charset="0"/>
                <a:cs typeface="Times New Roman" panose="02020603050405020304" pitchFamily="18" charset="0"/>
                <a:hlinkClick r:id="rId2"/>
              </a:rPr>
              <a:t>risk/needs quadrant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1" indent="-457200">
              <a:spcBef>
                <a:spcPts val="0"/>
              </a:spcBef>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1" indent="-457200">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Sentence suspended, one year of probation and monitoring</a:t>
            </a:r>
          </a:p>
          <a:p>
            <a:pPr lvl="3" indent="-457200">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One year timeframe is important to allow behavior change</a:t>
            </a:r>
          </a:p>
          <a:p>
            <a:pPr lvl="1" indent="-457200">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lvl="1" indent="-457200">
              <a:spcBef>
                <a:spcPts val="0"/>
              </a:spcBef>
            </a:pPr>
            <a:r>
              <a:rPr lang="en-US" sz="2000" dirty="0">
                <a:latin typeface="Calibri" panose="020F0502020204030204" pitchFamily="34" charset="0"/>
                <a:ea typeface="Calibri" panose="020F0502020204030204" pitchFamily="34" charset="0"/>
                <a:cs typeface="Times New Roman" panose="02020603050405020304" pitchFamily="18" charset="0"/>
              </a:rPr>
              <a:t>Check ins with court, interlock, alcohol monitoring, drug screens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cs typeface="Times New Roman" panose="02020603050405020304" pitchFamily="18" charset="0"/>
            </a:endParaRPr>
          </a:p>
          <a:p>
            <a:pPr>
              <a:spcBef>
                <a:spcPts val="0"/>
              </a:spcBef>
            </a:pPr>
            <a:r>
              <a:rPr lang="en-US" sz="2000" dirty="0"/>
              <a:t>San Joaquin County screening results (1673 repeat offenders - screenings in 5 years)</a:t>
            </a:r>
          </a:p>
          <a:p>
            <a:pPr marL="228600" lvl="1" indent="0">
              <a:spcBef>
                <a:spcPts val="0"/>
              </a:spcBef>
              <a:buNone/>
            </a:pPr>
            <a:endParaRPr lang="en-US" sz="2000" dirty="0"/>
          </a:p>
          <a:p>
            <a:pPr lvl="1" indent="-457200">
              <a:spcBef>
                <a:spcPts val="0"/>
              </a:spcBef>
            </a:pPr>
            <a:r>
              <a:rPr lang="en-US" sz="2000" b="1" dirty="0"/>
              <a:t>29% - </a:t>
            </a:r>
            <a:r>
              <a:rPr lang="en-US" sz="2000" dirty="0"/>
              <a:t>High Risk/High Needs </a:t>
            </a:r>
            <a:r>
              <a:rPr lang="en-US" sz="2000" b="1" dirty="0"/>
              <a:t>DUI Treatment Court</a:t>
            </a:r>
            <a:r>
              <a:rPr lang="en-US" sz="2000" dirty="0"/>
              <a:t> appropriate </a:t>
            </a:r>
          </a:p>
          <a:p>
            <a:pPr lvl="1" indent="-457200">
              <a:spcBef>
                <a:spcPts val="0"/>
              </a:spcBef>
            </a:pPr>
            <a:r>
              <a:rPr lang="en-US" sz="2000" b="1" dirty="0"/>
              <a:t>71% </a:t>
            </a:r>
            <a:r>
              <a:rPr lang="en-US" sz="2000" dirty="0"/>
              <a:t>– not High Risk/High Needs</a:t>
            </a:r>
            <a:r>
              <a:rPr lang="en-US" sz="2000" b="1" dirty="0"/>
              <a:t> DUI Monitoring Track</a:t>
            </a:r>
            <a:r>
              <a:rPr lang="en-US" sz="2000" dirty="0"/>
              <a:t> appropriate</a:t>
            </a:r>
          </a:p>
          <a:p>
            <a:pPr lvl="2">
              <a:defRPr/>
            </a:pPr>
            <a:r>
              <a:rPr lang="en-US" sz="2000" b="1" dirty="0"/>
              <a:t>49%</a:t>
            </a:r>
            <a:r>
              <a:rPr lang="en-US" sz="2000" dirty="0"/>
              <a:t> </a:t>
            </a:r>
            <a:r>
              <a:rPr lang="en-US" sz="2000" dirty="0">
                <a:effectLst>
                  <a:outerShdw blurRad="38100" dist="38100" dir="2700000" algn="tl">
                    <a:srgbClr val="000000">
                      <a:alpha val="43137"/>
                    </a:srgbClr>
                  </a:outerShdw>
                </a:effectLst>
              </a:rPr>
              <a:t>- </a:t>
            </a:r>
            <a:r>
              <a:rPr lang="en-US" sz="2000" dirty="0"/>
              <a:t>High Risk/Low Needs</a:t>
            </a:r>
          </a:p>
          <a:p>
            <a:pPr lvl="2">
              <a:defRPr/>
            </a:pPr>
            <a:r>
              <a:rPr lang="en-US" sz="2000" dirty="0"/>
              <a:t>18% - Low Risk/Low Needs</a:t>
            </a:r>
          </a:p>
          <a:p>
            <a:pPr lvl="2">
              <a:defRPr/>
            </a:pPr>
            <a:r>
              <a:rPr lang="en-US" sz="2000" dirty="0"/>
              <a:t>4% - Low Risk/High Needs</a:t>
            </a:r>
          </a:p>
        </p:txBody>
      </p:sp>
      <p:sp>
        <p:nvSpPr>
          <p:cNvPr id="10" name="TextBox 9">
            <a:extLst>
              <a:ext uri="{FF2B5EF4-FFF2-40B4-BE49-F238E27FC236}">
                <a16:creationId xmlns:a16="http://schemas.microsoft.com/office/drawing/2014/main" id="{0B71AD1F-BE27-421C-9CE5-BD08AA2498EB}"/>
              </a:ext>
            </a:extLst>
          </p:cNvPr>
          <p:cNvSpPr txBox="1"/>
          <p:nvPr/>
        </p:nvSpPr>
        <p:spPr>
          <a:xfrm>
            <a:off x="411184" y="165437"/>
            <a:ext cx="6095010" cy="707886"/>
          </a:xfrm>
          <a:prstGeom prst="rect">
            <a:avLst/>
          </a:prstGeom>
          <a:noFill/>
        </p:spPr>
        <p:txBody>
          <a:bodyPr wrap="square">
            <a:spAutoFit/>
          </a:bodyPr>
          <a:lstStyle/>
          <a:p>
            <a:r>
              <a:rPr lang="en-US" sz="4000" b="1" dirty="0">
                <a:effectLst>
                  <a:outerShdw blurRad="38100" dist="38100" dir="2700000" algn="tl">
                    <a:srgbClr val="000000">
                      <a:alpha val="43137"/>
                    </a:srgbClr>
                  </a:outerShdw>
                </a:effectLst>
              </a:rPr>
              <a:t>How it Works:</a:t>
            </a:r>
          </a:p>
        </p:txBody>
      </p:sp>
    </p:spTree>
    <p:extLst>
      <p:ext uri="{BB962C8B-B14F-4D97-AF65-F5344CB8AC3E}">
        <p14:creationId xmlns:p14="http://schemas.microsoft.com/office/powerpoint/2010/main" val="174842214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674B6-6312-4EDD-A2DE-6A9DC6A1A859}"/>
              </a:ext>
            </a:extLst>
          </p:cNvPr>
          <p:cNvSpPr>
            <a:spLocks noGrp="1"/>
          </p:cNvSpPr>
          <p:nvPr>
            <p:ph type="title"/>
          </p:nvPr>
        </p:nvSpPr>
        <p:spPr/>
        <p:txBody>
          <a:bodyPr/>
          <a:lstStyle/>
          <a:p>
            <a:r>
              <a:rPr lang="en-US" dirty="0"/>
              <a:t>OVERALL TRACK %</a:t>
            </a:r>
          </a:p>
        </p:txBody>
      </p:sp>
      <p:sp>
        <p:nvSpPr>
          <p:cNvPr id="5" name="Slide Number Placeholder 4">
            <a:extLst>
              <a:ext uri="{FF2B5EF4-FFF2-40B4-BE49-F238E27FC236}">
                <a16:creationId xmlns:a16="http://schemas.microsoft.com/office/drawing/2014/main" id="{D4B3B839-255B-4684-8B7A-39F1B7999E51}"/>
              </a:ext>
            </a:extLst>
          </p:cNvPr>
          <p:cNvSpPr>
            <a:spLocks noGrp="1"/>
          </p:cNvSpPr>
          <p:nvPr>
            <p:ph type="sldNum" sz="quarter" idx="12"/>
          </p:nvPr>
        </p:nvSpPr>
        <p:spPr/>
        <p:txBody>
          <a:bodyPr/>
          <a:lstStyle/>
          <a:p>
            <a:fld id="{27E16C0C-6FB0-4EFF-ADEE-30E9E324E0EA}" type="slidenum">
              <a:rPr lang="en-US" smtClean="0"/>
              <a:pPr/>
              <a:t>196</a:t>
            </a:fld>
            <a:endParaRPr lang="en-US" dirty="0"/>
          </a:p>
        </p:txBody>
      </p:sp>
      <p:graphicFrame>
        <p:nvGraphicFramePr>
          <p:cNvPr id="6" name="Content Placeholder 3">
            <a:extLst>
              <a:ext uri="{FF2B5EF4-FFF2-40B4-BE49-F238E27FC236}">
                <a16:creationId xmlns:a16="http://schemas.microsoft.com/office/drawing/2014/main" id="{4E7FEB7C-CE3E-4D44-8024-83AA7F90120F}"/>
              </a:ext>
            </a:extLst>
          </p:cNvPr>
          <p:cNvGraphicFramePr>
            <a:graphicFrameLocks/>
          </p:cNvGraphicFramePr>
          <p:nvPr/>
        </p:nvGraphicFramePr>
        <p:xfrm>
          <a:off x="314855" y="1435925"/>
          <a:ext cx="109728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9839166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769995" y="1570833"/>
            <a:ext cx="2479535" cy="3387497"/>
          </a:xfrm>
        </p:spPr>
        <p:txBody>
          <a:bodyPr anchor="b">
            <a:normAutofit fontScale="90000"/>
          </a:bodyPr>
          <a:lstStyle/>
          <a:p>
            <a:pPr algn="r" eaLnBrk="1" hangingPunct="1">
              <a:defRPr/>
            </a:pPr>
            <a:r>
              <a:rPr lang="en-US" sz="4000" b="1" dirty="0">
                <a:solidFill>
                  <a:srgbClr val="FFFFFF"/>
                </a:solidFill>
              </a:rPr>
              <a:t>Track 1 </a:t>
            </a:r>
            <a:br>
              <a:rPr lang="en-US" sz="4000" b="1" dirty="0">
                <a:solidFill>
                  <a:srgbClr val="FFFFFF"/>
                </a:solidFill>
              </a:rPr>
            </a:br>
            <a:r>
              <a:rPr lang="en-US" sz="3200" dirty="0">
                <a:solidFill>
                  <a:srgbClr val="FFFFFF"/>
                </a:solidFill>
              </a:rPr>
              <a:t>(HR/HN)</a:t>
            </a:r>
            <a:br>
              <a:rPr lang="en-US" sz="3200" dirty="0">
                <a:solidFill>
                  <a:srgbClr val="FFFFFF"/>
                </a:solidFill>
              </a:rPr>
            </a:br>
            <a:r>
              <a:rPr lang="en-US" sz="4000" b="1" dirty="0">
                <a:solidFill>
                  <a:srgbClr val="FFFFFF"/>
                </a:solidFill>
              </a:rPr>
              <a:t>vs</a:t>
            </a:r>
            <a:br>
              <a:rPr lang="en-US" sz="4000" b="1" dirty="0">
                <a:solidFill>
                  <a:srgbClr val="FFFFFF"/>
                </a:solidFill>
              </a:rPr>
            </a:br>
            <a:r>
              <a:rPr lang="en-US" sz="4000" b="1" dirty="0">
                <a:solidFill>
                  <a:srgbClr val="FFFFFF"/>
                </a:solidFill>
              </a:rPr>
              <a:t>Track 2 </a:t>
            </a:r>
            <a:br>
              <a:rPr lang="en-US" sz="4000" b="1" dirty="0">
                <a:solidFill>
                  <a:srgbClr val="FFFFFF"/>
                </a:solidFill>
              </a:rPr>
            </a:br>
            <a:r>
              <a:rPr lang="en-US" sz="3200" dirty="0">
                <a:solidFill>
                  <a:srgbClr val="FFFFFF"/>
                </a:solidFill>
              </a:rPr>
              <a:t>(Majority HR/LN) </a:t>
            </a:r>
            <a:br>
              <a:rPr lang="en-US" sz="4000" dirty="0">
                <a:solidFill>
                  <a:srgbClr val="FFFFFF"/>
                </a:solidFill>
              </a:rPr>
            </a:br>
            <a:endParaRPr lang="en-US" sz="4000" dirty="0">
              <a:solidFill>
                <a:srgbClr val="FFFFFF"/>
              </a:solidFill>
            </a:endParaRPr>
          </a:p>
        </p:txBody>
      </p:sp>
      <p:pic>
        <p:nvPicPr>
          <p:cNvPr id="7" name="Picture 6">
            <a:extLst>
              <a:ext uri="{FF2B5EF4-FFF2-40B4-BE49-F238E27FC236}">
                <a16:creationId xmlns:a16="http://schemas.microsoft.com/office/drawing/2014/main" id="{6F3E6CBD-1FB2-4411-897B-59CDD9927C7C}"/>
              </a:ext>
            </a:extLst>
          </p:cNvPr>
          <p:cNvPicPr>
            <a:picLocks noChangeAspect="1"/>
          </p:cNvPicPr>
          <p:nvPr/>
        </p:nvPicPr>
        <p:blipFill>
          <a:blip r:embed="rId2"/>
          <a:stretch>
            <a:fillRect/>
          </a:stretch>
        </p:blipFill>
        <p:spPr>
          <a:xfrm>
            <a:off x="4961862" y="196627"/>
            <a:ext cx="5089077" cy="3548180"/>
          </a:xfrm>
          <a:prstGeom prst="rect">
            <a:avLst/>
          </a:prstGeom>
        </p:spPr>
      </p:pic>
      <p:sp>
        <p:nvSpPr>
          <p:cNvPr id="22" name="Oval 21">
            <a:extLst>
              <a:ext uri="{FF2B5EF4-FFF2-40B4-BE49-F238E27FC236}">
                <a16:creationId xmlns:a16="http://schemas.microsoft.com/office/drawing/2014/main" id="{0CC0C968-FFC5-4FAF-81BC-E727A380043D}"/>
              </a:ext>
            </a:extLst>
          </p:cNvPr>
          <p:cNvSpPr/>
          <p:nvPr/>
        </p:nvSpPr>
        <p:spPr>
          <a:xfrm>
            <a:off x="8534321" y="1441186"/>
            <a:ext cx="691465" cy="10459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
        <p:nvSpPr>
          <p:cNvPr id="23" name="Oval 22">
            <a:extLst>
              <a:ext uri="{FF2B5EF4-FFF2-40B4-BE49-F238E27FC236}">
                <a16:creationId xmlns:a16="http://schemas.microsoft.com/office/drawing/2014/main" id="{3DCA8C8E-8701-47FB-8856-E6C13B6DDC86}"/>
              </a:ext>
            </a:extLst>
          </p:cNvPr>
          <p:cNvSpPr/>
          <p:nvPr/>
        </p:nvSpPr>
        <p:spPr>
          <a:xfrm>
            <a:off x="6388150" y="2674072"/>
            <a:ext cx="1136600" cy="116759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solidFill>
                <a:prstClr val="white"/>
              </a:solidFill>
            </a:endParaRPr>
          </a:p>
        </p:txBody>
      </p:sp>
    </p:spTree>
    <p:extLst>
      <p:ext uri="{BB962C8B-B14F-4D97-AF65-F5344CB8AC3E}">
        <p14:creationId xmlns:p14="http://schemas.microsoft.com/office/powerpoint/2010/main" val="2087039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D297B-73BE-4FD2-B0A8-5064339FB765}"/>
              </a:ext>
            </a:extLst>
          </p:cNvPr>
          <p:cNvSpPr>
            <a:spLocks noGrp="1"/>
          </p:cNvSpPr>
          <p:nvPr>
            <p:ph type="title"/>
          </p:nvPr>
        </p:nvSpPr>
        <p:spPr>
          <a:xfrm>
            <a:off x="155829" y="0"/>
            <a:ext cx="11562292" cy="1325563"/>
          </a:xfrm>
        </p:spPr>
        <p:txBody>
          <a:bodyPr/>
          <a:lstStyle/>
          <a:p>
            <a:pPr algn="ctr"/>
            <a:r>
              <a:rPr lang="en-US" dirty="0"/>
              <a:t>Cost Per Client by Track in Dollars</a:t>
            </a:r>
          </a:p>
        </p:txBody>
      </p:sp>
      <p:sp>
        <p:nvSpPr>
          <p:cNvPr id="3" name="Slide Number Placeholder 2">
            <a:extLst>
              <a:ext uri="{FF2B5EF4-FFF2-40B4-BE49-F238E27FC236}">
                <a16:creationId xmlns:a16="http://schemas.microsoft.com/office/drawing/2014/main" id="{D3E36EB9-77A8-4C4F-ABD8-D5AAE9D59CFE}"/>
              </a:ext>
            </a:extLst>
          </p:cNvPr>
          <p:cNvSpPr>
            <a:spLocks noGrp="1"/>
          </p:cNvSpPr>
          <p:nvPr>
            <p:ph type="sldNum" sz="quarter" idx="12"/>
          </p:nvPr>
        </p:nvSpPr>
        <p:spPr/>
        <p:txBody>
          <a:bodyPr/>
          <a:lstStyle/>
          <a:p>
            <a:fld id="{27E16C0C-6FB0-4EFF-ADEE-30E9E324E0EA}" type="slidenum">
              <a:rPr lang="en-US" smtClean="0"/>
              <a:pPr/>
              <a:t>198</a:t>
            </a:fld>
            <a:endParaRPr lang="en-US"/>
          </a:p>
        </p:txBody>
      </p:sp>
      <p:graphicFrame>
        <p:nvGraphicFramePr>
          <p:cNvPr id="6" name="Content Placeholder 5">
            <a:extLst>
              <a:ext uri="{FF2B5EF4-FFF2-40B4-BE49-F238E27FC236}">
                <a16:creationId xmlns:a16="http://schemas.microsoft.com/office/drawing/2014/main" id="{4B7EAB4C-7EB6-48DC-8980-A8982E4A7C2E}"/>
              </a:ext>
            </a:extLst>
          </p:cNvPr>
          <p:cNvGraphicFramePr>
            <a:graphicFrameLocks/>
          </p:cNvGraphicFramePr>
          <p:nvPr>
            <p:extLst>
              <p:ext uri="{D42A27DB-BD31-4B8C-83A1-F6EECF244321}">
                <p14:modId xmlns:p14="http://schemas.microsoft.com/office/powerpoint/2010/main" val="898470813"/>
              </p:ext>
            </p:extLst>
          </p:nvPr>
        </p:nvGraphicFramePr>
        <p:xfrm>
          <a:off x="1242390" y="1182757"/>
          <a:ext cx="9163879" cy="49894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19794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7DFF-002C-470A-9C48-199CDBDC4E8F}"/>
              </a:ext>
            </a:extLst>
          </p:cNvPr>
          <p:cNvSpPr>
            <a:spLocks noGrp="1"/>
          </p:cNvSpPr>
          <p:nvPr>
            <p:ph type="title"/>
          </p:nvPr>
        </p:nvSpPr>
        <p:spPr>
          <a:xfrm>
            <a:off x="114795" y="344529"/>
            <a:ext cx="12077205" cy="1325563"/>
          </a:xfrm>
        </p:spPr>
        <p:txBody>
          <a:bodyPr>
            <a:normAutofit fontScale="90000"/>
          </a:bodyPr>
          <a:lstStyle/>
          <a:p>
            <a:r>
              <a:rPr lang="en-US" sz="3100" dirty="0">
                <a:effectLst>
                  <a:outerShdw blurRad="38100" dist="38100" dir="2700000" algn="tl">
                    <a:srgbClr val="000000">
                      <a:alpha val="43137"/>
                    </a:srgbClr>
                  </a:outerShdw>
                </a:effectLst>
              </a:rPr>
              <a:t>Longitudinal Study 2019</a:t>
            </a:r>
            <a:br>
              <a:rPr lang="en-US" sz="3100" dirty="0">
                <a:effectLst>
                  <a:outerShdw blurRad="38100" dist="38100" dir="2700000" algn="tl">
                    <a:srgbClr val="000000">
                      <a:alpha val="43137"/>
                    </a:srgbClr>
                  </a:outerShdw>
                </a:effectLst>
              </a:rPr>
            </a:br>
            <a:r>
              <a:rPr lang="en-US" sz="3100" dirty="0">
                <a:effectLst>
                  <a:outerShdw blurRad="38100" dist="38100" dir="2700000" algn="tl">
                    <a:srgbClr val="000000">
                      <a:alpha val="43137"/>
                    </a:srgbClr>
                  </a:outerShdw>
                </a:effectLst>
              </a:rPr>
              <a:t>Participants in SJ DUI Court had 24% Fewer DUI Convictions 6 Years After Program Entry</a:t>
            </a:r>
            <a:br>
              <a:rPr lang="en-US" sz="4000" dirty="0">
                <a:solidFill>
                  <a:schemeClr val="tx1"/>
                </a:solidFill>
              </a:rPr>
            </a:br>
            <a:endParaRPr lang="en-US" dirty="0"/>
          </a:p>
        </p:txBody>
      </p:sp>
      <p:sp>
        <p:nvSpPr>
          <p:cNvPr id="3" name="Slide Number Placeholder 2">
            <a:extLst>
              <a:ext uri="{FF2B5EF4-FFF2-40B4-BE49-F238E27FC236}">
                <a16:creationId xmlns:a16="http://schemas.microsoft.com/office/drawing/2014/main" id="{18977D0F-B9AD-4927-9FC3-E9CD80C08104}"/>
              </a:ext>
            </a:extLst>
          </p:cNvPr>
          <p:cNvSpPr>
            <a:spLocks noGrp="1"/>
          </p:cNvSpPr>
          <p:nvPr>
            <p:ph type="sldNum" sz="quarter" idx="12"/>
          </p:nvPr>
        </p:nvSpPr>
        <p:spPr/>
        <p:txBody>
          <a:bodyPr/>
          <a:lstStyle/>
          <a:p>
            <a:fld id="{27E16C0C-6FB0-4EFF-ADEE-30E9E324E0EA}" type="slidenum">
              <a:rPr lang="en-US" smtClean="0"/>
              <a:pPr/>
              <a:t>199</a:t>
            </a:fld>
            <a:endParaRPr lang="en-US" dirty="0"/>
          </a:p>
        </p:txBody>
      </p:sp>
      <p:graphicFrame>
        <p:nvGraphicFramePr>
          <p:cNvPr id="6" name="Chart 5">
            <a:extLst>
              <a:ext uri="{FF2B5EF4-FFF2-40B4-BE49-F238E27FC236}">
                <a16:creationId xmlns:a16="http://schemas.microsoft.com/office/drawing/2014/main" id="{4653FC71-FCEC-4A82-966B-DADEE0310096}"/>
              </a:ext>
            </a:extLst>
          </p:cNvPr>
          <p:cNvGraphicFramePr/>
          <p:nvPr/>
        </p:nvGraphicFramePr>
        <p:xfrm>
          <a:off x="57397" y="1300514"/>
          <a:ext cx="12077205" cy="48073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1254128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F9AC1F-3CA0-4903-831D-EEEF60E15D40}"/>
              </a:ext>
            </a:extLst>
          </p:cNvPr>
          <p:cNvSpPr>
            <a:spLocks noGrp="1"/>
          </p:cNvSpPr>
          <p:nvPr>
            <p:ph type="sldNum" sz="quarter" idx="12"/>
          </p:nvPr>
        </p:nvSpPr>
        <p:spPr/>
        <p:txBody>
          <a:bodyPr/>
          <a:lstStyle/>
          <a:p>
            <a:fld id="{27E16C0C-6FB0-4EFF-ADEE-30E9E324E0EA}" type="slidenum">
              <a:rPr lang="en-US" smtClean="0"/>
              <a:pPr/>
              <a:t>200</a:t>
            </a:fld>
            <a:endParaRPr lang="en-US" dirty="0"/>
          </a:p>
        </p:txBody>
      </p:sp>
      <p:sp>
        <p:nvSpPr>
          <p:cNvPr id="3" name="Title 2">
            <a:extLst>
              <a:ext uri="{FF2B5EF4-FFF2-40B4-BE49-F238E27FC236}">
                <a16:creationId xmlns:a16="http://schemas.microsoft.com/office/drawing/2014/main" id="{C65497A2-0F8A-4B8B-95F2-6D34F8BA57B1}"/>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Key Takeaways</a:t>
            </a:r>
          </a:p>
        </p:txBody>
      </p:sp>
      <p:sp>
        <p:nvSpPr>
          <p:cNvPr id="4" name="Text Placeholder 3">
            <a:extLst>
              <a:ext uri="{FF2B5EF4-FFF2-40B4-BE49-F238E27FC236}">
                <a16:creationId xmlns:a16="http://schemas.microsoft.com/office/drawing/2014/main" id="{D2997550-8A80-443F-A2CD-E378D2D36615}"/>
              </a:ext>
            </a:extLst>
          </p:cNvPr>
          <p:cNvSpPr>
            <a:spLocks noGrp="1"/>
          </p:cNvSpPr>
          <p:nvPr>
            <p:ph type="body" idx="1"/>
          </p:nvPr>
        </p:nvSpPr>
        <p:spPr/>
        <p:txBody>
          <a:bodyPr/>
          <a:lstStyle/>
          <a:p>
            <a:r>
              <a:rPr lang="en-US" dirty="0"/>
              <a:t> </a:t>
            </a:r>
          </a:p>
        </p:txBody>
      </p:sp>
      <p:sp>
        <p:nvSpPr>
          <p:cNvPr id="9" name="TextBox 8">
            <a:extLst>
              <a:ext uri="{FF2B5EF4-FFF2-40B4-BE49-F238E27FC236}">
                <a16:creationId xmlns:a16="http://schemas.microsoft.com/office/drawing/2014/main" id="{924703EA-784B-46DB-90EA-97A2426761CD}"/>
              </a:ext>
            </a:extLst>
          </p:cNvPr>
          <p:cNvSpPr txBox="1"/>
          <p:nvPr/>
        </p:nvSpPr>
        <p:spPr>
          <a:xfrm>
            <a:off x="108858" y="1539160"/>
            <a:ext cx="11875166" cy="434324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Offenders need individualized sentences, not mandatory minimums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DUI offenders are often in denial, have undiagnosed, untreated substance use, cognitive behavioral and/or mental health disorders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Evidence-based Risk/Needs screening MUST drive decisions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Screenings can be done in courtroom real-time doing validated screening tool to fashion sentences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Monitoring courts fill a massive gap in the criminal justice system</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For people at great risk of re-offending but do not need treatment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Can serve 500+ offenders at a time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Highly effective way to stop DUI, save lives and save taxpayer dollars</a:t>
            </a:r>
          </a:p>
        </p:txBody>
      </p:sp>
    </p:spTree>
    <p:extLst>
      <p:ext uri="{BB962C8B-B14F-4D97-AF65-F5344CB8AC3E}">
        <p14:creationId xmlns:p14="http://schemas.microsoft.com/office/powerpoint/2010/main" val="195139475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201</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708434"/>
          </a:xfrm>
          <a:prstGeom prst="rect">
            <a:avLst/>
          </a:prstGeom>
          <a:noFill/>
        </p:spPr>
        <p:txBody>
          <a:bodyPr wrap="square" lIns="91440" tIns="45720" rIns="91440" bIns="45720" rtlCol="0" anchor="t">
            <a:spAutoFit/>
          </a:bodyPr>
          <a:lstStyle/>
          <a:p>
            <a:r>
              <a:rPr lang="en-US" sz="4400" b="1">
                <a:latin typeface="Calibri"/>
                <a:cs typeface="Arial"/>
              </a:rPr>
              <a:t>Joanne </a:t>
            </a:r>
            <a:r>
              <a:rPr lang="en-US" sz="4400" b="1" err="1">
                <a:latin typeface="Calibri"/>
                <a:cs typeface="Arial"/>
              </a:rPr>
              <a:t>Thomka</a:t>
            </a:r>
            <a:endParaRPr lang="en-US">
              <a:latin typeface="Calibri"/>
            </a:endParaRPr>
          </a:p>
          <a:p>
            <a:r>
              <a:rPr lang="en-US" sz="3600">
                <a:latin typeface="Calibri"/>
                <a:cs typeface="Arial"/>
              </a:rPr>
              <a:t>Director</a:t>
            </a:r>
          </a:p>
          <a:p>
            <a:r>
              <a:rPr lang="en-US" sz="3600">
                <a:latin typeface="Calibri"/>
                <a:cs typeface="Arial"/>
              </a:rPr>
              <a:t>National Traffic Law Center, NDAA</a:t>
            </a:r>
          </a:p>
          <a:p>
            <a:endParaRPr lang="en-US">
              <a:latin typeface="Calibri"/>
            </a:endParaRPr>
          </a:p>
        </p:txBody>
      </p:sp>
      <p:pic>
        <p:nvPicPr>
          <p:cNvPr id="22530" name="Picture 2">
            <a:extLst>
              <a:ext uri="{FF2B5EF4-FFF2-40B4-BE49-F238E27FC236}">
                <a16:creationId xmlns:a16="http://schemas.microsoft.com/office/drawing/2014/main" id="{0BFFCB17-B6F0-474C-A440-3E952AC208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506" b="13470"/>
          <a:stretch/>
        </p:blipFill>
        <p:spPr bwMode="auto">
          <a:xfrm>
            <a:off x="854983" y="1422398"/>
            <a:ext cx="3733553" cy="3733553"/>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54697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F783-67EB-49E8-AA9F-25E9774A53A2}"/>
              </a:ext>
            </a:extLst>
          </p:cNvPr>
          <p:cNvSpPr>
            <a:spLocks noGrp="1"/>
          </p:cNvSpPr>
          <p:nvPr>
            <p:ph type="ctrTitle"/>
          </p:nvPr>
        </p:nvSpPr>
        <p:spPr>
          <a:xfrm>
            <a:off x="193040" y="563563"/>
            <a:ext cx="7660639" cy="2387600"/>
          </a:xfrm>
        </p:spPr>
        <p:txBody>
          <a:bodyPr>
            <a:normAutofit/>
          </a:bodyPr>
          <a:lstStyle/>
          <a:p>
            <a:pPr algn="ctr"/>
            <a:br>
              <a:rPr lang="en-US"/>
            </a:br>
            <a:br>
              <a:rPr lang="en-US"/>
            </a:br>
            <a:endParaRPr lang="en-US"/>
          </a:p>
        </p:txBody>
      </p:sp>
      <p:sp>
        <p:nvSpPr>
          <p:cNvPr id="3" name="Subtitle 2">
            <a:extLst>
              <a:ext uri="{FF2B5EF4-FFF2-40B4-BE49-F238E27FC236}">
                <a16:creationId xmlns:a16="http://schemas.microsoft.com/office/drawing/2014/main" id="{06DA8A10-2276-455D-B3A2-29EDBA188C12}"/>
              </a:ext>
            </a:extLst>
          </p:cNvPr>
          <p:cNvSpPr>
            <a:spLocks noGrp="1"/>
          </p:cNvSpPr>
          <p:nvPr>
            <p:ph type="subTitle" idx="1"/>
          </p:nvPr>
        </p:nvSpPr>
        <p:spPr>
          <a:xfrm>
            <a:off x="1317595" y="4383273"/>
            <a:ext cx="5969000" cy="1655762"/>
          </a:xfrm>
        </p:spPr>
        <p:txBody>
          <a:bodyPr/>
          <a:lstStyle/>
          <a:p>
            <a:endParaRPr lang="en-US"/>
          </a:p>
        </p:txBody>
      </p:sp>
      <p:sp>
        <p:nvSpPr>
          <p:cNvPr id="4" name="Slide Number Placeholder 3">
            <a:extLst>
              <a:ext uri="{FF2B5EF4-FFF2-40B4-BE49-F238E27FC236}">
                <a16:creationId xmlns:a16="http://schemas.microsoft.com/office/drawing/2014/main" id="{C4C98CCF-A1A1-4941-B57D-5A8F9CC074B7}"/>
              </a:ext>
            </a:extLst>
          </p:cNvPr>
          <p:cNvSpPr>
            <a:spLocks noGrp="1"/>
          </p:cNvSpPr>
          <p:nvPr>
            <p:ph type="sldNum" sz="quarter" idx="12"/>
          </p:nvPr>
        </p:nvSpPr>
        <p:spPr/>
        <p:txBody>
          <a:bodyPr/>
          <a:lstStyle/>
          <a:p>
            <a:fld id="{27E16C0C-6FB0-4EFF-ADEE-30E9E324E0EA}" type="slidenum">
              <a:rPr lang="en-US" smtClean="0"/>
              <a:pPr/>
              <a:t>202</a:t>
            </a:fld>
            <a:endParaRPr lang="en-US"/>
          </a:p>
        </p:txBody>
      </p:sp>
      <p:sp>
        <p:nvSpPr>
          <p:cNvPr id="6" name="TextBox 5">
            <a:extLst>
              <a:ext uri="{FF2B5EF4-FFF2-40B4-BE49-F238E27FC236}">
                <a16:creationId xmlns:a16="http://schemas.microsoft.com/office/drawing/2014/main" id="{8B8D803C-DB3F-4A49-A30D-DE758B4E546A}"/>
              </a:ext>
            </a:extLst>
          </p:cNvPr>
          <p:cNvSpPr txBox="1"/>
          <p:nvPr/>
        </p:nvSpPr>
        <p:spPr>
          <a:xfrm>
            <a:off x="2336800" y="2651554"/>
            <a:ext cx="9662160" cy="1015663"/>
          </a:xfrm>
          <a:prstGeom prst="rect">
            <a:avLst/>
          </a:prstGeom>
          <a:noFill/>
        </p:spPr>
        <p:txBody>
          <a:bodyPr wrap="square">
            <a:spAutoFit/>
          </a:bodyPr>
          <a:lstStyle/>
          <a:p>
            <a:r>
              <a:rPr lang="en-US" sz="6000" b="1">
                <a:solidFill>
                  <a:schemeClr val="tx1"/>
                </a:solidFill>
              </a:rPr>
              <a:t>Discussion/Q&amp;A</a:t>
            </a:r>
            <a:endParaRPr lang="en-US" sz="6000" b="1"/>
          </a:p>
        </p:txBody>
      </p:sp>
    </p:spTree>
    <p:extLst>
      <p:ext uri="{BB962C8B-B14F-4D97-AF65-F5344CB8AC3E}">
        <p14:creationId xmlns:p14="http://schemas.microsoft.com/office/powerpoint/2010/main" val="278851176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203</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893100"/>
          </a:xfrm>
          <a:prstGeom prst="rect">
            <a:avLst/>
          </a:prstGeom>
          <a:noFill/>
        </p:spPr>
        <p:txBody>
          <a:bodyPr wrap="square" lIns="91440" tIns="45720" rIns="91440" bIns="45720" rtlCol="0" anchor="t">
            <a:spAutoFit/>
          </a:bodyPr>
          <a:lstStyle/>
          <a:p>
            <a:r>
              <a:rPr lang="en-US" sz="4400" b="1">
                <a:latin typeface="Calibri"/>
                <a:cs typeface="Arial"/>
              </a:rPr>
              <a:t>Steve Hawkins</a:t>
            </a:r>
            <a:endParaRPr lang="en-US">
              <a:latin typeface="Calibri"/>
            </a:endParaRPr>
          </a:p>
          <a:p>
            <a:r>
              <a:rPr lang="en-US" sz="4000">
                <a:latin typeface="Calibri"/>
                <a:cs typeface="Arial"/>
              </a:rPr>
              <a:t>Interim President &amp; CEO</a:t>
            </a:r>
            <a:br>
              <a:rPr lang="en-US" sz="4000">
                <a:latin typeface="Calibri"/>
                <a:cs typeface="Arial"/>
              </a:rPr>
            </a:br>
            <a:r>
              <a:rPr lang="en-US" sz="4000">
                <a:latin typeface="Calibri"/>
                <a:cs typeface="Arial"/>
              </a:rPr>
              <a:t>United States Cannabis Council</a:t>
            </a:r>
          </a:p>
          <a:p>
            <a:endParaRPr lang="en-US">
              <a:latin typeface="Calibri"/>
            </a:endParaRPr>
          </a:p>
        </p:txBody>
      </p:sp>
      <p:pic>
        <p:nvPicPr>
          <p:cNvPr id="5" name="Picture 4" descr="A bald person in a suit&#10;&#10;Description automatically generated with medium confidence">
            <a:extLst>
              <a:ext uri="{FF2B5EF4-FFF2-40B4-BE49-F238E27FC236}">
                <a16:creationId xmlns:a16="http://schemas.microsoft.com/office/drawing/2014/main" id="{C39AC3C8-FBD8-42A4-9A4D-C06B80B17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983" y="1467210"/>
            <a:ext cx="3630434" cy="3630434"/>
          </a:xfrm>
          <a:prstGeom prst="flowChartConnector">
            <a:avLst/>
          </a:prstGeom>
        </p:spPr>
      </p:pic>
    </p:spTree>
    <p:extLst>
      <p:ext uri="{BB962C8B-B14F-4D97-AF65-F5344CB8AC3E}">
        <p14:creationId xmlns:p14="http://schemas.microsoft.com/office/powerpoint/2010/main" val="119719056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506A0-9C3C-4503-9635-F442EADE6898}"/>
              </a:ext>
            </a:extLst>
          </p:cNvPr>
          <p:cNvSpPr>
            <a:spLocks noGrp="1"/>
          </p:cNvSpPr>
          <p:nvPr>
            <p:ph type="ctrTitle"/>
          </p:nvPr>
        </p:nvSpPr>
        <p:spPr/>
        <p:txBody>
          <a:bodyPr/>
          <a:lstStyle/>
          <a:p>
            <a:r>
              <a:rPr lang="en-US"/>
              <a:t>Thank you to our Sponsor</a:t>
            </a:r>
          </a:p>
        </p:txBody>
      </p:sp>
      <p:sp>
        <p:nvSpPr>
          <p:cNvPr id="3" name="Subtitle 2">
            <a:extLst>
              <a:ext uri="{FF2B5EF4-FFF2-40B4-BE49-F238E27FC236}">
                <a16:creationId xmlns:a16="http://schemas.microsoft.com/office/drawing/2014/main" id="{6059ED0E-F25F-4EAB-8E29-306FF6CB2E01}"/>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7F47EA7B-F4B4-474F-A1F9-C430FE8057C5}"/>
              </a:ext>
            </a:extLst>
          </p:cNvPr>
          <p:cNvSpPr>
            <a:spLocks noGrp="1"/>
          </p:cNvSpPr>
          <p:nvPr>
            <p:ph type="sldNum" sz="quarter" idx="12"/>
          </p:nvPr>
        </p:nvSpPr>
        <p:spPr/>
        <p:txBody>
          <a:bodyPr/>
          <a:lstStyle/>
          <a:p>
            <a:fld id="{27E16C0C-6FB0-4EFF-ADEE-30E9E324E0EA}" type="slidenum">
              <a:rPr lang="en-US" smtClean="0"/>
              <a:pPr/>
              <a:t>204</a:t>
            </a:fld>
            <a:endParaRPr lang="en-US"/>
          </a:p>
        </p:txBody>
      </p:sp>
      <p:pic>
        <p:nvPicPr>
          <p:cNvPr id="7" name="Picture 6" descr="Logo, company name&#10;&#10;Description automatically generated">
            <a:extLst>
              <a:ext uri="{FF2B5EF4-FFF2-40B4-BE49-F238E27FC236}">
                <a16:creationId xmlns:a16="http://schemas.microsoft.com/office/drawing/2014/main" id="{49DEC1B1-36AC-4B98-92E2-906BC85A6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3664527"/>
            <a:ext cx="5111624" cy="3049348"/>
          </a:xfrm>
          <a:prstGeom prst="rect">
            <a:avLst/>
          </a:prstGeom>
        </p:spPr>
      </p:pic>
    </p:spTree>
    <p:extLst>
      <p:ext uri="{BB962C8B-B14F-4D97-AF65-F5344CB8AC3E}">
        <p14:creationId xmlns:p14="http://schemas.microsoft.com/office/powerpoint/2010/main" val="410999858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CE7E738C-6F6E-4A94-87C5-86F67C17E85C}"/>
              </a:ext>
            </a:extLst>
          </p:cNvPr>
          <p:cNvSpPr>
            <a:spLocks noGrp="1"/>
          </p:cNvSpPr>
          <p:nvPr>
            <p:ph type="ctrTitle"/>
          </p:nvPr>
        </p:nvSpPr>
        <p:spPr>
          <a:xfrm>
            <a:off x="1117829" y="1648095"/>
            <a:ext cx="7200899" cy="1500188"/>
          </a:xfrm>
        </p:spPr>
        <p:txBody>
          <a:bodyPr>
            <a:noAutofit/>
          </a:bodyPr>
          <a:lstStyle/>
          <a:p>
            <a:r>
              <a:rPr lang="en-US"/>
              <a:t>Behavior Change Campaigns that Work</a:t>
            </a:r>
          </a:p>
        </p:txBody>
      </p:sp>
      <p:sp>
        <p:nvSpPr>
          <p:cNvPr id="50" name="Subtitle 49">
            <a:extLst>
              <a:ext uri="{FF2B5EF4-FFF2-40B4-BE49-F238E27FC236}">
                <a16:creationId xmlns:a16="http://schemas.microsoft.com/office/drawing/2014/main" id="{915F8DDD-C68B-45B5-8852-78A8270D899E}"/>
              </a:ext>
            </a:extLst>
          </p:cNvPr>
          <p:cNvSpPr>
            <a:spLocks noGrp="1"/>
          </p:cNvSpPr>
          <p:nvPr>
            <p:ph type="subTitle" idx="1"/>
          </p:nvPr>
        </p:nvSpPr>
        <p:spPr>
          <a:xfrm>
            <a:off x="1264044" y="3482469"/>
            <a:ext cx="6908468" cy="3186627"/>
          </a:xfrm>
        </p:spPr>
        <p:txBody>
          <a:bodyPr vert="horz" lIns="91440" tIns="45720" rIns="91440" bIns="45720" rtlCol="0" anchor="t">
            <a:normAutofit fontScale="85000" lnSpcReduction="20000"/>
          </a:bodyPr>
          <a:lstStyle/>
          <a:p>
            <a:r>
              <a:rPr lang="en-US" sz="3600" b="1"/>
              <a:t>Moderator: </a:t>
            </a:r>
            <a:r>
              <a:rPr kumimoji="0" lang="en-US" sz="3600" b="0" i="0" u="none" strike="noStrike" kern="1200" cap="none" spc="0" normalizeH="0" baseline="0" noProof="0">
                <a:ln>
                  <a:noFill/>
                </a:ln>
                <a:solidFill>
                  <a:prstClr val="black"/>
                </a:solidFill>
                <a:effectLst/>
                <a:uLnTx/>
                <a:uFillTx/>
              </a:rPr>
              <a:t>Leslie Kimball, Chief of Communications &amp; Branding, Responsibility.org</a:t>
            </a:r>
            <a:endParaRPr lang="en-US" sz="3600"/>
          </a:p>
          <a:p>
            <a:r>
              <a:rPr lang="en-US" sz="3600" b="1"/>
              <a:t>Panelists: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prstClr val="black"/>
                </a:solidFill>
                <a:effectLst/>
                <a:uLnTx/>
                <a:uFillTx/>
              </a:rPr>
              <a:t>Jake Nelson – AAA</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prstClr val="black"/>
                </a:solidFill>
                <a:effectLst/>
                <a:uLnTx/>
                <a:uFillTx/>
              </a:rPr>
              <a:t>David </a:t>
            </a:r>
            <a:r>
              <a:rPr kumimoji="0" lang="en-US" sz="3600" b="0" i="0" u="none" strike="noStrike" kern="1200" cap="none" spc="0" normalizeH="0" baseline="0" noProof="0" err="1">
                <a:ln>
                  <a:noFill/>
                </a:ln>
                <a:solidFill>
                  <a:prstClr val="black"/>
                </a:solidFill>
                <a:effectLst/>
                <a:uLnTx/>
                <a:uFillTx/>
              </a:rPr>
              <a:t>Ocamb</a:t>
            </a:r>
            <a:r>
              <a:rPr lang="en-US" sz="3600">
                <a:solidFill>
                  <a:prstClr val="black"/>
                </a:solidFill>
              </a:rPr>
              <a:t> – </a:t>
            </a:r>
            <a:r>
              <a:rPr kumimoji="0" lang="en-US" sz="3600" b="0" i="0" u="none" strike="noStrike" kern="1200" cap="none" spc="0" normalizeH="0" baseline="0" noProof="0">
                <a:ln>
                  <a:noFill/>
                </a:ln>
                <a:solidFill>
                  <a:prstClr val="black"/>
                </a:solidFill>
                <a:effectLst/>
                <a:uLnTx/>
                <a:uFillTx/>
              </a:rPr>
              <a:t>GDC Marketing</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sz="3600">
                <a:solidFill>
                  <a:prstClr val="black"/>
                </a:solidFill>
              </a:rPr>
              <a:t>Shelly Baldwin – WTSC</a:t>
            </a:r>
            <a:endParaRPr kumimoji="0" lang="en-US" sz="3600" b="0" i="0" u="none" strike="noStrike" kern="1200" cap="none" spc="0" normalizeH="0" baseline="0" noProof="0">
              <a:ln>
                <a:noFill/>
              </a:ln>
              <a:solidFill>
                <a:prstClr val="black"/>
              </a:solidFill>
              <a:effectLst/>
              <a:uLnTx/>
              <a:uFillTx/>
            </a:endParaRPr>
          </a:p>
          <a:p>
            <a:endParaRPr lang="en-US">
              <a:latin typeface="Arial"/>
              <a:cs typeface="Arial"/>
            </a:endParaRPr>
          </a:p>
        </p:txBody>
      </p:sp>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825725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206</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923877"/>
          </a:xfrm>
          <a:prstGeom prst="rect">
            <a:avLst/>
          </a:prstGeom>
          <a:noFill/>
        </p:spPr>
        <p:txBody>
          <a:bodyPr wrap="square" lIns="91440" tIns="45720" rIns="91440" bIns="45720" rtlCol="0" anchor="t">
            <a:spAutoFit/>
          </a:bodyPr>
          <a:lstStyle/>
          <a:p>
            <a:r>
              <a:rPr lang="en-US" sz="4400" b="1">
                <a:latin typeface="Calibri"/>
                <a:cs typeface="Arial"/>
              </a:rPr>
              <a:t>Leslie Kimball</a:t>
            </a:r>
            <a:endParaRPr lang="en-US">
              <a:latin typeface="Calibri"/>
            </a:endParaRPr>
          </a:p>
          <a:p>
            <a:r>
              <a:rPr lang="en-US" sz="3600">
                <a:latin typeface="Calibri"/>
                <a:cs typeface="Arial"/>
              </a:rPr>
              <a:t>Chief of Communications &amp; Branding</a:t>
            </a:r>
          </a:p>
          <a:p>
            <a:r>
              <a:rPr lang="en-US" sz="3600">
                <a:latin typeface="Calibri"/>
                <a:cs typeface="Arial"/>
              </a:rPr>
              <a:t>Responsibility.org</a:t>
            </a:r>
          </a:p>
          <a:p>
            <a:endParaRPr lang="en-US" sz="3200">
              <a:cs typeface="Calibri"/>
            </a:endParaRPr>
          </a:p>
        </p:txBody>
      </p:sp>
      <p:pic>
        <p:nvPicPr>
          <p:cNvPr id="6" name="Picture 5" descr="A person smiling for the camera&#10;&#10;Description automatically generated with low confidence">
            <a:extLst>
              <a:ext uri="{FF2B5EF4-FFF2-40B4-BE49-F238E27FC236}">
                <a16:creationId xmlns:a16="http://schemas.microsoft.com/office/drawing/2014/main" id="{E660660A-1C79-4BE2-9638-22D77775B0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983" y="1450994"/>
            <a:ext cx="3605840" cy="3663075"/>
          </a:xfrm>
          <a:prstGeom prst="flowChartConnector">
            <a:avLst/>
          </a:prstGeom>
        </p:spPr>
      </p:pic>
    </p:spTree>
    <p:extLst>
      <p:ext uri="{BB962C8B-B14F-4D97-AF65-F5344CB8AC3E}">
        <p14:creationId xmlns:p14="http://schemas.microsoft.com/office/powerpoint/2010/main" val="227320364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207</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923877"/>
          </a:xfrm>
          <a:prstGeom prst="rect">
            <a:avLst/>
          </a:prstGeom>
          <a:noFill/>
        </p:spPr>
        <p:txBody>
          <a:bodyPr wrap="square" lIns="91440" tIns="45720" rIns="91440" bIns="45720" rtlCol="0" anchor="t">
            <a:spAutoFit/>
          </a:bodyPr>
          <a:lstStyle/>
          <a:p>
            <a:r>
              <a:rPr lang="en-US" sz="4400" b="1">
                <a:latin typeface="Calibri"/>
                <a:cs typeface="Arial"/>
              </a:rPr>
              <a:t>Jake Nelson</a:t>
            </a:r>
            <a:endParaRPr lang="en-US">
              <a:latin typeface="Calibri"/>
            </a:endParaRPr>
          </a:p>
          <a:p>
            <a:r>
              <a:rPr lang="en-US" sz="3600">
                <a:latin typeface="Calibri"/>
                <a:cs typeface="Arial"/>
              </a:rPr>
              <a:t>Director of Traffic Safety Advocacy &amp; Research</a:t>
            </a:r>
          </a:p>
          <a:p>
            <a:r>
              <a:rPr lang="en-US" sz="3600">
                <a:latin typeface="Calibri"/>
                <a:cs typeface="Arial"/>
              </a:rPr>
              <a:t>AAA</a:t>
            </a:r>
            <a:endParaRPr lang="en-US" sz="3600">
              <a:latin typeface="Calibri"/>
            </a:endParaRPr>
          </a:p>
          <a:p>
            <a:endParaRPr lang="en-US" sz="3200">
              <a:cs typeface="Calibri"/>
            </a:endParaRPr>
          </a:p>
        </p:txBody>
      </p:sp>
      <p:pic>
        <p:nvPicPr>
          <p:cNvPr id="5" name="Picture 4" descr="A person smiling for the picture&#10;&#10;Description automatically generated with medium confidence">
            <a:extLst>
              <a:ext uri="{FF2B5EF4-FFF2-40B4-BE49-F238E27FC236}">
                <a16:creationId xmlns:a16="http://schemas.microsoft.com/office/drawing/2014/main" id="{FCDC11A7-58F3-4906-8735-C6EF16DF3B53}"/>
              </a:ext>
            </a:extLst>
          </p:cNvPr>
          <p:cNvPicPr>
            <a:picLocks noChangeAspect="1"/>
          </p:cNvPicPr>
          <p:nvPr/>
        </p:nvPicPr>
        <p:blipFill rotWithShape="1">
          <a:blip r:embed="rId2">
            <a:extLst>
              <a:ext uri="{28A0092B-C50C-407E-A947-70E740481C1C}">
                <a14:useLocalDpi xmlns:a14="http://schemas.microsoft.com/office/drawing/2010/main" val="0"/>
              </a:ext>
            </a:extLst>
          </a:blip>
          <a:srcRect l="-182" t="3929" r="182" b="24643"/>
          <a:stretch/>
        </p:blipFill>
        <p:spPr>
          <a:xfrm>
            <a:off x="854983" y="1495891"/>
            <a:ext cx="3610485" cy="3610485"/>
          </a:xfrm>
          <a:prstGeom prst="flowChartConnector">
            <a:avLst/>
          </a:prstGeom>
        </p:spPr>
      </p:pic>
    </p:spTree>
    <p:extLst>
      <p:ext uri="{BB962C8B-B14F-4D97-AF65-F5344CB8AC3E}">
        <p14:creationId xmlns:p14="http://schemas.microsoft.com/office/powerpoint/2010/main" val="190050577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1520" y="2862142"/>
            <a:ext cx="9044611" cy="2304480"/>
          </a:xfrm>
        </p:spPr>
        <p:txBody>
          <a:bodyPr>
            <a:normAutofit fontScale="90000"/>
          </a:bodyPr>
          <a:lstStyle/>
          <a:p>
            <a:r>
              <a:rPr lang="en-US" sz="4900" b="1" dirty="0">
                <a:solidFill>
                  <a:srgbClr val="FFC000"/>
                </a:solidFill>
                <a:effectLst>
                  <a:outerShdw blurRad="38100" dist="38100" dir="2700000" algn="tl">
                    <a:srgbClr val="000000">
                      <a:alpha val="43137"/>
                    </a:srgbClr>
                  </a:outerShdw>
                </a:effectLst>
              </a:rPr>
              <a:t>So, you want to influence behavior through education?</a:t>
            </a:r>
            <a:br>
              <a:rPr lang="en-US" sz="3400" b="1" dirty="0">
                <a:solidFill>
                  <a:srgbClr val="FFC000"/>
                </a:solidFill>
                <a:effectLst>
                  <a:outerShdw blurRad="38100" dist="38100" dir="2700000" algn="tl">
                    <a:srgbClr val="000000">
                      <a:alpha val="43137"/>
                    </a:srgbClr>
                  </a:outerShdw>
                </a:effectLst>
              </a:rPr>
            </a:br>
            <a:br>
              <a:rPr lang="en-US" sz="3400" b="1" dirty="0">
                <a:solidFill>
                  <a:srgbClr val="FFC000"/>
                </a:solidFill>
                <a:effectLst>
                  <a:outerShdw blurRad="38100" dist="38100" dir="2700000" algn="tl">
                    <a:srgbClr val="000000">
                      <a:alpha val="43137"/>
                    </a:srgbClr>
                  </a:outerShdw>
                </a:effectLst>
              </a:rPr>
            </a:br>
            <a:r>
              <a:rPr lang="en-US" sz="2000" b="1" dirty="0"/>
              <a:t>July 30, 2021</a:t>
            </a:r>
            <a:br>
              <a:rPr lang="en-US" sz="4000" b="1" dirty="0"/>
            </a:br>
            <a:endParaRPr lang="en-US" sz="2800" b="1" i="1" dirty="0"/>
          </a:p>
        </p:txBody>
      </p:sp>
      <p:sp>
        <p:nvSpPr>
          <p:cNvPr id="3" name="Subtitle 2"/>
          <p:cNvSpPr>
            <a:spLocks noGrp="1"/>
          </p:cNvSpPr>
          <p:nvPr>
            <p:ph type="subTitle" idx="1"/>
          </p:nvPr>
        </p:nvSpPr>
        <p:spPr>
          <a:xfrm>
            <a:off x="731520" y="5166622"/>
            <a:ext cx="8263649" cy="2323336"/>
          </a:xfrm>
        </p:spPr>
        <p:txBody>
          <a:bodyPr>
            <a:normAutofit/>
          </a:bodyPr>
          <a:lstStyle/>
          <a:p>
            <a:pPr>
              <a:spcAft>
                <a:spcPts val="600"/>
              </a:spcAft>
            </a:pPr>
            <a:r>
              <a:rPr lang="en-US" sz="2000" b="1" dirty="0">
                <a:solidFill>
                  <a:srgbClr val="FFC000"/>
                </a:solidFill>
                <a:effectLst>
                  <a:outerShdw blurRad="38100" dist="38100" dir="2700000" algn="tl">
                    <a:srgbClr val="000000">
                      <a:alpha val="43137"/>
                    </a:srgbClr>
                  </a:outerShdw>
                </a:effectLst>
              </a:rPr>
              <a:t>Jake Nelson, MPH, MPP</a:t>
            </a:r>
            <a:br>
              <a:rPr lang="en-US" sz="2000" dirty="0"/>
            </a:br>
            <a:r>
              <a:rPr lang="en-US" sz="1600" dirty="0"/>
              <a:t>Director, Traffic Safety Advocacy &amp; Research</a:t>
            </a:r>
          </a:p>
          <a:p>
            <a:pPr>
              <a:spcAft>
                <a:spcPts val="600"/>
              </a:spcAft>
            </a:pPr>
            <a:r>
              <a:rPr lang="en-US" sz="1600" dirty="0"/>
              <a:t>AAA National Office // Washington, DC</a:t>
            </a:r>
          </a:p>
          <a:p>
            <a:endParaRPr lang="en-US" dirty="0"/>
          </a:p>
        </p:txBody>
      </p:sp>
      <p:pic>
        <p:nvPicPr>
          <p:cNvPr id="8" name="Picture Placeholder 7"/>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0000" r="20000"/>
          <a:stretch>
            <a:fillRect/>
          </a:stretch>
        </p:blipFill>
        <p:spPr/>
      </p:pic>
    </p:spTree>
    <p:extLst>
      <p:ext uri="{BB962C8B-B14F-4D97-AF65-F5344CB8AC3E}">
        <p14:creationId xmlns:p14="http://schemas.microsoft.com/office/powerpoint/2010/main" val="399505605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D2A37"/>
              </a:solidFill>
              <a:effectLst/>
              <a:uLnTx/>
              <a:uFillTx/>
              <a:latin typeface="Arial" panose="020B0604020202020204"/>
              <a:ea typeface="+mn-ea"/>
              <a:cs typeface="+mn-c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6606" y="0"/>
            <a:ext cx="4469056" cy="68422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42290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D2A37"/>
              </a:solidFill>
              <a:effectLst/>
              <a:uLnTx/>
              <a:uFillTx/>
              <a:latin typeface="Arial" panose="020B0604020202020204"/>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203289" cy="7010400"/>
          </a:xfrm>
          <a:prstGeom prst="rect">
            <a:avLst/>
          </a:prstGeom>
        </p:spPr>
      </p:pic>
    </p:spTree>
    <p:extLst>
      <p:ext uri="{BB962C8B-B14F-4D97-AF65-F5344CB8AC3E}">
        <p14:creationId xmlns:p14="http://schemas.microsoft.com/office/powerpoint/2010/main" val="1033210972"/>
      </p:ext>
    </p:extLst>
  </p:cSld>
  <p:clrMapOvr>
    <a:masterClrMapping/>
  </p:clrMapOvr>
  <p:transition spd="slow">
    <p:circle/>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6387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itle 2"/>
          <p:cNvSpPr>
            <a:spLocks noGrp="1"/>
          </p:cNvSpPr>
          <p:nvPr>
            <p:ph type="title"/>
          </p:nvPr>
        </p:nvSpPr>
        <p:spPr>
          <a:xfrm>
            <a:off x="838200" y="365129"/>
            <a:ext cx="5876499" cy="5811834"/>
          </a:xfrm>
        </p:spPr>
        <p:txBody>
          <a:bodyPr>
            <a:normAutofit/>
          </a:bodyPr>
          <a:lstStyle/>
          <a:p>
            <a:pPr algn="ctr"/>
            <a:r>
              <a:rPr lang="en-US" sz="7200" b="1" dirty="0">
                <a:solidFill>
                  <a:schemeClr val="bg1"/>
                </a:solidFill>
                <a:effectLst>
                  <a:outerShdw blurRad="38100" dist="38100" dir="2700000" algn="tl">
                    <a:srgbClr val="000000">
                      <a:alpha val="43137"/>
                    </a:srgbClr>
                  </a:outerShdw>
                </a:effectLst>
              </a:rPr>
              <a:t> Memorable to Motivational</a:t>
            </a:r>
          </a:p>
        </p:txBody>
      </p:sp>
      <p:pic>
        <p:nvPicPr>
          <p:cNvPr id="7" name="Content Placeholder 6"/>
          <p:cNvPicPr>
            <a:picLocks noGrp="1" noChangeAspect="1"/>
          </p:cNvPicPr>
          <p:nvPr>
            <p:ph sz="half" idx="11"/>
          </p:nvPr>
        </p:nvPicPr>
        <p:blipFill>
          <a:blip r:embed="rId3">
            <a:extLst>
              <a:ext uri="{28A0092B-C50C-407E-A947-70E740481C1C}">
                <a14:useLocalDpi xmlns:a14="http://schemas.microsoft.com/office/drawing/2010/main" val="0"/>
              </a:ext>
            </a:extLst>
          </a:blip>
          <a:stretch>
            <a:fillRect/>
          </a:stretch>
        </p:blipFill>
        <p:spPr>
          <a:xfrm>
            <a:off x="7105815" y="365129"/>
            <a:ext cx="4267200" cy="5715000"/>
          </a:xfrm>
        </p:spPr>
      </p:pic>
    </p:spTree>
    <p:extLst>
      <p:ext uri="{BB962C8B-B14F-4D97-AF65-F5344CB8AC3E}">
        <p14:creationId xmlns:p14="http://schemas.microsoft.com/office/powerpoint/2010/main" val="2348901164"/>
      </p:ext>
    </p:extLst>
  </p:cSld>
  <p:clrMapOvr>
    <a:masterClrMapping/>
  </p:clrMapOvr>
  <p:transition spd="slow">
    <p:circle/>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isarias.com/wp-content/uploads/2017/11/its-not-about-you-800x533.png">
            <a:extLst>
              <a:ext uri="{FF2B5EF4-FFF2-40B4-BE49-F238E27FC236}">
                <a16:creationId xmlns:a16="http://schemas.microsoft.com/office/drawing/2014/main" id="{346D4259-BF31-4128-9A3B-64344A34A4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75407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D2A37"/>
              </a:solidFill>
              <a:effectLst/>
              <a:uLnTx/>
              <a:uFillTx/>
              <a:latin typeface="Arial" panose="020B0604020202020204"/>
              <a:ea typeface="+mn-ea"/>
              <a:cs typeface="+mn-cs"/>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585"/>
          <a:stretch/>
        </p:blipFill>
        <p:spPr>
          <a:xfrm>
            <a:off x="0" y="0"/>
            <a:ext cx="12192000" cy="5867026"/>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0" y="6304002"/>
            <a:ext cx="12192000" cy="553998"/>
          </a:xfrm>
          <a:prstGeom prst="rect">
            <a:avLst/>
          </a:prstGeom>
          <a:solidFill>
            <a:srgbClr val="FFC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Arial" panose="020B0604020202020204"/>
                <a:ea typeface="+mn-ea"/>
                <a:cs typeface="+mn-cs"/>
              </a:rPr>
              <a:t>~ $10 million spent per 1 percentage point change in consumer opinion or self-reported behavior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0D2A37"/>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639380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anim calcmode="lin" valueType="num">
                                      <p:cBhvr>
                                        <p:cTn id="8" dur="1250" fill="hold"/>
                                        <p:tgtEl>
                                          <p:spTgt spid="5"/>
                                        </p:tgtEl>
                                        <p:attrNameLst>
                                          <p:attrName>ppt_x</p:attrName>
                                        </p:attrNameLst>
                                      </p:cBhvr>
                                      <p:tavLst>
                                        <p:tav tm="0">
                                          <p:val>
                                            <p:strVal val="#ppt_x"/>
                                          </p:val>
                                        </p:tav>
                                        <p:tav tm="100000">
                                          <p:val>
                                            <p:strVal val="#ppt_x"/>
                                          </p:val>
                                        </p:tav>
                                      </p:tavLst>
                                    </p:anim>
                                    <p:anim calcmode="lin" valueType="num">
                                      <p:cBhvr>
                                        <p:cTn id="9" dur="1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D2A37"/>
              </a:solidFill>
              <a:effectLst/>
              <a:uLnTx/>
              <a:uFillTx/>
              <a:latin typeface="Arial" panose="020B0604020202020204"/>
              <a:ea typeface="+mn-ea"/>
              <a:cs typeface="+mn-cs"/>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4932"/>
          <a:stretch/>
        </p:blipFill>
        <p:spPr>
          <a:xfrm>
            <a:off x="0" y="0"/>
            <a:ext cx="12192000" cy="6897189"/>
          </a:xfrm>
          <a:prstGeom prst="rect">
            <a:avLst/>
          </a:prstGeom>
        </p:spPr>
      </p:pic>
    </p:spTree>
    <p:extLst>
      <p:ext uri="{BB962C8B-B14F-4D97-AF65-F5344CB8AC3E}">
        <p14:creationId xmlns:p14="http://schemas.microsoft.com/office/powerpoint/2010/main" val="1501051088"/>
      </p:ext>
    </p:extLst>
  </p:cSld>
  <p:clrMapOvr>
    <a:masterClrMapping/>
  </p:clrMapOvr>
  <p:transition spd="slow">
    <p:circle/>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hlinkClick r:id="rId3"/>
          </p:cNvPr>
          <p:cNvPicPr>
            <a:picLocks noChangeAspect="1"/>
          </p:cNvPicPr>
          <p:nvPr/>
        </p:nvPicPr>
        <p:blipFill>
          <a:blip r:embed="rId4"/>
          <a:stretch>
            <a:fillRect/>
          </a:stretch>
        </p:blipFill>
        <p:spPr>
          <a:xfrm>
            <a:off x="988370" y="0"/>
            <a:ext cx="5266854" cy="6858000"/>
          </a:xfrm>
          <a:prstGeom prst="rect">
            <a:avLst/>
          </a:prstGeom>
        </p:spPr>
      </p:pic>
      <p:sp>
        <p:nvSpPr>
          <p:cNvPr id="5" name="TextBox 4"/>
          <p:cNvSpPr txBox="1"/>
          <p:nvPr/>
        </p:nvSpPr>
        <p:spPr bwMode="auto">
          <a:xfrm>
            <a:off x="6482687" y="1569493"/>
            <a:ext cx="5486399" cy="1938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Arial"/>
              </a:rPr>
              <a:t>←</a:t>
            </a:r>
            <a:r>
              <a:rPr kumimoji="0" lang="en-US" sz="11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Arial"/>
              </a:rPr>
              <a:t> </a:t>
            </a:r>
            <a:r>
              <a:rPr kumimoji="0" lang="en-US" sz="4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Arial"/>
              </a:rPr>
              <a:t>Click on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Arial"/>
              </a:rPr>
              <a:t>    Cover to Launch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ＭＳ Ｐゴシック"/>
                <a:cs typeface="Arial"/>
              </a:rPr>
              <a:t>    Toolkit</a:t>
            </a:r>
          </a:p>
        </p:txBody>
      </p:sp>
    </p:spTree>
    <p:extLst>
      <p:ext uri="{BB962C8B-B14F-4D97-AF65-F5344CB8AC3E}">
        <p14:creationId xmlns:p14="http://schemas.microsoft.com/office/powerpoint/2010/main" val="1669783382"/>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lstStyle/>
          <a:p>
            <a:r>
              <a:rPr lang="en-US" b="1" dirty="0">
                <a:effectLst>
                  <a:outerShdw blurRad="38100" dist="38100" dir="2700000" algn="tl">
                    <a:srgbClr val="000000">
                      <a:alpha val="43137"/>
                    </a:srgbClr>
                  </a:outerShdw>
                </a:effectLst>
              </a:rPr>
              <a:t>Roadmap</a:t>
            </a:r>
          </a:p>
        </p:txBody>
      </p:sp>
      <p:graphicFrame>
        <p:nvGraphicFramePr>
          <p:cNvPr id="8" name="Content Placeholder 7"/>
          <p:cNvGraphicFramePr>
            <a:graphicFrameLocks noGrp="1"/>
          </p:cNvGraphicFramePr>
          <p:nvPr>
            <p:ph sz="quarter" idx="13"/>
          </p:nvPr>
        </p:nvGraphicFramePr>
        <p:xfrm>
          <a:off x="1551454" y="3896814"/>
          <a:ext cx="9144000" cy="1684020"/>
        </p:xfrm>
        <a:graphic>
          <a:graphicData uri="http://schemas.openxmlformats.org/drawingml/2006/table">
            <a:tbl>
              <a:tblPr firstRow="1" bandRow="1">
                <a:tableStyleId>{2D5ABB26-0587-4C30-8999-92F81FD0307C}</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marR="0" algn="ctr">
                        <a:spcBef>
                          <a:spcPts val="300"/>
                        </a:spcBef>
                        <a:spcAft>
                          <a:spcPts val="0"/>
                        </a:spcAft>
                      </a:pPr>
                      <a:r>
                        <a:rPr lang="en-US" sz="1800" b="1" dirty="0">
                          <a:solidFill>
                            <a:srgbClr val="E57200"/>
                          </a:solidFill>
                          <a:effectLst/>
                          <a:latin typeface="Arial" panose="020B0604020202020204" pitchFamily="34" charset="0"/>
                          <a:ea typeface="Times New Roman" panose="02020603050405020304" pitchFamily="18" charset="0"/>
                          <a:cs typeface="Times New Roman" panose="02020603050405020304" pitchFamily="18" charset="0"/>
                        </a:rPr>
                        <a:t>Phase 1:</a:t>
                      </a:r>
                    </a:p>
                    <a:p>
                      <a:pPr marR="0" algn="ctr">
                        <a:spcBef>
                          <a:spcPts val="300"/>
                        </a:spcBef>
                        <a:spcAft>
                          <a:spcPts val="0"/>
                        </a:spcAft>
                      </a:pPr>
                      <a:r>
                        <a:rPr lang="en-US" sz="1800" b="1" dirty="0">
                          <a:solidFill>
                            <a:srgbClr val="E57200"/>
                          </a:solidFill>
                          <a:effectLst/>
                          <a:latin typeface="Arial" panose="020B0604020202020204" pitchFamily="34" charset="0"/>
                          <a:ea typeface="Times New Roman" panose="02020603050405020304" pitchFamily="18" charset="0"/>
                          <a:cs typeface="Times New Roman" panose="02020603050405020304" pitchFamily="18" charset="0"/>
                        </a:rPr>
                        <a:t>Understand Behavior Change Campaigns and Theory</a:t>
                      </a:r>
                    </a:p>
                  </a:txBody>
                  <a:tcPr marL="68580" marR="68580" marT="0" marB="0"/>
                </a:tc>
                <a:tc>
                  <a:txBody>
                    <a:bodyPr/>
                    <a:lstStyle/>
                    <a:p>
                      <a:pPr marR="0" algn="ctr">
                        <a:spcBef>
                          <a:spcPts val="300"/>
                        </a:spcBef>
                        <a:spcAft>
                          <a:spcPts val="0"/>
                        </a:spcAft>
                      </a:pPr>
                      <a:r>
                        <a:rPr lang="en-US" sz="1800" b="1" dirty="0">
                          <a:solidFill>
                            <a:srgbClr val="007F6E"/>
                          </a:solidFill>
                          <a:effectLst/>
                          <a:latin typeface="Arial" panose="020B0604020202020204" pitchFamily="34" charset="0"/>
                          <a:ea typeface="Times New Roman" panose="02020603050405020304" pitchFamily="18" charset="0"/>
                          <a:cs typeface="Times New Roman" panose="02020603050405020304" pitchFamily="18" charset="0"/>
                        </a:rPr>
                        <a:t>Phase 2:</a:t>
                      </a:r>
                    </a:p>
                    <a:p>
                      <a:pPr marR="0" algn="ctr">
                        <a:spcBef>
                          <a:spcPts val="300"/>
                        </a:spcBef>
                        <a:spcAft>
                          <a:spcPts val="0"/>
                        </a:spcAft>
                      </a:pPr>
                      <a:r>
                        <a:rPr lang="en-US" sz="1800" b="1" dirty="0">
                          <a:solidFill>
                            <a:srgbClr val="007F6E"/>
                          </a:solidFill>
                          <a:effectLst/>
                          <a:latin typeface="Arial" panose="020B0604020202020204" pitchFamily="34" charset="0"/>
                          <a:ea typeface="Times New Roman" panose="02020603050405020304" pitchFamily="18" charset="0"/>
                          <a:cs typeface="Times New Roman" panose="02020603050405020304" pitchFamily="18" charset="0"/>
                        </a:rPr>
                        <a:t>Develop a Campaign Plan </a:t>
                      </a:r>
                      <a:br>
                        <a:rPr lang="en-US" sz="1800" b="1" dirty="0">
                          <a:solidFill>
                            <a:srgbClr val="007F6E"/>
                          </a:solidFill>
                          <a:effectLst/>
                          <a:latin typeface="Arial" panose="020B0604020202020204" pitchFamily="34" charset="0"/>
                          <a:ea typeface="Times New Roman" panose="02020603050405020304" pitchFamily="18" charset="0"/>
                          <a:cs typeface="Times New Roman" panose="02020603050405020304" pitchFamily="18" charset="0"/>
                        </a:rPr>
                      </a:br>
                      <a:r>
                        <a:rPr lang="en-US" sz="1800" b="1" dirty="0">
                          <a:solidFill>
                            <a:srgbClr val="007F6E"/>
                          </a:solidFill>
                          <a:effectLst/>
                          <a:latin typeface="Arial" panose="020B0604020202020204" pitchFamily="34" charset="0"/>
                          <a:ea typeface="Times New Roman" panose="02020603050405020304" pitchFamily="18" charset="0"/>
                          <a:cs typeface="Times New Roman" panose="02020603050405020304" pitchFamily="18" charset="0"/>
                        </a:rPr>
                        <a:t>and Strategy</a:t>
                      </a:r>
                    </a:p>
                  </a:txBody>
                  <a:tcPr marL="68580" marR="68580" marT="0" marB="0"/>
                </a:tc>
                <a:tc>
                  <a:txBody>
                    <a:bodyPr/>
                    <a:lstStyle/>
                    <a:p>
                      <a:pPr marL="0" marR="0" algn="ctr">
                        <a:spcBef>
                          <a:spcPts val="300"/>
                        </a:spcBef>
                        <a:spcAft>
                          <a:spcPts val="0"/>
                        </a:spcAft>
                      </a:pPr>
                      <a:r>
                        <a:rPr lang="en-US" sz="1800" b="1" dirty="0">
                          <a:solidFill>
                            <a:srgbClr val="D6006D"/>
                          </a:solidFill>
                          <a:effectLst/>
                          <a:latin typeface="Arial" panose="020B0604020202020204" pitchFamily="34" charset="0"/>
                          <a:ea typeface="Times New Roman" panose="02020603050405020304" pitchFamily="18" charset="0"/>
                          <a:cs typeface="Times New Roman" panose="02020603050405020304" pitchFamily="18" charset="0"/>
                        </a:rPr>
                        <a:t>Phase 3:</a:t>
                      </a:r>
                    </a:p>
                    <a:p>
                      <a:pPr marL="0" marR="0" algn="ctr">
                        <a:spcBef>
                          <a:spcPts val="300"/>
                        </a:spcBef>
                        <a:spcAft>
                          <a:spcPts val="0"/>
                        </a:spcAft>
                      </a:pPr>
                      <a:r>
                        <a:rPr lang="en-US" sz="1800" b="1" dirty="0">
                          <a:solidFill>
                            <a:srgbClr val="D6006D"/>
                          </a:solidFill>
                          <a:effectLst/>
                          <a:latin typeface="Arial" panose="020B0604020202020204" pitchFamily="34" charset="0"/>
                          <a:ea typeface="Times New Roman" panose="02020603050405020304" pitchFamily="18" charset="0"/>
                          <a:cs typeface="Times New Roman" panose="02020603050405020304" pitchFamily="18" charset="0"/>
                        </a:rPr>
                        <a:t>Develop and </a:t>
                      </a:r>
                      <a:br>
                        <a:rPr lang="en-US" sz="1800" b="1" dirty="0">
                          <a:solidFill>
                            <a:srgbClr val="D6006D"/>
                          </a:solidFill>
                          <a:effectLst/>
                          <a:latin typeface="Arial" panose="020B0604020202020204" pitchFamily="34" charset="0"/>
                          <a:ea typeface="Times New Roman" panose="02020603050405020304" pitchFamily="18" charset="0"/>
                          <a:cs typeface="Times New Roman" panose="02020603050405020304" pitchFamily="18" charset="0"/>
                        </a:rPr>
                      </a:br>
                      <a:r>
                        <a:rPr lang="en-US" sz="1800" b="1" dirty="0">
                          <a:solidFill>
                            <a:srgbClr val="D6006D"/>
                          </a:solidFill>
                          <a:effectLst/>
                          <a:latin typeface="Arial" panose="020B0604020202020204" pitchFamily="34" charset="0"/>
                          <a:ea typeface="Times New Roman" panose="02020603050405020304" pitchFamily="18" charset="0"/>
                          <a:cs typeface="Times New Roman" panose="02020603050405020304" pitchFamily="18" charset="0"/>
                        </a:rPr>
                        <a:t>Pre-Test Messages</a:t>
                      </a:r>
                    </a:p>
                  </a:txBody>
                  <a:tcPr marL="68580" marR="68580" marT="0" marB="0"/>
                </a:tc>
                <a:tc>
                  <a:txBody>
                    <a:bodyPr/>
                    <a:lstStyle/>
                    <a:p>
                      <a:pPr marL="0" marR="0" algn="ctr">
                        <a:spcBef>
                          <a:spcPts val="300"/>
                        </a:spcBef>
                        <a:spcAft>
                          <a:spcPts val="0"/>
                        </a:spcAft>
                      </a:pPr>
                      <a:r>
                        <a:rPr lang="en-US" sz="1800" b="1" dirty="0">
                          <a:solidFill>
                            <a:srgbClr val="673065"/>
                          </a:solidFill>
                          <a:effectLst/>
                          <a:latin typeface="Arial" panose="020B0604020202020204" pitchFamily="34" charset="0"/>
                          <a:ea typeface="Times New Roman" panose="02020603050405020304" pitchFamily="18" charset="0"/>
                          <a:cs typeface="Times New Roman" panose="02020603050405020304" pitchFamily="18" charset="0"/>
                        </a:rPr>
                        <a:t>Phase 4:</a:t>
                      </a:r>
                    </a:p>
                    <a:p>
                      <a:pPr marL="0" marR="0" algn="ctr">
                        <a:spcBef>
                          <a:spcPts val="300"/>
                        </a:spcBef>
                        <a:spcAft>
                          <a:spcPts val="0"/>
                        </a:spcAft>
                      </a:pPr>
                      <a:r>
                        <a:rPr lang="en-US" sz="1800" b="1" dirty="0">
                          <a:solidFill>
                            <a:srgbClr val="673065"/>
                          </a:solidFill>
                          <a:effectLst/>
                          <a:latin typeface="Arial" panose="020B0604020202020204" pitchFamily="34" charset="0"/>
                          <a:ea typeface="Times New Roman" panose="02020603050405020304" pitchFamily="18" charset="0"/>
                          <a:cs typeface="Times New Roman" panose="02020603050405020304" pitchFamily="18" charset="0"/>
                        </a:rPr>
                        <a:t>Implement the Campaign</a:t>
                      </a:r>
                    </a:p>
                  </a:txBody>
                  <a:tcPr marL="68580" marR="68580" marT="0" marB="0"/>
                </a:tc>
                <a:tc>
                  <a:txBody>
                    <a:bodyPr/>
                    <a:lstStyle/>
                    <a:p>
                      <a:pPr marL="0" marR="0" algn="ctr">
                        <a:spcBef>
                          <a:spcPts val="300"/>
                        </a:spcBef>
                        <a:spcAft>
                          <a:spcPts val="0"/>
                        </a:spcAft>
                      </a:pPr>
                      <a:r>
                        <a:rPr lang="en-US" sz="1800" b="1" dirty="0">
                          <a:solidFill>
                            <a:srgbClr val="6F6259"/>
                          </a:solidFill>
                          <a:effectLst/>
                          <a:latin typeface="Arial" panose="020B0604020202020204" pitchFamily="34" charset="0"/>
                          <a:ea typeface="Times New Roman" panose="02020603050405020304" pitchFamily="18" charset="0"/>
                          <a:cs typeface="Times New Roman" panose="02020603050405020304" pitchFamily="18" charset="0"/>
                        </a:rPr>
                        <a:t>Phase 5:</a:t>
                      </a:r>
                    </a:p>
                    <a:p>
                      <a:pPr marL="0" marR="0" algn="ctr">
                        <a:spcBef>
                          <a:spcPts val="300"/>
                        </a:spcBef>
                        <a:spcAft>
                          <a:spcPts val="0"/>
                        </a:spcAft>
                      </a:pPr>
                      <a:r>
                        <a:rPr lang="en-US" sz="1800" b="1" dirty="0">
                          <a:solidFill>
                            <a:srgbClr val="6F6259"/>
                          </a:solidFill>
                          <a:effectLst/>
                          <a:latin typeface="Arial" panose="020B0604020202020204" pitchFamily="34" charset="0"/>
                          <a:ea typeface="Times New Roman" panose="02020603050405020304" pitchFamily="18" charset="0"/>
                          <a:cs typeface="Times New Roman" panose="02020603050405020304" pitchFamily="18" charset="0"/>
                        </a:rPr>
                        <a:t>Evaluate the Campaign</a:t>
                      </a:r>
                    </a:p>
                  </a:txBody>
                  <a:tcPr marL="68580" marR="68580" marT="0" marB="0"/>
                </a:tc>
                <a:extLst>
                  <a:ext uri="{0D108BD9-81ED-4DB2-BD59-A6C34878D82A}">
                    <a16:rowId xmlns:a16="http://schemas.microsoft.com/office/drawing/2014/main" val="10000"/>
                  </a:ext>
                </a:extLst>
              </a:tr>
            </a:tbl>
          </a:graphicData>
        </a:graphic>
      </p:graphicFrame>
      <p:pic>
        <p:nvPicPr>
          <p:cNvPr id="7" name="Picture 6"/>
          <p:cNvPicPr>
            <a:picLocks noChangeAspect="1"/>
          </p:cNvPicPr>
          <p:nvPr/>
        </p:nvPicPr>
        <p:blipFill rotWithShape="1">
          <a:blip r:embed="rId3"/>
          <a:srcRect b="78863"/>
          <a:stretch/>
        </p:blipFill>
        <p:spPr>
          <a:xfrm>
            <a:off x="1715237" y="1664805"/>
            <a:ext cx="8761526" cy="2011658"/>
          </a:xfrm>
          <a:prstGeom prst="rect">
            <a:avLst/>
          </a:prstGeom>
        </p:spPr>
      </p:pic>
    </p:spTree>
    <p:extLst>
      <p:ext uri="{BB962C8B-B14F-4D97-AF65-F5344CB8AC3E}">
        <p14:creationId xmlns:p14="http://schemas.microsoft.com/office/powerpoint/2010/main" val="2692733608"/>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lstStyle/>
          <a:p>
            <a:r>
              <a:rPr lang="en-US" dirty="0"/>
              <a:t>Appendix: Toolkit Checklist </a:t>
            </a:r>
          </a:p>
        </p:txBody>
      </p:sp>
      <p:sp>
        <p:nvSpPr>
          <p:cNvPr id="7" name="Content Placeholder 6"/>
          <p:cNvSpPr>
            <a:spLocks noGrp="1"/>
          </p:cNvSpPr>
          <p:nvPr>
            <p:ph sz="quarter" idx="11"/>
          </p:nvPr>
        </p:nvSpPr>
        <p:spPr>
          <a:xfrm>
            <a:off x="7833341" y="1966032"/>
            <a:ext cx="2651776" cy="4389072"/>
          </a:xfrm>
        </p:spPr>
        <p:txBody>
          <a:bodyPr/>
          <a:lstStyle/>
          <a:p>
            <a:pPr>
              <a:spcBef>
                <a:spcPts val="900"/>
              </a:spcBef>
            </a:pPr>
            <a:r>
              <a:rPr lang="en-US" sz="2300" dirty="0"/>
              <a:t>Appendix B consolidates the checklists presented in the toolkit, by phase</a:t>
            </a:r>
          </a:p>
          <a:p>
            <a:pPr>
              <a:spcBef>
                <a:spcPts val="900"/>
              </a:spcBef>
            </a:pPr>
            <a:r>
              <a:rPr lang="en-US" sz="2300" dirty="0"/>
              <a:t>The checklists present key items to be done or considered</a:t>
            </a:r>
          </a:p>
          <a:p>
            <a:pPr>
              <a:spcBef>
                <a:spcPts val="900"/>
              </a:spcBef>
            </a:pPr>
            <a:endParaRPr lang="en-US" sz="2300" dirty="0"/>
          </a:p>
        </p:txBody>
      </p:sp>
      <p:pic>
        <p:nvPicPr>
          <p:cNvPr id="11" name="Picture 10"/>
          <p:cNvPicPr>
            <a:picLocks noChangeAspect="1"/>
          </p:cNvPicPr>
          <p:nvPr/>
        </p:nvPicPr>
        <p:blipFill rotWithShape="1">
          <a:blip r:embed="rId3"/>
          <a:srcRect r="2760"/>
          <a:stretch/>
        </p:blipFill>
        <p:spPr>
          <a:xfrm>
            <a:off x="1798367" y="1234464"/>
            <a:ext cx="5834362" cy="5120640"/>
          </a:xfrm>
          <a:prstGeom prst="rect">
            <a:avLst/>
          </a:prstGeom>
        </p:spPr>
      </p:pic>
    </p:spTree>
    <p:extLst>
      <p:ext uri="{BB962C8B-B14F-4D97-AF65-F5344CB8AC3E}">
        <p14:creationId xmlns:p14="http://schemas.microsoft.com/office/powerpoint/2010/main" val="3667294291"/>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14574"/>
                </a:solidFill>
                <a:effectLst/>
                <a:uLnTx/>
                <a:uFillTx/>
                <a:latin typeface="Arial" panose="020B0604020202020204"/>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dirty="0">
              <a:ln>
                <a:noFill/>
              </a:ln>
              <a:solidFill>
                <a:srgbClr val="01457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7854741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219</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791200" cy="2431435"/>
          </a:xfrm>
          <a:prstGeom prst="rect">
            <a:avLst/>
          </a:prstGeom>
          <a:noFill/>
        </p:spPr>
        <p:txBody>
          <a:bodyPr wrap="square" lIns="91440" tIns="45720" rIns="91440" bIns="45720" rtlCol="0" anchor="t">
            <a:spAutoFit/>
          </a:bodyPr>
          <a:lstStyle/>
          <a:p>
            <a:r>
              <a:rPr lang="en-US" sz="4400" b="1">
                <a:latin typeface="Calibri"/>
                <a:cs typeface="Arial"/>
              </a:rPr>
              <a:t>David </a:t>
            </a:r>
            <a:r>
              <a:rPr lang="en-US" sz="4400" b="1" err="1">
                <a:latin typeface="Calibri"/>
                <a:cs typeface="Arial"/>
              </a:rPr>
              <a:t>Ocamb</a:t>
            </a:r>
            <a:endParaRPr lang="en-US" sz="4400" b="1">
              <a:latin typeface="Calibri"/>
              <a:cs typeface="Arial"/>
            </a:endParaRPr>
          </a:p>
          <a:p>
            <a:r>
              <a:rPr lang="en-US" sz="3600">
                <a:solidFill>
                  <a:prstClr val="black"/>
                </a:solidFill>
              </a:rPr>
              <a:t>Chief Research Officer</a:t>
            </a:r>
          </a:p>
          <a:p>
            <a:r>
              <a:rPr kumimoji="0" lang="en-US" sz="3600" b="0" i="0" u="none" strike="noStrike" kern="1200" cap="none" spc="0" normalizeH="0" baseline="0" noProof="0">
                <a:ln>
                  <a:noFill/>
                </a:ln>
                <a:solidFill>
                  <a:prstClr val="black"/>
                </a:solidFill>
                <a:effectLst/>
                <a:uLnTx/>
                <a:uFillTx/>
                <a:ea typeface="+mn-ea"/>
                <a:cs typeface="+mn-cs"/>
              </a:rPr>
              <a:t>GDC Marketing and Ideation</a:t>
            </a:r>
          </a:p>
          <a:p>
            <a:endParaRPr lang="en-US">
              <a:latin typeface="Calibri"/>
            </a:endParaRPr>
          </a:p>
          <a:p>
            <a:endParaRPr lang="en-US">
              <a:latin typeface="Calibri"/>
            </a:endParaRPr>
          </a:p>
        </p:txBody>
      </p:sp>
      <p:pic>
        <p:nvPicPr>
          <p:cNvPr id="13314" name="Picture 2">
            <a:extLst>
              <a:ext uri="{FF2B5EF4-FFF2-40B4-BE49-F238E27FC236}">
                <a16:creationId xmlns:a16="http://schemas.microsoft.com/office/drawing/2014/main" id="{EF6C077C-0E05-450F-9BA2-15268D6F9C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441" b="23939"/>
          <a:stretch/>
        </p:blipFill>
        <p:spPr bwMode="auto">
          <a:xfrm>
            <a:off x="719092" y="1464816"/>
            <a:ext cx="3709812" cy="3709812"/>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11685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220</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p:txBody>
          <a:bodyPr/>
          <a:lstStyle/>
          <a:p>
            <a:r>
              <a:rPr lang="en-US"/>
              <a:t>What is a campaign?</a:t>
            </a:r>
          </a:p>
        </p:txBody>
      </p:sp>
      <p:sp>
        <p:nvSpPr>
          <p:cNvPr id="10" name="Text Placeholder 9">
            <a:extLst>
              <a:ext uri="{FF2B5EF4-FFF2-40B4-BE49-F238E27FC236}">
                <a16:creationId xmlns:a16="http://schemas.microsoft.com/office/drawing/2014/main" id="{C1D06874-D293-428D-9EA3-996994DDD1F0}"/>
              </a:ext>
            </a:extLst>
          </p:cNvPr>
          <p:cNvSpPr>
            <a:spLocks noGrp="1"/>
          </p:cNvSpPr>
          <p:nvPr>
            <p:ph type="body" idx="1"/>
          </p:nvPr>
        </p:nvSpPr>
        <p:spPr/>
        <p:txBody>
          <a:bodyPr>
            <a:normAutofit/>
          </a:bodyPr>
          <a:lstStyle/>
          <a:p>
            <a:pPr marL="285750" indent="-285750">
              <a:buFont typeface="Arial" panose="020B0604020202020204" pitchFamily="34" charset="0"/>
              <a:buChar char="•"/>
            </a:pPr>
            <a:r>
              <a:rPr lang="en-US"/>
              <a:t>It’s NOT a brainstorm of “tactics”</a:t>
            </a:r>
          </a:p>
          <a:p>
            <a:endParaRPr lang="en-US"/>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p:txBody>
          <a:bodyPr/>
          <a:lstStyle/>
          <a:p>
            <a:pPr marL="285750" indent="-285750">
              <a:buFont typeface="Arial" panose="020B0604020202020204" pitchFamily="34" charset="0"/>
              <a:buChar char="•"/>
            </a:pPr>
            <a:r>
              <a:rPr lang="en-US"/>
              <a:t>It IS a </a:t>
            </a:r>
            <a:r>
              <a:rPr lang="en-US" b="1"/>
              <a:t>full integration </a:t>
            </a:r>
            <a:r>
              <a:rPr lang="en-US"/>
              <a:t>of all components of your public information and education campaign</a:t>
            </a:r>
          </a:p>
          <a:p>
            <a:pPr marL="742950" lvl="1" indent="-285750">
              <a:buFont typeface="Arial" panose="020B0604020202020204" pitchFamily="34" charset="0"/>
              <a:buChar char="•"/>
            </a:pPr>
            <a:r>
              <a:rPr lang="en-US" b="0"/>
              <a:t>TV</a:t>
            </a:r>
          </a:p>
          <a:p>
            <a:pPr marL="742950" lvl="1" indent="-285750">
              <a:buFont typeface="Arial" panose="020B0604020202020204" pitchFamily="34" charset="0"/>
              <a:buChar char="•"/>
            </a:pPr>
            <a:r>
              <a:rPr lang="en-US" b="0"/>
              <a:t>Radio</a:t>
            </a:r>
          </a:p>
          <a:p>
            <a:pPr marL="742950" lvl="1" indent="-285750">
              <a:buFont typeface="Arial" panose="020B0604020202020204" pitchFamily="34" charset="0"/>
              <a:buChar char="•"/>
            </a:pPr>
            <a:r>
              <a:rPr lang="en-US" b="0"/>
              <a:t>Paid digital</a:t>
            </a:r>
          </a:p>
          <a:p>
            <a:pPr marL="742950" lvl="1" indent="-285750">
              <a:buFont typeface="Arial" panose="020B0604020202020204" pitchFamily="34" charset="0"/>
              <a:buChar char="•"/>
            </a:pPr>
            <a:r>
              <a:rPr lang="en-US" b="0"/>
              <a:t>OOH</a:t>
            </a:r>
          </a:p>
          <a:p>
            <a:pPr marL="742950" lvl="1" indent="-285750">
              <a:buFont typeface="Arial" panose="020B0604020202020204" pitchFamily="34" charset="0"/>
              <a:buChar char="•"/>
            </a:pPr>
            <a:r>
              <a:rPr lang="en-US" b="0"/>
              <a:t>Earned media</a:t>
            </a:r>
          </a:p>
          <a:p>
            <a:pPr marL="742950" lvl="1" indent="-285750">
              <a:buFont typeface="Arial" panose="020B0604020202020204" pitchFamily="34" charset="0"/>
              <a:buChar char="•"/>
            </a:pPr>
            <a:r>
              <a:rPr lang="en-US" b="0"/>
              <a:t>Social media</a:t>
            </a:r>
          </a:p>
          <a:p>
            <a:pPr marL="742950" lvl="1" indent="-285750">
              <a:buFont typeface="Arial" panose="020B0604020202020204" pitchFamily="34" charset="0"/>
              <a:buChar char="•"/>
            </a:pPr>
            <a:r>
              <a:rPr lang="en-US" b="0"/>
              <a:t>Experiential</a:t>
            </a:r>
          </a:p>
          <a:p>
            <a:pPr marL="742950" lvl="1" indent="-285750">
              <a:buFont typeface="Arial" panose="020B0604020202020204" pitchFamily="34" charset="0"/>
              <a:buChar char="•"/>
            </a:pPr>
            <a:r>
              <a:rPr lang="en-US" b="0"/>
              <a:t>Partnerships</a:t>
            </a:r>
          </a:p>
          <a:p>
            <a:pPr marL="742950" lvl="1" indent="-285750">
              <a:buFont typeface="Arial" panose="020B0604020202020204" pitchFamily="34" charset="0"/>
              <a:buChar char="•"/>
            </a:pPr>
            <a:r>
              <a:rPr lang="en-US" b="0"/>
              <a:t>Everything else you can imagine…</a:t>
            </a:r>
          </a:p>
        </p:txBody>
      </p:sp>
    </p:spTree>
    <p:extLst>
      <p:ext uri="{BB962C8B-B14F-4D97-AF65-F5344CB8AC3E}">
        <p14:creationId xmlns:p14="http://schemas.microsoft.com/office/powerpoint/2010/main" val="342377789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6E3D40-0571-446F-9FDC-A93A5056DB7E}"/>
              </a:ext>
            </a:extLst>
          </p:cNvPr>
          <p:cNvSpPr>
            <a:spLocks noGrp="1"/>
          </p:cNvSpPr>
          <p:nvPr>
            <p:ph type="title"/>
          </p:nvPr>
        </p:nvSpPr>
        <p:spPr/>
        <p:txBody>
          <a:bodyPr/>
          <a:lstStyle/>
          <a:p>
            <a:r>
              <a:rPr lang="en-US"/>
              <a:t>How to build a campaign?</a:t>
            </a:r>
          </a:p>
        </p:txBody>
      </p:sp>
      <p:sp>
        <p:nvSpPr>
          <p:cNvPr id="6" name="Text Placeholder 5">
            <a:extLst>
              <a:ext uri="{FF2B5EF4-FFF2-40B4-BE49-F238E27FC236}">
                <a16:creationId xmlns:a16="http://schemas.microsoft.com/office/drawing/2014/main" id="{668391D3-B187-420F-8BD5-291598D0F372}"/>
              </a:ext>
            </a:extLst>
          </p:cNvPr>
          <p:cNvSpPr>
            <a:spLocks noGrp="1"/>
          </p:cNvSpPr>
          <p:nvPr>
            <p:ph type="body" idx="1"/>
          </p:nvPr>
        </p:nvSpPr>
        <p:spPr>
          <a:xfrm>
            <a:off x="314855" y="1681162"/>
            <a:ext cx="11478560" cy="4059237"/>
          </a:xfrm>
        </p:spPr>
        <p:txBody>
          <a:bodyPr>
            <a:normAutofit/>
          </a:bodyPr>
          <a:lstStyle/>
          <a:p>
            <a:pPr marL="285750" indent="-285750">
              <a:buFont typeface="Arial" panose="020B0604020202020204" pitchFamily="34" charset="0"/>
              <a:buChar char="•"/>
            </a:pPr>
            <a:r>
              <a:rPr lang="en-US"/>
              <a:t>First step: understand the problem and identify the most efficient solution</a:t>
            </a:r>
          </a:p>
          <a:p>
            <a:pPr marL="285750" indent="-285750">
              <a:buFont typeface="Arial" panose="020B0604020202020204" pitchFamily="34" charset="0"/>
              <a:buChar char="•"/>
            </a:pPr>
            <a:r>
              <a:rPr lang="en-US"/>
              <a:t>Through: Research and Planning</a:t>
            </a:r>
          </a:p>
          <a:p>
            <a:pPr marL="742950" lvl="1" indent="-285750">
              <a:buFont typeface="Arial" panose="020B0604020202020204" pitchFamily="34" charset="0"/>
              <a:buChar char="•"/>
            </a:pPr>
            <a:r>
              <a:rPr lang="en-US"/>
              <a:t>Research: identify gaps in existing research (literature review) and fill in those gaps with both quantitative and qualitative studies</a:t>
            </a:r>
          </a:p>
          <a:p>
            <a:pPr marL="742950" lvl="1" indent="-285750">
              <a:buFont typeface="Arial" panose="020B0604020202020204" pitchFamily="34" charset="0"/>
              <a:buChar char="•"/>
            </a:pPr>
            <a:r>
              <a:rPr lang="en-US"/>
              <a:t>Planning: use the results of primary research along with all additional data sources (secondary data, subscription data, big data quant projects, results of digital buys, etc.) to identify the insights that will guide the campaign</a:t>
            </a:r>
          </a:p>
          <a:p>
            <a:pPr marL="285750" indent="-285750">
              <a:buFont typeface="Arial" panose="020B0604020202020204" pitchFamily="34" charset="0"/>
              <a:buChar char="•"/>
            </a:pPr>
            <a:r>
              <a:rPr lang="en-US"/>
              <a:t>Why?</a:t>
            </a:r>
          </a:p>
          <a:p>
            <a:pPr marL="742950" lvl="1" indent="-285750">
              <a:buFont typeface="Arial" panose="020B0604020202020204" pitchFamily="34" charset="0"/>
              <a:buChar char="•"/>
            </a:pPr>
            <a:r>
              <a:rPr lang="en-US"/>
              <a:t>Save money</a:t>
            </a:r>
          </a:p>
          <a:p>
            <a:pPr marL="742950" lvl="1" indent="-285750">
              <a:buFont typeface="Arial" panose="020B0604020202020204" pitchFamily="34" charset="0"/>
              <a:buChar char="•"/>
            </a:pPr>
            <a:r>
              <a:rPr lang="en-US"/>
              <a:t>Better results</a:t>
            </a:r>
          </a:p>
          <a:p>
            <a:pPr marL="285750" indent="-285750">
              <a:buFont typeface="Arial" panose="020B0604020202020204" pitchFamily="34" charset="0"/>
              <a:buChar char="•"/>
            </a:pPr>
            <a:r>
              <a:rPr lang="en-US"/>
              <a:t>How does research and planning accomplish this if it costs money?</a:t>
            </a:r>
          </a:p>
          <a:p>
            <a:pPr marL="742950" lvl="1" indent="-285750">
              <a:buFont typeface="Arial" panose="020B0604020202020204" pitchFamily="34" charset="0"/>
              <a:buChar char="•"/>
            </a:pPr>
            <a:r>
              <a:rPr lang="en-US"/>
              <a:t>Identify the right message and send to to the right audience</a:t>
            </a:r>
          </a:p>
          <a:p>
            <a:endParaRPr lang="en-US"/>
          </a:p>
        </p:txBody>
      </p:sp>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p:txBody>
          <a:bodyPr/>
          <a:lstStyle/>
          <a:p>
            <a:fld id="{27E16C0C-6FB0-4EFF-ADEE-30E9E324E0EA}" type="slidenum">
              <a:rPr lang="en-US" smtClean="0"/>
              <a:pPr/>
              <a:t>221</a:t>
            </a:fld>
            <a:endParaRPr lang="en-US"/>
          </a:p>
        </p:txBody>
      </p:sp>
    </p:spTree>
    <p:extLst>
      <p:ext uri="{BB962C8B-B14F-4D97-AF65-F5344CB8AC3E}">
        <p14:creationId xmlns:p14="http://schemas.microsoft.com/office/powerpoint/2010/main" val="300164544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222</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p:txBody>
          <a:bodyPr/>
          <a:lstStyle/>
          <a:p>
            <a:r>
              <a:rPr lang="en-US"/>
              <a:t>What is the goal?</a:t>
            </a:r>
          </a:p>
        </p:txBody>
      </p:sp>
      <p:sp>
        <p:nvSpPr>
          <p:cNvPr id="10" name="Text Placeholder 9">
            <a:extLst>
              <a:ext uri="{FF2B5EF4-FFF2-40B4-BE49-F238E27FC236}">
                <a16:creationId xmlns:a16="http://schemas.microsoft.com/office/drawing/2014/main" id="{C1D06874-D293-428D-9EA3-996994DDD1F0}"/>
              </a:ext>
            </a:extLst>
          </p:cNvPr>
          <p:cNvSpPr>
            <a:spLocks noGrp="1"/>
          </p:cNvSpPr>
          <p:nvPr>
            <p:ph type="body" idx="1"/>
          </p:nvPr>
        </p:nvSpPr>
        <p:spPr/>
        <p:txBody>
          <a:bodyPr>
            <a:normAutofit/>
          </a:bodyPr>
          <a:lstStyle/>
          <a:p>
            <a:pPr marL="285750" indent="-285750">
              <a:buFont typeface="Arial" panose="020B0604020202020204" pitchFamily="34" charset="0"/>
              <a:buChar char="•"/>
            </a:pPr>
            <a:r>
              <a:rPr lang="en-US"/>
              <a:t>Create societal change?</a:t>
            </a:r>
          </a:p>
          <a:p>
            <a:pPr marL="742950" lvl="1" indent="-285750">
              <a:buFont typeface="Arial" panose="020B0604020202020204" pitchFamily="34" charset="0"/>
              <a:buChar char="•"/>
            </a:pPr>
            <a:r>
              <a:rPr lang="en-US"/>
              <a:t>Vision Zero</a:t>
            </a:r>
          </a:p>
          <a:p>
            <a:pPr marL="742950" lvl="1" indent="-285750">
              <a:buFont typeface="Arial" panose="020B0604020202020204" pitchFamily="34" charset="0"/>
              <a:buChar char="•"/>
            </a:pPr>
            <a:r>
              <a:rPr lang="en-US"/>
              <a:t>Speeding</a:t>
            </a:r>
          </a:p>
          <a:p>
            <a:pPr marL="742950" lvl="1" indent="-285750">
              <a:buFont typeface="Arial" panose="020B0604020202020204" pitchFamily="34" charset="0"/>
              <a:buChar char="•"/>
            </a:pPr>
            <a:r>
              <a:rPr lang="en-US"/>
              <a:t>Marijuana impaired driving</a:t>
            </a:r>
          </a:p>
          <a:p>
            <a:pPr marL="742950" lvl="1" indent="-285750">
              <a:buFont typeface="Arial" panose="020B0604020202020204" pitchFamily="34" charset="0"/>
              <a:buChar char="•"/>
            </a:pPr>
            <a:r>
              <a:rPr lang="en-US"/>
              <a:t>Multiple Substance Impaired Driving </a:t>
            </a:r>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p:txBody>
          <a:bodyPr/>
          <a:lstStyle/>
          <a:p>
            <a:pPr marL="285750" indent="-285750">
              <a:buFont typeface="Arial" panose="020B0604020202020204" pitchFamily="34" charset="0"/>
              <a:buChar char="•"/>
            </a:pPr>
            <a:r>
              <a:rPr lang="en-US"/>
              <a:t>Change behavior of high-risk drivers?</a:t>
            </a:r>
          </a:p>
          <a:p>
            <a:pPr marL="742950" lvl="1" indent="-285750">
              <a:buFont typeface="Arial" panose="020B0604020202020204" pitchFamily="34" charset="0"/>
              <a:buChar char="•"/>
            </a:pPr>
            <a:r>
              <a:rPr lang="en-US"/>
              <a:t>Occupant protection</a:t>
            </a:r>
          </a:p>
          <a:p>
            <a:pPr marL="742950" lvl="1" indent="-285750">
              <a:buFont typeface="Arial" panose="020B0604020202020204" pitchFamily="34" charset="0"/>
              <a:buChar char="•"/>
            </a:pPr>
            <a:r>
              <a:rPr lang="en-US"/>
              <a:t>Impaired driving</a:t>
            </a:r>
          </a:p>
          <a:p>
            <a:pPr marL="742950" lvl="1" indent="-285750">
              <a:buFont typeface="Arial" panose="020B0604020202020204" pitchFamily="34" charset="0"/>
              <a:buChar char="•"/>
            </a:pPr>
            <a:r>
              <a:rPr lang="en-US"/>
              <a:t>Speeding and aggressive driving</a:t>
            </a:r>
          </a:p>
          <a:p>
            <a:pPr marL="742950" lvl="1" indent="-285750">
              <a:buFont typeface="Arial" panose="020B0604020202020204" pitchFamily="34" charset="0"/>
              <a:buChar char="•"/>
            </a:pPr>
            <a:r>
              <a:rPr lang="en-US"/>
              <a:t>Distracted driving</a:t>
            </a:r>
          </a:p>
        </p:txBody>
      </p:sp>
    </p:spTree>
    <p:extLst>
      <p:ext uri="{BB962C8B-B14F-4D97-AF65-F5344CB8AC3E}">
        <p14:creationId xmlns:p14="http://schemas.microsoft.com/office/powerpoint/2010/main" val="381537920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6E3D40-0571-446F-9FDC-A93A5056DB7E}"/>
              </a:ext>
            </a:extLst>
          </p:cNvPr>
          <p:cNvSpPr>
            <a:spLocks noGrp="1"/>
          </p:cNvSpPr>
          <p:nvPr>
            <p:ph type="title"/>
          </p:nvPr>
        </p:nvSpPr>
        <p:spPr/>
        <p:txBody>
          <a:bodyPr/>
          <a:lstStyle/>
          <a:p>
            <a:r>
              <a:rPr lang="en-US"/>
              <a:t>Who’s your audience?</a:t>
            </a:r>
          </a:p>
        </p:txBody>
      </p:sp>
      <p:sp>
        <p:nvSpPr>
          <p:cNvPr id="6" name="Text Placeholder 5">
            <a:extLst>
              <a:ext uri="{FF2B5EF4-FFF2-40B4-BE49-F238E27FC236}">
                <a16:creationId xmlns:a16="http://schemas.microsoft.com/office/drawing/2014/main" id="{668391D3-B187-420F-8BD5-291598D0F372}"/>
              </a:ext>
            </a:extLst>
          </p:cNvPr>
          <p:cNvSpPr>
            <a:spLocks noGrp="1"/>
          </p:cNvSpPr>
          <p:nvPr>
            <p:ph type="body" idx="1"/>
          </p:nvPr>
        </p:nvSpPr>
        <p:spPr>
          <a:xfrm>
            <a:off x="314855" y="1681162"/>
            <a:ext cx="11478560" cy="4059237"/>
          </a:xfrm>
        </p:spPr>
        <p:txBody>
          <a:bodyPr>
            <a:normAutofit fontScale="92500" lnSpcReduction="10000"/>
          </a:bodyPr>
          <a:lstStyle/>
          <a:p>
            <a:pPr marL="285750" indent="-285750">
              <a:buFont typeface="Arial" panose="020B0604020202020204" pitchFamily="34" charset="0"/>
              <a:buChar char="•"/>
            </a:pPr>
            <a:r>
              <a:rPr lang="en-US"/>
              <a:t>Impaired driving alcohol: we all know</a:t>
            </a:r>
          </a:p>
          <a:p>
            <a:pPr marL="742950" lvl="1" indent="-285750">
              <a:buFont typeface="Arial" panose="020B0604020202020204" pitchFamily="34" charset="0"/>
              <a:buChar char="•"/>
            </a:pPr>
            <a:r>
              <a:rPr lang="en-US" b="0"/>
              <a:t>Key factor: unmarried</a:t>
            </a:r>
          </a:p>
          <a:p>
            <a:pPr marL="742950" lvl="1" indent="-285750">
              <a:buFont typeface="Arial" panose="020B0604020202020204" pitchFamily="34" charset="0"/>
              <a:buChar char="•"/>
            </a:pPr>
            <a:r>
              <a:rPr lang="en-US" b="0"/>
              <a:t>Women are continuing to grow but still under-index</a:t>
            </a:r>
          </a:p>
          <a:p>
            <a:pPr marL="285750" indent="-285750">
              <a:buFont typeface="Arial" panose="020B0604020202020204" pitchFamily="34" charset="0"/>
              <a:buChar char="•"/>
            </a:pPr>
            <a:r>
              <a:rPr lang="en-US"/>
              <a:t>Marijuana: much more research is necessary, and assumptions are often wrong</a:t>
            </a:r>
          </a:p>
          <a:p>
            <a:pPr marL="742950" lvl="1" indent="-285750">
              <a:buFont typeface="Arial" panose="020B0604020202020204" pitchFamily="34" charset="0"/>
              <a:buChar char="•"/>
            </a:pPr>
            <a:r>
              <a:rPr lang="en-US" b="0"/>
              <a:t>Assumption: college kids and hippy older stoners</a:t>
            </a:r>
          </a:p>
          <a:p>
            <a:pPr marL="742950" lvl="1" indent="-285750">
              <a:buFont typeface="Arial" panose="020B0604020202020204" pitchFamily="34" charset="0"/>
              <a:buChar char="•"/>
            </a:pPr>
            <a:r>
              <a:rPr lang="en-US" b="0"/>
              <a:t>Truth: Based on our TX study, the TX audience does skew dramatically younger than alcohol impaired, but it also skews dramatically lower on socio-economic status and education. We will need to research every state and trace audience shifts throughout legalization process</a:t>
            </a:r>
          </a:p>
          <a:p>
            <a:pPr marL="285750" indent="-285750">
              <a:buFont typeface="Arial" panose="020B0604020202020204" pitchFamily="34" charset="0"/>
              <a:buChar char="•"/>
            </a:pPr>
            <a:r>
              <a:rPr lang="en-US"/>
              <a:t>Prescription drugs: much more research is necessary, and who is prescribed isn’t necessarily who drives after use</a:t>
            </a:r>
          </a:p>
          <a:p>
            <a:pPr marL="742950" lvl="1" indent="-285750">
              <a:buFont typeface="Arial" panose="020B0604020202020204" pitchFamily="34" charset="0"/>
              <a:buChar char="•"/>
            </a:pPr>
            <a:r>
              <a:rPr lang="en-US" b="0"/>
              <a:t>From TX we know this audience skews middle age and dramatically over-indexes for women (for Opioid and Benzos)</a:t>
            </a:r>
          </a:p>
          <a:p>
            <a:pPr marL="285750" indent="-285750">
              <a:buFont typeface="Arial" panose="020B0604020202020204" pitchFamily="34" charset="0"/>
              <a:buChar char="•"/>
            </a:pPr>
            <a:r>
              <a:rPr lang="en-US" b="0"/>
              <a:t>Other illegal drugs?</a:t>
            </a:r>
          </a:p>
          <a:p>
            <a:pPr marL="742950" lvl="1" indent="-285750">
              <a:buFont typeface="Arial" panose="020B0604020202020204" pitchFamily="34" charset="0"/>
              <a:buChar char="•"/>
            </a:pPr>
            <a:r>
              <a:rPr lang="en-US" b="0"/>
              <a:t>Are they prevalent enough to warrant a full campaign? </a:t>
            </a:r>
            <a:endParaRPr lang="en-US"/>
          </a:p>
        </p:txBody>
      </p:sp>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p:txBody>
          <a:bodyPr/>
          <a:lstStyle/>
          <a:p>
            <a:fld id="{27E16C0C-6FB0-4EFF-ADEE-30E9E324E0EA}" type="slidenum">
              <a:rPr lang="en-US" smtClean="0"/>
              <a:pPr/>
              <a:t>223</a:t>
            </a:fld>
            <a:endParaRPr lang="en-US"/>
          </a:p>
        </p:txBody>
      </p:sp>
    </p:spTree>
    <p:extLst>
      <p:ext uri="{BB962C8B-B14F-4D97-AF65-F5344CB8AC3E}">
        <p14:creationId xmlns:p14="http://schemas.microsoft.com/office/powerpoint/2010/main" val="345650818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224</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p:txBody>
          <a:bodyPr/>
          <a:lstStyle/>
          <a:p>
            <a:r>
              <a:rPr lang="en-US"/>
              <a:t>What messages work?</a:t>
            </a:r>
          </a:p>
        </p:txBody>
      </p:sp>
      <p:sp>
        <p:nvSpPr>
          <p:cNvPr id="10" name="Text Placeholder 9">
            <a:extLst>
              <a:ext uri="{FF2B5EF4-FFF2-40B4-BE49-F238E27FC236}">
                <a16:creationId xmlns:a16="http://schemas.microsoft.com/office/drawing/2014/main" id="{C1D06874-D293-428D-9EA3-996994DDD1F0}"/>
              </a:ext>
            </a:extLst>
          </p:cNvPr>
          <p:cNvSpPr>
            <a:spLocks noGrp="1"/>
          </p:cNvSpPr>
          <p:nvPr>
            <p:ph type="body" idx="1"/>
          </p:nvPr>
        </p:nvSpPr>
        <p:spPr>
          <a:xfrm>
            <a:off x="314855" y="1681162"/>
            <a:ext cx="11562292" cy="4059237"/>
          </a:xfrm>
        </p:spPr>
        <p:txBody>
          <a:bodyPr>
            <a:normAutofit/>
          </a:bodyPr>
          <a:lstStyle/>
          <a:p>
            <a:pPr marL="285750" indent="-285750">
              <a:buFont typeface="Arial" panose="020B0604020202020204" pitchFamily="34" charset="0"/>
              <a:buChar char="•"/>
            </a:pPr>
            <a:r>
              <a:rPr lang="en-US"/>
              <a:t>Messages should target individual audience segments.  Can and should create an overarching brand and frame for campaign, but specific messages need to be narrow towards specific audience segments.</a:t>
            </a:r>
          </a:p>
          <a:p>
            <a:pPr marL="285750" indent="-285750">
              <a:buFont typeface="Arial" panose="020B0604020202020204" pitchFamily="34" charset="0"/>
              <a:buChar char="•"/>
            </a:pPr>
            <a:r>
              <a:rPr lang="en-US"/>
              <a:t>Message testing ought to use regression analysis and other techniques to measure effectiveness and not just popularity.</a:t>
            </a:r>
          </a:p>
          <a:p>
            <a:pPr marL="285750" indent="-285750">
              <a:buFont typeface="Arial" panose="020B0604020202020204" pitchFamily="34" charset="0"/>
              <a:buChar char="•"/>
            </a:pPr>
            <a:r>
              <a:rPr lang="en-US"/>
              <a:t>For multi-cultural audiences you should </a:t>
            </a:r>
            <a:r>
              <a:rPr lang="en-US" err="1"/>
              <a:t>transcreate</a:t>
            </a:r>
            <a:r>
              <a:rPr lang="en-US"/>
              <a:t> and not just translate materials.</a:t>
            </a:r>
          </a:p>
          <a:p>
            <a:pPr marL="285750" indent="-285750">
              <a:buFont typeface="Arial" panose="020B0604020202020204" pitchFamily="34" charset="0"/>
              <a:buChar char="•"/>
            </a:pPr>
            <a:r>
              <a:rPr lang="en-US"/>
              <a:t>All creative should be tested in focus groups for both effectiveness and to prevent any noise.</a:t>
            </a:r>
          </a:p>
          <a:p>
            <a:endParaRPr lang="en-US"/>
          </a:p>
        </p:txBody>
      </p:sp>
    </p:spTree>
    <p:extLst>
      <p:ext uri="{BB962C8B-B14F-4D97-AF65-F5344CB8AC3E}">
        <p14:creationId xmlns:p14="http://schemas.microsoft.com/office/powerpoint/2010/main" val="99067598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6E3D40-0571-446F-9FDC-A93A5056DB7E}"/>
              </a:ext>
            </a:extLst>
          </p:cNvPr>
          <p:cNvSpPr>
            <a:spLocks noGrp="1"/>
          </p:cNvSpPr>
          <p:nvPr>
            <p:ph type="title"/>
          </p:nvPr>
        </p:nvSpPr>
        <p:spPr/>
        <p:txBody>
          <a:bodyPr/>
          <a:lstStyle/>
          <a:p>
            <a:r>
              <a:rPr lang="en-US"/>
              <a:t>Prescription drug example from TX</a:t>
            </a:r>
          </a:p>
        </p:txBody>
      </p:sp>
      <p:sp>
        <p:nvSpPr>
          <p:cNvPr id="6" name="Text Placeholder 5">
            <a:extLst>
              <a:ext uri="{FF2B5EF4-FFF2-40B4-BE49-F238E27FC236}">
                <a16:creationId xmlns:a16="http://schemas.microsoft.com/office/drawing/2014/main" id="{668391D3-B187-420F-8BD5-291598D0F372}"/>
              </a:ext>
            </a:extLst>
          </p:cNvPr>
          <p:cNvSpPr>
            <a:spLocks noGrp="1"/>
          </p:cNvSpPr>
          <p:nvPr>
            <p:ph type="body" idx="1"/>
          </p:nvPr>
        </p:nvSpPr>
        <p:spPr>
          <a:xfrm>
            <a:off x="314855" y="1681162"/>
            <a:ext cx="11478560" cy="4059237"/>
          </a:xfrm>
        </p:spPr>
        <p:txBody>
          <a:bodyPr>
            <a:normAutofit/>
          </a:bodyPr>
          <a:lstStyle/>
          <a:p>
            <a:pPr marL="285750" indent="-285750">
              <a:buFont typeface="Arial" panose="020B0604020202020204" pitchFamily="34" charset="0"/>
              <a:buChar char="•"/>
            </a:pPr>
            <a:r>
              <a:rPr lang="en-US"/>
              <a:t>Audience: middle-aged women</a:t>
            </a:r>
          </a:p>
          <a:p>
            <a:pPr marL="285750" indent="-285750">
              <a:buFont typeface="Arial" panose="020B0604020202020204" pitchFamily="34" charset="0"/>
              <a:buChar char="•"/>
            </a:pPr>
            <a:r>
              <a:rPr lang="en-US"/>
              <a:t>Message: effects of RX drugs can be the same as alcohol</a:t>
            </a:r>
          </a:p>
          <a:p>
            <a:pPr marL="285750" indent="-285750">
              <a:buFont typeface="Arial" panose="020B0604020202020204" pitchFamily="34" charset="0"/>
              <a:buChar char="•"/>
            </a:pPr>
            <a:r>
              <a:rPr lang="en-US"/>
              <a:t>Hook: biggest fear a mother has is leaving her child an orphan or losing her child</a:t>
            </a:r>
          </a:p>
          <a:p>
            <a:endParaRPr lang="en-US"/>
          </a:p>
        </p:txBody>
      </p:sp>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p:txBody>
          <a:bodyPr/>
          <a:lstStyle/>
          <a:p>
            <a:fld id="{27E16C0C-6FB0-4EFF-ADEE-30E9E324E0EA}" type="slidenum">
              <a:rPr lang="en-US" smtClean="0"/>
              <a:pPr/>
              <a:t>225</a:t>
            </a:fld>
            <a:endParaRPr lang="en-US"/>
          </a:p>
        </p:txBody>
      </p:sp>
    </p:spTree>
    <p:extLst>
      <p:ext uri="{BB962C8B-B14F-4D97-AF65-F5344CB8AC3E}">
        <p14:creationId xmlns:p14="http://schemas.microsoft.com/office/powerpoint/2010/main" val="215965705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019_GDC_TXDOT_30S_Final" descr="2019_GDC_TXDOT_30S_Final">
            <a:hlinkClick r:id="" action="ppaction://media"/>
            <a:extLst>
              <a:ext uri="{FF2B5EF4-FFF2-40B4-BE49-F238E27FC236}">
                <a16:creationId xmlns:a16="http://schemas.microsoft.com/office/drawing/2014/main" id="{104C2D07-6F61-1D45-A802-D64B618D074D}"/>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563563" y="0"/>
            <a:ext cx="11004550" cy="6189663"/>
          </a:xfrm>
        </p:spPr>
      </p:pic>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fld id="{27E16C0C-6FB0-4EFF-ADEE-30E9E324E0EA}" type="slidenum">
              <a:rPr lang="en-US" smtClean="0"/>
              <a:pPr/>
              <a:t>226</a:t>
            </a:fld>
            <a:endParaRPr lang="en-US"/>
          </a:p>
        </p:txBody>
      </p:sp>
    </p:spTree>
    <p:extLst>
      <p:ext uri="{BB962C8B-B14F-4D97-AF65-F5344CB8AC3E}">
        <p14:creationId xmlns:p14="http://schemas.microsoft.com/office/powerpoint/2010/main" val="315477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7457C78-C108-4045-8519-9B75EB08F4D5}"/>
              </a:ext>
            </a:extLst>
          </p:cNvPr>
          <p:cNvSpPr>
            <a:spLocks noGrp="1"/>
          </p:cNvSpPr>
          <p:nvPr>
            <p:ph type="sldNum" sz="quarter" idx="12"/>
          </p:nvPr>
        </p:nvSpPr>
        <p:spPr/>
        <p:txBody>
          <a:bodyPr/>
          <a:lstStyle/>
          <a:p>
            <a:fld id="{27E16C0C-6FB0-4EFF-ADEE-30E9E324E0EA}" type="slidenum">
              <a:rPr lang="en-US" smtClean="0"/>
              <a:pPr/>
              <a:t>227</a:t>
            </a:fld>
            <a:endParaRPr lang="en-US"/>
          </a:p>
        </p:txBody>
      </p:sp>
      <p:sp>
        <p:nvSpPr>
          <p:cNvPr id="9" name="Title 8">
            <a:extLst>
              <a:ext uri="{FF2B5EF4-FFF2-40B4-BE49-F238E27FC236}">
                <a16:creationId xmlns:a16="http://schemas.microsoft.com/office/drawing/2014/main" id="{4D9CF190-2A5E-447A-A125-F0CA405A2645}"/>
              </a:ext>
            </a:extLst>
          </p:cNvPr>
          <p:cNvSpPr>
            <a:spLocks noGrp="1"/>
          </p:cNvSpPr>
          <p:nvPr>
            <p:ph type="title"/>
          </p:nvPr>
        </p:nvSpPr>
        <p:spPr/>
        <p:txBody>
          <a:bodyPr/>
          <a:lstStyle/>
          <a:p>
            <a:r>
              <a:rPr lang="en-US"/>
              <a:t>Marijuana research in TX</a:t>
            </a:r>
          </a:p>
        </p:txBody>
      </p:sp>
      <p:sp>
        <p:nvSpPr>
          <p:cNvPr id="10" name="Text Placeholder 9">
            <a:extLst>
              <a:ext uri="{FF2B5EF4-FFF2-40B4-BE49-F238E27FC236}">
                <a16:creationId xmlns:a16="http://schemas.microsoft.com/office/drawing/2014/main" id="{C1D06874-D293-428D-9EA3-996994DDD1F0}"/>
              </a:ext>
            </a:extLst>
          </p:cNvPr>
          <p:cNvSpPr>
            <a:spLocks noGrp="1"/>
          </p:cNvSpPr>
          <p:nvPr>
            <p:ph type="body" idx="1"/>
          </p:nvPr>
        </p:nvSpPr>
        <p:spPr/>
        <p:txBody>
          <a:bodyPr>
            <a:normAutofit/>
          </a:bodyPr>
          <a:lstStyle/>
          <a:p>
            <a:pPr marL="285750" indent="-285750">
              <a:buFont typeface="Arial" panose="020B0604020202020204" pitchFamily="34" charset="0"/>
              <a:buChar char="•"/>
            </a:pPr>
            <a:r>
              <a:rPr lang="en-US"/>
              <a:t>Audience one: societal change</a:t>
            </a:r>
          </a:p>
          <a:p>
            <a:pPr marL="742950" lvl="1" indent="-285750">
              <a:buFont typeface="Arial" panose="020B0604020202020204" pitchFamily="34" charset="0"/>
              <a:buChar char="•"/>
            </a:pPr>
            <a:r>
              <a:rPr lang="en-US"/>
              <a:t>No real knowledge on marijuana impaired driving</a:t>
            </a:r>
          </a:p>
          <a:p>
            <a:pPr marL="742950" lvl="1" indent="-285750">
              <a:buFont typeface="Arial" panose="020B0604020202020204" pitchFamily="34" charset="0"/>
              <a:buChar char="•"/>
            </a:pPr>
            <a:r>
              <a:rPr lang="en-US"/>
              <a:t>Highly malleable and receptive to new information</a:t>
            </a:r>
          </a:p>
          <a:p>
            <a:pPr marL="742950" lvl="1" indent="-285750">
              <a:buFont typeface="Arial" panose="020B0604020202020204" pitchFamily="34" charset="0"/>
              <a:buChar char="•"/>
            </a:pPr>
            <a:r>
              <a:rPr lang="en-US"/>
              <a:t>Message that works: Marijuana impaired driving is dangerous and illegal</a:t>
            </a:r>
          </a:p>
          <a:p>
            <a:pPr marL="742950" lvl="1" indent="-285750">
              <a:buFont typeface="Arial" panose="020B0604020202020204" pitchFamily="34" charset="0"/>
              <a:buChar char="•"/>
            </a:pPr>
            <a:endParaRPr lang="en-US"/>
          </a:p>
        </p:txBody>
      </p:sp>
      <p:sp>
        <p:nvSpPr>
          <p:cNvPr id="11" name="Text Placeholder 10">
            <a:extLst>
              <a:ext uri="{FF2B5EF4-FFF2-40B4-BE49-F238E27FC236}">
                <a16:creationId xmlns:a16="http://schemas.microsoft.com/office/drawing/2014/main" id="{4F4219B1-CB98-4CF8-8A20-163F6C12CFE3}"/>
              </a:ext>
            </a:extLst>
          </p:cNvPr>
          <p:cNvSpPr>
            <a:spLocks noGrp="1"/>
          </p:cNvSpPr>
          <p:nvPr>
            <p:ph type="body" idx="13"/>
          </p:nvPr>
        </p:nvSpPr>
        <p:spPr/>
        <p:txBody>
          <a:bodyPr>
            <a:normAutofit fontScale="92500"/>
          </a:bodyPr>
          <a:lstStyle/>
          <a:p>
            <a:pPr marL="285750" indent="-285750">
              <a:buFont typeface="Arial" panose="020B0604020202020204" pitchFamily="34" charset="0"/>
              <a:buChar char="•"/>
            </a:pPr>
            <a:r>
              <a:rPr lang="en-US"/>
              <a:t>Audience Two: High-risk marijuana impaired drivers</a:t>
            </a:r>
          </a:p>
          <a:p>
            <a:pPr marL="742950" lvl="1" indent="-285750">
              <a:buFont typeface="Arial" panose="020B0604020202020204" pitchFamily="34" charset="0"/>
              <a:buChar char="•"/>
            </a:pPr>
            <a:r>
              <a:rPr lang="en-US"/>
              <a:t>Absolutely will not believe marijuana impaired driving is dangerous</a:t>
            </a:r>
          </a:p>
          <a:p>
            <a:pPr marL="742950" lvl="1" indent="-285750">
              <a:buFont typeface="Arial" panose="020B0604020202020204" pitchFamily="34" charset="0"/>
              <a:buChar char="•"/>
            </a:pPr>
            <a:r>
              <a:rPr lang="en-US"/>
              <a:t>“Know” marijuana improves their driving ability. They feel different, but in their mind different means better at driving.</a:t>
            </a:r>
          </a:p>
          <a:p>
            <a:pPr marL="742950" lvl="1" indent="-285750">
              <a:buFont typeface="Arial" panose="020B0604020202020204" pitchFamily="34" charset="0"/>
              <a:buChar char="•"/>
            </a:pPr>
            <a:r>
              <a:rPr lang="en-US"/>
              <a:t>Highly sensitive to stereotypes involving stupid humor like “Cheech and Chong” and anything that is extreme like “Reefer madness”</a:t>
            </a:r>
          </a:p>
          <a:p>
            <a:pPr marL="742950" lvl="1" indent="-285750">
              <a:buFont typeface="Arial" panose="020B0604020202020204" pitchFamily="34" charset="0"/>
              <a:buChar char="•"/>
            </a:pPr>
            <a:r>
              <a:rPr lang="en-US"/>
              <a:t>Message that works: Police are actively targeting marijuana impaired driving and have ways of detecting if you are high</a:t>
            </a:r>
          </a:p>
        </p:txBody>
      </p:sp>
    </p:spTree>
    <p:extLst>
      <p:ext uri="{BB962C8B-B14F-4D97-AF65-F5344CB8AC3E}">
        <p14:creationId xmlns:p14="http://schemas.microsoft.com/office/powerpoint/2010/main" val="231323122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6E3D40-0571-446F-9FDC-A93A5056DB7E}"/>
              </a:ext>
            </a:extLst>
          </p:cNvPr>
          <p:cNvSpPr>
            <a:spLocks noGrp="1"/>
          </p:cNvSpPr>
          <p:nvPr>
            <p:ph type="title"/>
          </p:nvPr>
        </p:nvSpPr>
        <p:spPr/>
        <p:txBody>
          <a:bodyPr/>
          <a:lstStyle/>
          <a:p>
            <a:r>
              <a:rPr lang="en-US"/>
              <a:t>Today’s biggest challenge: Enforcement based messaging</a:t>
            </a:r>
          </a:p>
        </p:txBody>
      </p:sp>
      <p:sp>
        <p:nvSpPr>
          <p:cNvPr id="6" name="Text Placeholder 5">
            <a:extLst>
              <a:ext uri="{FF2B5EF4-FFF2-40B4-BE49-F238E27FC236}">
                <a16:creationId xmlns:a16="http://schemas.microsoft.com/office/drawing/2014/main" id="{668391D3-B187-420F-8BD5-291598D0F372}"/>
              </a:ext>
            </a:extLst>
          </p:cNvPr>
          <p:cNvSpPr>
            <a:spLocks noGrp="1"/>
          </p:cNvSpPr>
          <p:nvPr>
            <p:ph type="body" idx="1"/>
          </p:nvPr>
        </p:nvSpPr>
        <p:spPr>
          <a:xfrm>
            <a:off x="314855" y="1681162"/>
            <a:ext cx="5781145" cy="4059237"/>
          </a:xfrm>
        </p:spPr>
        <p:txBody>
          <a:bodyPr>
            <a:normAutofit/>
          </a:bodyPr>
          <a:lstStyle/>
          <a:p>
            <a:pPr marL="285750" indent="-285750">
              <a:buFont typeface="Arial" panose="020B0604020202020204" pitchFamily="34" charset="0"/>
              <a:buChar char="•"/>
            </a:pPr>
            <a:r>
              <a:rPr lang="en-US"/>
              <a:t>Enforcement messaging works. Biggest fear for both alcohol and marijuana impaired drivers is arrest and the consequences that follow arrest.</a:t>
            </a:r>
          </a:p>
          <a:p>
            <a:pPr marL="285750" indent="-285750">
              <a:buFont typeface="Arial" panose="020B0604020202020204" pitchFamily="34" charset="0"/>
              <a:buChar char="•"/>
            </a:pPr>
            <a:r>
              <a:rPr lang="en-US"/>
              <a:t>Yet does that messaging also portray law enforcement in a negative light?</a:t>
            </a:r>
          </a:p>
          <a:p>
            <a:pPr marL="285750" indent="-285750">
              <a:buFont typeface="Arial" panose="020B0604020202020204" pitchFamily="34" charset="0"/>
              <a:buChar char="•"/>
            </a:pPr>
            <a:r>
              <a:rPr lang="en-US"/>
              <a:t>How can we keep this effective while also portraying officers in a more favorable light?</a:t>
            </a:r>
          </a:p>
          <a:p>
            <a:pPr marL="285750" indent="-285750">
              <a:buFont typeface="Arial" panose="020B0604020202020204" pitchFamily="34" charset="0"/>
              <a:buChar char="•"/>
            </a:pPr>
            <a:r>
              <a:rPr lang="en-US"/>
              <a:t>Cherries and berries provide enough fear.</a:t>
            </a:r>
          </a:p>
          <a:p>
            <a:pPr marL="285750" indent="-285750">
              <a:buFont typeface="Arial" panose="020B0604020202020204" pitchFamily="34" charset="0"/>
              <a:buChar char="•"/>
            </a:pPr>
            <a:r>
              <a:rPr lang="en-US"/>
              <a:t>Image of person in the back of a police car provides “moment it sinks in.” </a:t>
            </a:r>
          </a:p>
          <a:p>
            <a:pPr marL="285750" indent="-285750">
              <a:buFont typeface="Arial" panose="020B0604020202020204" pitchFamily="34" charset="0"/>
              <a:buChar char="•"/>
            </a:pPr>
            <a:r>
              <a:rPr lang="en-US"/>
              <a:t>Police should be portrayed as helping others.</a:t>
            </a:r>
          </a:p>
          <a:p>
            <a:pPr marL="285750" indent="-285750">
              <a:buFont typeface="Arial" panose="020B0604020202020204" pitchFamily="34" charset="0"/>
              <a:buChar char="•"/>
            </a:pPr>
            <a:endParaRPr lang="en-US" b="0"/>
          </a:p>
          <a:p>
            <a:pPr marL="742950" lvl="1" indent="-285750">
              <a:buFont typeface="Arial" panose="020B0604020202020204" pitchFamily="34" charset="0"/>
              <a:buChar char="•"/>
            </a:pPr>
            <a:endParaRPr lang="en-US" b="0"/>
          </a:p>
          <a:p>
            <a:endParaRPr lang="en-US"/>
          </a:p>
        </p:txBody>
      </p:sp>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p:txBody>
          <a:bodyPr/>
          <a:lstStyle/>
          <a:p>
            <a:fld id="{27E16C0C-6FB0-4EFF-ADEE-30E9E324E0EA}" type="slidenum">
              <a:rPr lang="en-US" smtClean="0"/>
              <a:pPr/>
              <a:t>228</a:t>
            </a:fld>
            <a:endParaRPr lang="en-US"/>
          </a:p>
        </p:txBody>
      </p:sp>
      <p:sp>
        <p:nvSpPr>
          <p:cNvPr id="7" name="Text Placeholder 5">
            <a:extLst>
              <a:ext uri="{FF2B5EF4-FFF2-40B4-BE49-F238E27FC236}">
                <a16:creationId xmlns:a16="http://schemas.microsoft.com/office/drawing/2014/main" id="{942AD8CC-2406-5A49-A658-2B8CF235C1B7}"/>
              </a:ext>
            </a:extLst>
          </p:cNvPr>
          <p:cNvSpPr txBox="1">
            <a:spLocks/>
          </p:cNvSpPr>
          <p:nvPr/>
        </p:nvSpPr>
        <p:spPr>
          <a:xfrm>
            <a:off x="6456627" y="1681162"/>
            <a:ext cx="5781145" cy="405923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285750" indent="-285750">
              <a:buFont typeface="Arial" panose="020B0604020202020204" pitchFamily="34" charset="0"/>
              <a:buChar char="•"/>
            </a:pPr>
            <a:endParaRPr lang="en-US"/>
          </a:p>
          <a:p>
            <a:pPr marL="742950" lvl="1" indent="-285750">
              <a:buFont typeface="Arial" panose="020B0604020202020204" pitchFamily="34" charset="0"/>
              <a:buChar char="•"/>
            </a:pPr>
            <a:endParaRPr lang="en-US" b="0"/>
          </a:p>
          <a:p>
            <a:endParaRPr lang="en-US"/>
          </a:p>
        </p:txBody>
      </p:sp>
      <p:pic>
        <p:nvPicPr>
          <p:cNvPr id="3" name="Picture 2">
            <a:extLst>
              <a:ext uri="{FF2B5EF4-FFF2-40B4-BE49-F238E27FC236}">
                <a16:creationId xmlns:a16="http://schemas.microsoft.com/office/drawing/2014/main" id="{099369B9-BBE8-9F49-B010-EC1FB2937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0826" y="752410"/>
            <a:ext cx="3352748" cy="5353180"/>
          </a:xfrm>
          <a:prstGeom prst="rect">
            <a:avLst/>
          </a:prstGeom>
        </p:spPr>
      </p:pic>
    </p:spTree>
    <p:extLst>
      <p:ext uri="{BB962C8B-B14F-4D97-AF65-F5344CB8AC3E}">
        <p14:creationId xmlns:p14="http://schemas.microsoft.com/office/powerpoint/2010/main" val="4249084468"/>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fld id="{27E16C0C-6FB0-4EFF-ADEE-30E9E324E0EA}" type="slidenum">
              <a:rPr lang="en-US" smtClean="0"/>
              <a:pPr/>
              <a:t>229</a:t>
            </a:fld>
            <a:endParaRPr lang="en-US"/>
          </a:p>
        </p:txBody>
      </p:sp>
      <p:pic>
        <p:nvPicPr>
          <p:cNvPr id="6" name="TxDOT_TITM-Eng-30s-CC" descr="TxDOT_TITM-Eng-30s-CC">
            <a:hlinkClick r:id="" action="ppaction://media"/>
            <a:extLst>
              <a:ext uri="{FF2B5EF4-FFF2-40B4-BE49-F238E27FC236}">
                <a16:creationId xmlns:a16="http://schemas.microsoft.com/office/drawing/2014/main" id="{D830AFF7-DCE0-544A-B21B-4F084EC04F70}"/>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701186" y="0"/>
            <a:ext cx="10980594" cy="6178062"/>
          </a:xfrm>
        </p:spPr>
      </p:pic>
    </p:spTree>
    <p:extLst>
      <p:ext uri="{BB962C8B-B14F-4D97-AF65-F5344CB8AC3E}">
        <p14:creationId xmlns:p14="http://schemas.microsoft.com/office/powerpoint/2010/main" val="30592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1B05FB-6980-418C-9A25-41345A860491}"/>
              </a:ext>
            </a:extLst>
          </p:cNvPr>
          <p:cNvSpPr>
            <a:spLocks noGrp="1"/>
          </p:cNvSpPr>
          <p:nvPr>
            <p:ph type="sldNum" sz="quarter" idx="12"/>
          </p:nvPr>
        </p:nvSpPr>
        <p:spPr/>
        <p:txBody>
          <a:bodyPr/>
          <a:lstStyle/>
          <a:p>
            <a:fld id="{27E16C0C-6FB0-4EFF-ADEE-30E9E324E0EA}" type="slidenum">
              <a:rPr lang="en-US" smtClean="0"/>
              <a:pPr/>
              <a:t>230</a:t>
            </a:fld>
            <a:endParaRPr lang="en-US"/>
          </a:p>
        </p:txBody>
      </p:sp>
      <p:sp>
        <p:nvSpPr>
          <p:cNvPr id="4" name="TextBox 3">
            <a:extLst>
              <a:ext uri="{FF2B5EF4-FFF2-40B4-BE49-F238E27FC236}">
                <a16:creationId xmlns:a16="http://schemas.microsoft.com/office/drawing/2014/main" id="{619D89FA-E1CC-4F13-8B3F-EA3E95319953}"/>
              </a:ext>
            </a:extLst>
          </p:cNvPr>
          <p:cNvSpPr txBox="1"/>
          <p:nvPr/>
        </p:nvSpPr>
        <p:spPr>
          <a:xfrm>
            <a:off x="5545817" y="2262851"/>
            <a:ext cx="5657802" cy="2985433"/>
          </a:xfrm>
          <a:prstGeom prst="rect">
            <a:avLst/>
          </a:prstGeom>
          <a:noFill/>
        </p:spPr>
        <p:txBody>
          <a:bodyPr wrap="square" lIns="91440" tIns="45720" rIns="91440" bIns="45720" rtlCol="0" anchor="t">
            <a:spAutoFit/>
          </a:bodyPr>
          <a:lstStyle/>
          <a:p>
            <a:r>
              <a:rPr lang="en-US" sz="4400" b="1">
                <a:latin typeface="Calibri"/>
                <a:cs typeface="Arial"/>
              </a:rPr>
              <a:t>Shelly Baldwin</a:t>
            </a:r>
          </a:p>
          <a:p>
            <a:r>
              <a:rPr lang="en-US" sz="3600">
                <a:solidFill>
                  <a:prstClr val="black"/>
                </a:solidFill>
              </a:rPr>
              <a:t>Director</a:t>
            </a:r>
          </a:p>
          <a:p>
            <a:r>
              <a:rPr kumimoji="0" lang="en-US" sz="3600" b="0" i="0" u="none" strike="noStrike" kern="1200" cap="none" spc="0" normalizeH="0" baseline="0" noProof="0">
                <a:ln>
                  <a:noFill/>
                </a:ln>
                <a:solidFill>
                  <a:prstClr val="black"/>
                </a:solidFill>
                <a:effectLst/>
                <a:uLnTx/>
                <a:uFillTx/>
                <a:ea typeface="+mn-ea"/>
                <a:cs typeface="+mn-cs"/>
              </a:rPr>
              <a:t>Washington Traffic Safety Commission</a:t>
            </a:r>
          </a:p>
          <a:p>
            <a:endParaRPr lang="en-US">
              <a:latin typeface="Calibri"/>
            </a:endParaRPr>
          </a:p>
          <a:p>
            <a:endParaRPr lang="en-US">
              <a:latin typeface="Calibri"/>
            </a:endParaRPr>
          </a:p>
        </p:txBody>
      </p:sp>
      <p:pic>
        <p:nvPicPr>
          <p:cNvPr id="23554" name="Picture 2">
            <a:extLst>
              <a:ext uri="{FF2B5EF4-FFF2-40B4-BE49-F238E27FC236}">
                <a16:creationId xmlns:a16="http://schemas.microsoft.com/office/drawing/2014/main" id="{04E1869D-B3CC-4D9B-A2A5-3DEB54D520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 t="13431" r="217" b="26894"/>
          <a:stretch/>
        </p:blipFill>
        <p:spPr bwMode="auto">
          <a:xfrm>
            <a:off x="711709" y="1432280"/>
            <a:ext cx="3707891" cy="3707891"/>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61965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FF3EB33-4AD1-4DE1-8334-BA2D323C57FF}"/>
              </a:ext>
            </a:extLst>
          </p:cNvPr>
          <p:cNvSpPr>
            <a:spLocks noGrp="1"/>
          </p:cNvSpPr>
          <p:nvPr>
            <p:ph type="sldNum" sz="quarter" idx="12"/>
          </p:nvPr>
        </p:nvSpPr>
        <p:spPr/>
        <p:txBody>
          <a:bodyPr/>
          <a:lstStyle/>
          <a:p>
            <a:fld id="{27E16C0C-6FB0-4EFF-ADEE-30E9E324E0EA}" type="slidenum">
              <a:rPr lang="en-US" smtClean="0"/>
              <a:pPr/>
              <a:t>231</a:t>
            </a:fld>
            <a:endParaRPr lang="en-US" dirty="0"/>
          </a:p>
        </p:txBody>
      </p:sp>
      <p:sp>
        <p:nvSpPr>
          <p:cNvPr id="3" name="Title 2">
            <a:extLst>
              <a:ext uri="{FF2B5EF4-FFF2-40B4-BE49-F238E27FC236}">
                <a16:creationId xmlns:a16="http://schemas.microsoft.com/office/drawing/2014/main" id="{D2D6728F-3126-4545-9E7B-18A5216AA495}"/>
              </a:ext>
            </a:extLst>
          </p:cNvPr>
          <p:cNvSpPr>
            <a:spLocks noGrp="1"/>
          </p:cNvSpPr>
          <p:nvPr>
            <p:ph type="ctrTitle"/>
          </p:nvPr>
        </p:nvSpPr>
        <p:spPr>
          <a:xfrm>
            <a:off x="838199" y="1122363"/>
            <a:ext cx="9429926" cy="2306637"/>
          </a:xfrm>
        </p:spPr>
        <p:txBody>
          <a:bodyPr>
            <a:normAutofit/>
          </a:bodyPr>
          <a:lstStyle/>
          <a:p>
            <a:r>
              <a:rPr lang="en-US" dirty="0"/>
              <a:t>Washington’s Approach to Proactive Traffic Safety Culture</a:t>
            </a:r>
          </a:p>
        </p:txBody>
      </p:sp>
      <p:sp>
        <p:nvSpPr>
          <p:cNvPr id="8" name="Subtitle 7">
            <a:extLst>
              <a:ext uri="{FF2B5EF4-FFF2-40B4-BE49-F238E27FC236}">
                <a16:creationId xmlns:a16="http://schemas.microsoft.com/office/drawing/2014/main" id="{580210F9-36F9-4F10-9503-489FD01303D9}"/>
              </a:ext>
            </a:extLst>
          </p:cNvPr>
          <p:cNvSpPr>
            <a:spLocks noGrp="1"/>
          </p:cNvSpPr>
          <p:nvPr>
            <p:ph type="subTitle" idx="1"/>
          </p:nvPr>
        </p:nvSpPr>
        <p:spPr/>
        <p:txBody>
          <a:bodyPr/>
          <a:lstStyle/>
          <a:p>
            <a:r>
              <a:rPr lang="en-US" dirty="0"/>
              <a:t>Shelly Baldwin, Director</a:t>
            </a:r>
          </a:p>
          <a:p>
            <a:r>
              <a:rPr lang="en-US" dirty="0"/>
              <a:t>Washington Traffic Safety Commission</a:t>
            </a:r>
          </a:p>
          <a:p>
            <a:endParaRPr lang="en-US" dirty="0"/>
          </a:p>
        </p:txBody>
      </p:sp>
    </p:spTree>
    <p:extLst>
      <p:ext uri="{BB962C8B-B14F-4D97-AF65-F5344CB8AC3E}">
        <p14:creationId xmlns:p14="http://schemas.microsoft.com/office/powerpoint/2010/main" val="202558400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descr="Rising frequency of poly-drug drivers in Fatal crashes in Washington.">
            <a:extLst>
              <a:ext uri="{FF2B5EF4-FFF2-40B4-BE49-F238E27FC236}">
                <a16:creationId xmlns:a16="http://schemas.microsoft.com/office/drawing/2014/main" id="{8EDD5C99-5317-4132-B640-F3B389566EA1}"/>
              </a:ext>
            </a:extLst>
          </p:cNvPr>
          <p:cNvGraphicFramePr>
            <a:graphicFrameLocks noGrp="1"/>
          </p:cNvGraphicFramePr>
          <p:nvPr/>
        </p:nvGraphicFramePr>
        <p:xfrm>
          <a:off x="1225433" y="0"/>
          <a:ext cx="9553182"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109738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6E3D40-0571-446F-9FDC-A93A5056DB7E}"/>
              </a:ext>
            </a:extLst>
          </p:cNvPr>
          <p:cNvSpPr>
            <a:spLocks noGrp="1"/>
          </p:cNvSpPr>
          <p:nvPr>
            <p:ph type="title"/>
          </p:nvPr>
        </p:nvSpPr>
        <p:spPr/>
        <p:txBody>
          <a:bodyPr/>
          <a:lstStyle/>
          <a:p>
            <a:r>
              <a:rPr lang="en-US" dirty="0"/>
              <a:t>Washington Surveys Show Positive Traffic Safety Behaviors</a:t>
            </a:r>
          </a:p>
        </p:txBody>
      </p:sp>
      <p:sp>
        <p:nvSpPr>
          <p:cNvPr id="9" name="Slide Number Placeholder 8">
            <a:extLst>
              <a:ext uri="{FF2B5EF4-FFF2-40B4-BE49-F238E27FC236}">
                <a16:creationId xmlns:a16="http://schemas.microsoft.com/office/drawing/2014/main" id="{6370E146-C322-4D56-80AF-3BA9904BF68B}"/>
              </a:ext>
            </a:extLst>
          </p:cNvPr>
          <p:cNvSpPr>
            <a:spLocks noGrp="1"/>
          </p:cNvSpPr>
          <p:nvPr>
            <p:ph type="sldNum" sz="quarter" idx="12"/>
          </p:nvPr>
        </p:nvSpPr>
        <p:spPr/>
        <p:txBody>
          <a:bodyPr/>
          <a:lstStyle/>
          <a:p>
            <a:fld id="{27E16C0C-6FB0-4EFF-ADEE-30E9E324E0EA}" type="slidenum">
              <a:rPr lang="en-US" smtClean="0"/>
              <a:pPr/>
              <a:t>233</a:t>
            </a:fld>
            <a:endParaRPr lang="en-US" dirty="0"/>
          </a:p>
        </p:txBody>
      </p:sp>
      <p:sp>
        <p:nvSpPr>
          <p:cNvPr id="2" name="Rectangle 1">
            <a:extLst>
              <a:ext uri="{FF2B5EF4-FFF2-40B4-BE49-F238E27FC236}">
                <a16:creationId xmlns:a16="http://schemas.microsoft.com/office/drawing/2014/main" id="{44D0D8CD-6358-4F0E-9C82-FD0F64B65B7F}"/>
              </a:ext>
            </a:extLst>
          </p:cNvPr>
          <p:cNvSpPr/>
          <p:nvPr/>
        </p:nvSpPr>
        <p:spPr>
          <a:xfrm>
            <a:off x="314855" y="2068852"/>
            <a:ext cx="11562292" cy="3046988"/>
          </a:xfrm>
          <a:prstGeom prst="rect">
            <a:avLst/>
          </a:prstGeom>
        </p:spPr>
        <p:txBody>
          <a:bodyPr wrap="square">
            <a:spAutoFit/>
          </a:bodyPr>
          <a:lstStyle/>
          <a:p>
            <a:pPr marL="914400" lvl="1" indent="-457200">
              <a:buFont typeface="Arial" panose="020B0604020202020204" pitchFamily="34" charset="0"/>
              <a:buChar char="•"/>
            </a:pPr>
            <a:r>
              <a:rPr lang="en-US" sz="3200" dirty="0"/>
              <a:t>Most people (78%) do not drive after drinking. </a:t>
            </a:r>
          </a:p>
          <a:p>
            <a:pPr marL="914400" lvl="1" indent="-457200">
              <a:buFont typeface="Arial" panose="020B0604020202020204" pitchFamily="34" charset="0"/>
              <a:buChar char="•"/>
            </a:pPr>
            <a:endParaRPr lang="en-US" sz="3200" dirty="0"/>
          </a:p>
          <a:p>
            <a:pPr marL="914400" lvl="1" indent="-457200">
              <a:buFont typeface="Arial" panose="020B0604020202020204" pitchFamily="34" charset="0"/>
              <a:buChar char="•"/>
            </a:pPr>
            <a:r>
              <a:rPr lang="en-US" sz="3200" dirty="0"/>
              <a:t>Most people (85%) do not drive after using cannabis. </a:t>
            </a:r>
          </a:p>
          <a:p>
            <a:pPr marL="914400" lvl="1" indent="-457200">
              <a:buFont typeface="Arial" panose="020B0604020202020204" pitchFamily="34" charset="0"/>
              <a:buChar char="•"/>
            </a:pPr>
            <a:endParaRPr lang="en-US" sz="3200" dirty="0"/>
          </a:p>
          <a:p>
            <a:pPr marL="914400" lvl="1" indent="-457200">
              <a:buFont typeface="Arial" panose="020B0604020202020204" pitchFamily="34" charset="0"/>
              <a:buChar char="•"/>
            </a:pPr>
            <a:r>
              <a:rPr lang="en-US" sz="3200" dirty="0"/>
              <a:t>Most drivers (91%) do not drive after using alcohol and cannabis. </a:t>
            </a:r>
          </a:p>
        </p:txBody>
      </p:sp>
    </p:spTree>
    <p:extLst>
      <p:ext uri="{BB962C8B-B14F-4D97-AF65-F5344CB8AC3E}">
        <p14:creationId xmlns:p14="http://schemas.microsoft.com/office/powerpoint/2010/main" val="4031135721"/>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cture of hands on steering wheel with text, &quot;Most Washingtonians (74%) agree that the only acceptable number of deaths on our roadway is zero.&quot;">
            <a:extLst>
              <a:ext uri="{FF2B5EF4-FFF2-40B4-BE49-F238E27FC236}">
                <a16:creationId xmlns:a16="http://schemas.microsoft.com/office/drawing/2014/main" id="{FBD89C68-F3E8-4EA1-8DF8-18A2C5723A96}"/>
              </a:ext>
            </a:extLst>
          </p:cNvPr>
          <p:cNvPicPr>
            <a:picLocks noChangeAspect="1"/>
          </p:cNvPicPr>
          <p:nvPr/>
        </p:nvPicPr>
        <p:blipFill rotWithShape="1">
          <a:blip r:embed="rId3">
            <a:extLst>
              <a:ext uri="{28A0092B-C50C-407E-A947-70E740481C1C}">
                <a14:useLocalDpi xmlns:a14="http://schemas.microsoft.com/office/drawing/2010/main" val="0"/>
              </a:ext>
            </a:extLst>
          </a:blip>
          <a:srcRect b="15730"/>
          <a:stretch/>
        </p:blipFill>
        <p:spPr>
          <a:xfrm>
            <a:off x="20" y="10"/>
            <a:ext cx="12191980" cy="6857990"/>
          </a:xfrm>
          <a:prstGeom prst="rect">
            <a:avLst/>
          </a:prstGeom>
        </p:spPr>
      </p:pic>
      <p:sp>
        <p:nvSpPr>
          <p:cNvPr id="2" name="Slide Number Placeholder 1">
            <a:extLst>
              <a:ext uri="{FF2B5EF4-FFF2-40B4-BE49-F238E27FC236}">
                <a16:creationId xmlns:a16="http://schemas.microsoft.com/office/drawing/2014/main" id="{3D96E686-2D9A-4AB0-8232-B0E34FCE7893}"/>
              </a:ext>
            </a:extLst>
          </p:cNvPr>
          <p:cNvSpPr>
            <a:spLocks noGrp="1"/>
          </p:cNvSpPr>
          <p:nvPr>
            <p:ph type="sldNum" sz="quarter" idx="12"/>
          </p:nvPr>
        </p:nvSpPr>
        <p:spPr>
          <a:prstGeom prst="ellipse">
            <a:avLst/>
          </a:prstGeom>
          <a:solidFill>
            <a:schemeClr val="bg1">
              <a:alpha val="30000"/>
            </a:schemeClr>
          </a:solidFill>
          <a:ln>
            <a:solidFill>
              <a:schemeClr val="tx1">
                <a:lumMod val="75000"/>
                <a:lumOff val="25000"/>
              </a:schemeClr>
            </a:solidFill>
          </a:ln>
        </p:spPr>
        <p:txBody>
          <a:bodyPr vert="horz" lIns="91440" tIns="45720" rIns="91440" bIns="45720" rtlCol="0" anchor="ctr">
            <a:normAutofit/>
          </a:bodyPr>
          <a:lstStyle/>
          <a:p>
            <a:pPr algn="ctr">
              <a:lnSpc>
                <a:spcPct val="90000"/>
              </a:lnSpc>
              <a:spcAft>
                <a:spcPts val="600"/>
              </a:spcAft>
              <a:defRPr/>
            </a:pPr>
            <a:fld id="{C7E3E5F8-8E5E-41ED-BAE1-742722854BC8}" type="slidenum">
              <a:rPr lang="en-US" sz="1100">
                <a:solidFill>
                  <a:schemeClr val="tx1"/>
                </a:solidFill>
                <a:latin typeface="Calibri" panose="020F0502020204030204"/>
              </a:rPr>
              <a:pPr algn="ctr">
                <a:lnSpc>
                  <a:spcPct val="90000"/>
                </a:lnSpc>
                <a:spcAft>
                  <a:spcPts val="600"/>
                </a:spcAft>
                <a:defRPr/>
              </a:pPr>
              <a:t>234</a:t>
            </a:fld>
            <a:endParaRPr lang="en-US" sz="1100">
              <a:solidFill>
                <a:schemeClr val="tx1"/>
              </a:solidFill>
              <a:latin typeface="Calibri" panose="020F0502020204030204"/>
            </a:endParaRPr>
          </a:p>
        </p:txBody>
      </p:sp>
    </p:spTree>
    <p:extLst>
      <p:ext uri="{BB962C8B-B14F-4D97-AF65-F5344CB8AC3E}">
        <p14:creationId xmlns:p14="http://schemas.microsoft.com/office/powerpoint/2010/main" val="237018343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F67CF-F382-4389-BBA6-DD4B1C600C8D}"/>
              </a:ext>
            </a:extLst>
          </p:cNvPr>
          <p:cNvSpPr>
            <a:spLocks noGrp="1"/>
          </p:cNvSpPr>
          <p:nvPr>
            <p:ph type="ctrTitle"/>
          </p:nvPr>
        </p:nvSpPr>
        <p:spPr>
          <a:xfrm>
            <a:off x="838199" y="868363"/>
            <a:ext cx="5969001" cy="2387600"/>
          </a:xfrm>
        </p:spPr>
        <p:txBody>
          <a:bodyPr>
            <a:normAutofit fontScale="90000"/>
          </a:bodyPr>
          <a:lstStyle/>
          <a:p>
            <a:r>
              <a:rPr lang="en-US" dirty="0">
                <a:solidFill>
                  <a:schemeClr val="tx1"/>
                </a:solidFill>
              </a:rPr>
              <a:t>What is the Proactive Traffic Safety Culture Approach?</a:t>
            </a:r>
          </a:p>
        </p:txBody>
      </p:sp>
      <p:sp>
        <p:nvSpPr>
          <p:cNvPr id="3" name="Subtitle 2">
            <a:extLst>
              <a:ext uri="{FF2B5EF4-FFF2-40B4-BE49-F238E27FC236}">
                <a16:creationId xmlns:a16="http://schemas.microsoft.com/office/drawing/2014/main" id="{12FF95D6-DB2F-4773-82FB-0FA1F9A37E64}"/>
              </a:ext>
            </a:extLst>
          </p:cNvPr>
          <p:cNvSpPr>
            <a:spLocks noGrp="1"/>
          </p:cNvSpPr>
          <p:nvPr>
            <p:ph type="subTitle" idx="1"/>
          </p:nvPr>
        </p:nvSpPr>
        <p:spPr>
          <a:xfrm>
            <a:off x="838199" y="3602037"/>
            <a:ext cx="6754091" cy="3119437"/>
          </a:xfrm>
        </p:spPr>
        <p:txBody>
          <a:bodyPr>
            <a:normAutofit/>
          </a:bodyPr>
          <a:lstStyle/>
          <a:p>
            <a:r>
              <a:rPr lang="en-US" sz="2800" dirty="0">
                <a:solidFill>
                  <a:schemeClr val="tx1"/>
                </a:solidFill>
              </a:rPr>
              <a:t>Engage</a:t>
            </a:r>
            <a:r>
              <a:rPr lang="en-US" sz="2800" dirty="0">
                <a:solidFill>
                  <a:schemeClr val="tx1"/>
                </a:solidFill>
                <a:latin typeface="Calibri" panose="020F0502020204030204" pitchFamily="34" charset="0"/>
                <a:cs typeface="Calibri" panose="020F0502020204030204" pitchFamily="34" charset="0"/>
              </a:rPr>
              <a:t> the </a:t>
            </a:r>
            <a:r>
              <a:rPr lang="en-US" sz="2800" b="1" dirty="0">
                <a:solidFill>
                  <a:schemeClr val="tx1"/>
                </a:solidFill>
                <a:latin typeface="Calibri" panose="020F0502020204030204" pitchFamily="34" charset="0"/>
                <a:cs typeface="Calibri" panose="020F0502020204030204" pitchFamily="34" charset="0"/>
              </a:rPr>
              <a:t>majority</a:t>
            </a:r>
            <a:r>
              <a:rPr lang="en-US" sz="2800" dirty="0">
                <a:solidFill>
                  <a:schemeClr val="tx1"/>
                </a:solidFill>
                <a:latin typeface="Calibri" panose="020F0502020204030204" pitchFamily="34" charset="0"/>
                <a:cs typeface="Calibri" panose="020F0502020204030204" pitchFamily="34" charset="0"/>
              </a:rPr>
              <a:t> of people who use Washington roads safely and grow </a:t>
            </a:r>
            <a:r>
              <a:rPr lang="en-US" sz="2800" dirty="0">
                <a:solidFill>
                  <a:schemeClr val="tx1"/>
                </a:solidFill>
              </a:rPr>
              <a:t>their commitment to take actions to reach our shared vision of zero traffic deaths and serious injuries</a:t>
            </a:r>
            <a:r>
              <a:rPr lang="en-US" sz="2800" dirty="0">
                <a:solidFill>
                  <a:schemeClr val="tx1"/>
                </a:solidFill>
                <a:latin typeface="Calibri" panose="020F0502020204030204" pitchFamily="34" charset="0"/>
                <a:cs typeface="Calibri" panose="020F0502020204030204" pitchFamily="34" charset="0"/>
              </a:rPr>
              <a:t>.</a:t>
            </a:r>
          </a:p>
          <a:p>
            <a:endParaRPr lang="en-US" dirty="0"/>
          </a:p>
        </p:txBody>
      </p:sp>
      <p:sp>
        <p:nvSpPr>
          <p:cNvPr id="4" name="Slide Number Placeholder 3">
            <a:extLst>
              <a:ext uri="{FF2B5EF4-FFF2-40B4-BE49-F238E27FC236}">
                <a16:creationId xmlns:a16="http://schemas.microsoft.com/office/drawing/2014/main" id="{81A053E8-6B81-45A5-BEC9-99E22DA6816A}"/>
              </a:ext>
            </a:extLst>
          </p:cNvPr>
          <p:cNvSpPr>
            <a:spLocks noGrp="1"/>
          </p:cNvSpPr>
          <p:nvPr>
            <p:ph type="sldNum" sz="quarter" idx="12"/>
          </p:nvPr>
        </p:nvSpPr>
        <p:spPr/>
        <p:txBody>
          <a:bodyPr/>
          <a:lstStyle/>
          <a:p>
            <a:fld id="{27E16C0C-6FB0-4EFF-ADEE-30E9E324E0EA}" type="slidenum">
              <a:rPr lang="en-US" smtClean="0"/>
              <a:pPr/>
              <a:t>235</a:t>
            </a:fld>
            <a:endParaRPr lang="en-US" dirty="0"/>
          </a:p>
        </p:txBody>
      </p:sp>
    </p:spTree>
    <p:extLst>
      <p:ext uri="{BB962C8B-B14F-4D97-AF65-F5344CB8AC3E}">
        <p14:creationId xmlns:p14="http://schemas.microsoft.com/office/powerpoint/2010/main" val="603978975"/>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E889E-C9D4-48B8-9AF1-504D0D0FC3A6}"/>
              </a:ext>
            </a:extLst>
          </p:cNvPr>
          <p:cNvSpPr>
            <a:spLocks noGrp="1"/>
          </p:cNvSpPr>
          <p:nvPr>
            <p:ph type="title"/>
          </p:nvPr>
        </p:nvSpPr>
        <p:spPr/>
        <p:txBody>
          <a:bodyPr/>
          <a:lstStyle/>
          <a:p>
            <a:r>
              <a:rPr lang="en-US" dirty="0"/>
              <a:t>Positive Traffic Safety Culture Framework</a:t>
            </a:r>
          </a:p>
        </p:txBody>
      </p:sp>
      <p:graphicFrame>
        <p:nvGraphicFramePr>
          <p:cNvPr id="7" name="Content Placeholder 6" descr="Simplified behavior model for proactive traffic safety culture framework.">
            <a:extLst>
              <a:ext uri="{FF2B5EF4-FFF2-40B4-BE49-F238E27FC236}">
                <a16:creationId xmlns:a16="http://schemas.microsoft.com/office/drawing/2014/main" id="{E26C5FFA-DE0D-460B-A858-51C2A3DDF0B4}"/>
              </a:ext>
            </a:extLst>
          </p:cNvPr>
          <p:cNvGraphicFramePr>
            <a:graphicFrameLocks noGrp="1"/>
          </p:cNvGraphicFramePr>
          <p:nvPr>
            <p:ph sz="half" idx="2"/>
          </p:nvPr>
        </p:nvGraphicFramePr>
        <p:xfrm>
          <a:off x="314855" y="1080655"/>
          <a:ext cx="11434330" cy="4969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3FE214FA-2291-4C73-9C3A-71DF2B3F90B5}"/>
              </a:ext>
            </a:extLst>
          </p:cNvPr>
          <p:cNvSpPr>
            <a:spLocks noGrp="1"/>
          </p:cNvSpPr>
          <p:nvPr>
            <p:ph type="sldNum" sz="quarter" idx="12"/>
          </p:nvPr>
        </p:nvSpPr>
        <p:spPr/>
        <p:txBody>
          <a:bodyPr/>
          <a:lstStyle/>
          <a:p>
            <a:fld id="{27E16C0C-6FB0-4EFF-ADEE-30E9E324E0EA}" type="slidenum">
              <a:rPr lang="en-US" smtClean="0"/>
              <a:pPr/>
              <a:t>236</a:t>
            </a:fld>
            <a:endParaRPr lang="en-US" dirty="0"/>
          </a:p>
        </p:txBody>
      </p:sp>
      <p:sp>
        <p:nvSpPr>
          <p:cNvPr id="9" name="TextBox 8">
            <a:extLst>
              <a:ext uri="{FF2B5EF4-FFF2-40B4-BE49-F238E27FC236}">
                <a16:creationId xmlns:a16="http://schemas.microsoft.com/office/drawing/2014/main" id="{36040CC4-BB0A-4869-B42D-2BF640DFBE0F}"/>
              </a:ext>
            </a:extLst>
          </p:cNvPr>
          <p:cNvSpPr txBox="1"/>
          <p:nvPr/>
        </p:nvSpPr>
        <p:spPr>
          <a:xfrm>
            <a:off x="314855" y="5403488"/>
            <a:ext cx="3703782" cy="646331"/>
          </a:xfrm>
          <a:prstGeom prst="rect">
            <a:avLst/>
          </a:prstGeom>
          <a:noFill/>
        </p:spPr>
        <p:txBody>
          <a:bodyPr wrap="square" rtlCol="0">
            <a:spAutoFit/>
          </a:bodyPr>
          <a:lstStyle/>
          <a:p>
            <a:r>
              <a:rPr lang="en-US" dirty="0"/>
              <a:t>Montana State University</a:t>
            </a:r>
          </a:p>
          <a:p>
            <a:r>
              <a:rPr lang="en-US" dirty="0"/>
              <a:t>Center for Health and Safety Culture</a:t>
            </a:r>
          </a:p>
        </p:txBody>
      </p:sp>
    </p:spTree>
    <p:extLst>
      <p:ext uri="{BB962C8B-B14F-4D97-AF65-F5344CB8AC3E}">
        <p14:creationId xmlns:p14="http://schemas.microsoft.com/office/powerpoint/2010/main" val="256878307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D59061-7993-4DAE-9E85-DDD5A20ACCD6}"/>
              </a:ext>
            </a:extLst>
          </p:cNvPr>
          <p:cNvSpPr>
            <a:spLocks noGrp="1"/>
          </p:cNvSpPr>
          <p:nvPr>
            <p:ph type="sldNum" sz="quarter" idx="12"/>
          </p:nvPr>
        </p:nvSpPr>
        <p:spPr/>
        <p:txBody>
          <a:bodyPr/>
          <a:lstStyle/>
          <a:p>
            <a:fld id="{C7E3E5F8-8E5E-41ED-BAE1-742722854BC8}" type="slidenum">
              <a:rPr lang="en-US" smtClean="0"/>
              <a:pPr/>
              <a:t>237</a:t>
            </a:fld>
            <a:endParaRPr lang="en-US"/>
          </a:p>
        </p:txBody>
      </p:sp>
      <p:sp>
        <p:nvSpPr>
          <p:cNvPr id="2" name="Title 1">
            <a:extLst>
              <a:ext uri="{FF2B5EF4-FFF2-40B4-BE49-F238E27FC236}">
                <a16:creationId xmlns:a16="http://schemas.microsoft.com/office/drawing/2014/main" id="{ABADDB8A-038F-428A-9429-BA633BBA8C91}"/>
              </a:ext>
            </a:extLst>
          </p:cNvPr>
          <p:cNvSpPr>
            <a:spLocks noGrp="1"/>
          </p:cNvSpPr>
          <p:nvPr>
            <p:ph type="title"/>
          </p:nvPr>
        </p:nvSpPr>
        <p:spPr/>
        <p:txBody>
          <a:bodyPr/>
          <a:lstStyle/>
          <a:p>
            <a:r>
              <a:rPr lang="en-US" dirty="0"/>
              <a:t>TOGETHER WE GET THERE INITIATIVE</a:t>
            </a:r>
          </a:p>
        </p:txBody>
      </p:sp>
      <p:pic>
        <p:nvPicPr>
          <p:cNvPr id="7" name="Content Placeholder 5" descr="Together we get there website in English and Spanish. ">
            <a:extLst>
              <a:ext uri="{FF2B5EF4-FFF2-40B4-BE49-F238E27FC236}">
                <a16:creationId xmlns:a16="http://schemas.microsoft.com/office/drawing/2014/main" id="{C64DCDEC-63FC-4764-B447-D0AD66C0993A}"/>
              </a:ext>
            </a:extLst>
          </p:cNvPr>
          <p:cNvPicPr>
            <a:picLocks noGrp="1" noChangeAspect="1"/>
          </p:cNvPicPr>
          <p:nvPr>
            <p:ph idx="4294967295"/>
          </p:nvPr>
        </p:nvPicPr>
        <p:blipFill>
          <a:blip r:embed="rId3"/>
          <a:stretch>
            <a:fillRect/>
          </a:stretch>
        </p:blipFill>
        <p:spPr>
          <a:xfrm>
            <a:off x="6814963" y="1152792"/>
            <a:ext cx="4350784" cy="5279697"/>
          </a:xfrm>
          <a:prstGeom prst="rect">
            <a:avLst/>
          </a:prstGeom>
        </p:spPr>
      </p:pic>
      <p:sp>
        <p:nvSpPr>
          <p:cNvPr id="9" name="Rectangle 8">
            <a:extLst>
              <a:ext uri="{FF2B5EF4-FFF2-40B4-BE49-F238E27FC236}">
                <a16:creationId xmlns:a16="http://schemas.microsoft.com/office/drawing/2014/main" id="{A1140AD3-B913-4620-B6AA-44769E5938B1}"/>
              </a:ext>
            </a:extLst>
          </p:cNvPr>
          <p:cNvSpPr/>
          <p:nvPr/>
        </p:nvSpPr>
        <p:spPr>
          <a:xfrm>
            <a:off x="419451" y="1483168"/>
            <a:ext cx="6014600" cy="3853363"/>
          </a:xfrm>
          <a:prstGeom prst="rect">
            <a:avLst/>
          </a:prstGeom>
        </p:spPr>
        <p:txBody>
          <a:bodyPr wrap="square">
            <a:spAutoFit/>
          </a:bodyPr>
          <a:lstStyle/>
          <a:p>
            <a:pPr marL="182880" indent="-182880">
              <a:lnSpc>
                <a:spcPct val="90000"/>
              </a:lnSpc>
              <a:spcBef>
                <a:spcPts val="1200"/>
              </a:spcBef>
              <a:buClr>
                <a:srgbClr val="4A66AC">
                  <a:lumMod val="75000"/>
                </a:srgbClr>
              </a:buClr>
              <a:buSzPct val="85000"/>
              <a:buFont typeface="Wingdings" pitchFamily="2" charset="2"/>
              <a:buChar char="§"/>
            </a:pPr>
            <a:r>
              <a:rPr lang="en-US" sz="3600" dirty="0">
                <a:solidFill>
                  <a:prstClr val="black"/>
                </a:solidFill>
                <a:latin typeface="Calibri" panose="020F0502020204030204" pitchFamily="34" charset="0"/>
                <a:cs typeface="Calibri" panose="020F0502020204030204" pitchFamily="34" charset="0"/>
              </a:rPr>
              <a:t>Balance concern with hope</a:t>
            </a:r>
          </a:p>
          <a:p>
            <a:pPr marL="182880" indent="-182880">
              <a:lnSpc>
                <a:spcPct val="90000"/>
              </a:lnSpc>
              <a:spcBef>
                <a:spcPts val="1200"/>
              </a:spcBef>
              <a:buClr>
                <a:srgbClr val="4A66AC">
                  <a:lumMod val="75000"/>
                </a:srgbClr>
              </a:buClr>
              <a:buSzPct val="85000"/>
              <a:buFont typeface="Wingdings" pitchFamily="2" charset="2"/>
              <a:buChar char="§"/>
            </a:pPr>
            <a:r>
              <a:rPr lang="en-US" sz="3600" dirty="0">
                <a:solidFill>
                  <a:prstClr val="black"/>
                </a:solidFill>
                <a:latin typeface="Calibri" panose="020F0502020204030204" pitchFamily="34" charset="0"/>
                <a:cs typeface="Calibri" panose="020F0502020204030204" pitchFamily="34" charset="0"/>
              </a:rPr>
              <a:t>Tap into universal values </a:t>
            </a:r>
          </a:p>
          <a:p>
            <a:pPr marL="182880" indent="-182880">
              <a:lnSpc>
                <a:spcPct val="90000"/>
              </a:lnSpc>
              <a:spcBef>
                <a:spcPts val="1200"/>
              </a:spcBef>
              <a:buClr>
                <a:srgbClr val="4A66AC">
                  <a:lumMod val="75000"/>
                </a:srgbClr>
              </a:buClr>
              <a:buSzPct val="85000"/>
              <a:buFont typeface="Wingdings" pitchFamily="2" charset="2"/>
              <a:buChar char="§"/>
            </a:pPr>
            <a:r>
              <a:rPr lang="en-US" sz="3600" dirty="0">
                <a:solidFill>
                  <a:prstClr val="black"/>
                </a:solidFill>
                <a:latin typeface="Calibri" panose="020F0502020204030204" pitchFamily="34" charset="0"/>
                <a:cs typeface="Calibri" panose="020F0502020204030204" pitchFamily="34" charset="0"/>
              </a:rPr>
              <a:t>Consider positive action</a:t>
            </a:r>
          </a:p>
          <a:p>
            <a:pPr marL="182880" indent="-182880">
              <a:lnSpc>
                <a:spcPct val="90000"/>
              </a:lnSpc>
              <a:spcBef>
                <a:spcPts val="1200"/>
              </a:spcBef>
              <a:buClr>
                <a:srgbClr val="4A66AC">
                  <a:lumMod val="75000"/>
                </a:srgbClr>
              </a:buClr>
              <a:buSzPct val="85000"/>
              <a:buFont typeface="Wingdings" pitchFamily="2" charset="2"/>
              <a:buChar char="§"/>
            </a:pPr>
            <a:r>
              <a:rPr lang="en-US" sz="3600" dirty="0">
                <a:solidFill>
                  <a:prstClr val="black"/>
                </a:solidFill>
                <a:latin typeface="Calibri" panose="020F0502020204030204" pitchFamily="34" charset="0"/>
                <a:cs typeface="Calibri" panose="020F0502020204030204" pitchFamily="34" charset="0"/>
              </a:rPr>
              <a:t>Correct misperceptions</a:t>
            </a:r>
          </a:p>
          <a:p>
            <a:pPr marL="182880" indent="-182880">
              <a:lnSpc>
                <a:spcPct val="90000"/>
              </a:lnSpc>
              <a:spcBef>
                <a:spcPts val="1200"/>
              </a:spcBef>
              <a:buClr>
                <a:srgbClr val="4A66AC">
                  <a:lumMod val="75000"/>
                </a:srgbClr>
              </a:buClr>
              <a:buSzPct val="85000"/>
              <a:buFont typeface="Wingdings" pitchFamily="2" charset="2"/>
              <a:buChar char="§"/>
            </a:pPr>
            <a:r>
              <a:rPr lang="en-US" sz="3600" dirty="0">
                <a:solidFill>
                  <a:prstClr val="black"/>
                </a:solidFill>
                <a:latin typeface="Calibri" panose="020F0502020204030204" pitchFamily="34" charset="0"/>
                <a:cs typeface="Calibri" panose="020F0502020204030204" pitchFamily="34" charset="0"/>
              </a:rPr>
              <a:t>Ask: “Who is the hero?”</a:t>
            </a:r>
          </a:p>
          <a:p>
            <a:pPr marL="182880" indent="-182880">
              <a:lnSpc>
                <a:spcPct val="90000"/>
              </a:lnSpc>
              <a:spcBef>
                <a:spcPts val="1200"/>
              </a:spcBef>
              <a:buClr>
                <a:srgbClr val="4A66AC">
                  <a:lumMod val="75000"/>
                </a:srgbClr>
              </a:buClr>
              <a:buSzPct val="85000"/>
              <a:buFont typeface="Wingdings" pitchFamily="2" charset="2"/>
              <a:buChar char="§"/>
            </a:pPr>
            <a:r>
              <a:rPr lang="en-US" sz="3600" dirty="0">
                <a:solidFill>
                  <a:prstClr val="black"/>
                </a:solidFill>
                <a:latin typeface="Calibri" panose="020F0502020204030204" pitchFamily="34" charset="0"/>
                <a:cs typeface="Calibri" panose="020F0502020204030204" pitchFamily="34" charset="0"/>
              </a:rPr>
              <a:t>Less Scare, More Care</a:t>
            </a:r>
          </a:p>
        </p:txBody>
      </p:sp>
    </p:spTree>
    <p:extLst>
      <p:ext uri="{BB962C8B-B14F-4D97-AF65-F5344CB8AC3E}">
        <p14:creationId xmlns:p14="http://schemas.microsoft.com/office/powerpoint/2010/main" val="346135064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FD4C34-5509-4137-AECC-51AB0718FB09}"/>
              </a:ext>
            </a:extLst>
          </p:cNvPr>
          <p:cNvSpPr>
            <a:spLocks noGrp="1"/>
          </p:cNvSpPr>
          <p:nvPr>
            <p:ph type="sldNum" sz="quarter" idx="12"/>
          </p:nvPr>
        </p:nvSpPr>
        <p:spPr/>
        <p:txBody>
          <a:bodyPr/>
          <a:lstStyle/>
          <a:p>
            <a:fld id="{C7E3E5F8-8E5E-41ED-BAE1-742722854BC8}" type="slidenum">
              <a:rPr lang="en-US" smtClean="0"/>
              <a:pPr/>
              <a:t>238</a:t>
            </a:fld>
            <a:endParaRPr lang="en-US"/>
          </a:p>
        </p:txBody>
      </p:sp>
      <p:pic>
        <p:nvPicPr>
          <p:cNvPr id="6" name="Picture 5" descr="Chart, pie chart&#10;&#10;Description automatically generated">
            <a:extLst>
              <a:ext uri="{FF2B5EF4-FFF2-40B4-BE49-F238E27FC236}">
                <a16:creationId xmlns:a16="http://schemas.microsoft.com/office/drawing/2014/main" id="{15ED454D-665E-4BF1-B18A-AD9A6215E7BA}"/>
              </a:ext>
            </a:extLst>
          </p:cNvPr>
          <p:cNvPicPr>
            <a:picLocks noChangeAspect="1"/>
          </p:cNvPicPr>
          <p:nvPr/>
        </p:nvPicPr>
        <p:blipFill rotWithShape="1">
          <a:blip r:embed="rId3">
            <a:extLst>
              <a:ext uri="{28A0092B-C50C-407E-A947-70E740481C1C}">
                <a14:useLocalDpi xmlns:a14="http://schemas.microsoft.com/office/drawing/2010/main" val="0"/>
              </a:ext>
            </a:extLst>
          </a:blip>
          <a:srcRect l="10716" t="19904" r="17228"/>
          <a:stretch/>
        </p:blipFill>
        <p:spPr>
          <a:xfrm>
            <a:off x="3330429" y="637564"/>
            <a:ext cx="8414158" cy="5259298"/>
          </a:xfrm>
          <a:prstGeom prst="rect">
            <a:avLst/>
          </a:prstGeom>
        </p:spPr>
      </p:pic>
      <p:sp>
        <p:nvSpPr>
          <p:cNvPr id="7" name="Rectangle 6" descr="Feeling wheel">
            <a:extLst>
              <a:ext uri="{FF2B5EF4-FFF2-40B4-BE49-F238E27FC236}">
                <a16:creationId xmlns:a16="http://schemas.microsoft.com/office/drawing/2014/main" id="{C6CB9EC5-9073-489B-81CC-338778195911}"/>
              </a:ext>
            </a:extLst>
          </p:cNvPr>
          <p:cNvSpPr/>
          <p:nvPr/>
        </p:nvSpPr>
        <p:spPr>
          <a:xfrm>
            <a:off x="1" y="0"/>
            <a:ext cx="2932770" cy="61994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3">
            <a:extLst>
              <a:ext uri="{FF2B5EF4-FFF2-40B4-BE49-F238E27FC236}">
                <a16:creationId xmlns:a16="http://schemas.microsoft.com/office/drawing/2014/main" id="{ADD465D0-2881-4C2D-B331-F28C209D9D63}"/>
              </a:ext>
            </a:extLst>
          </p:cNvPr>
          <p:cNvSpPr txBox="1">
            <a:spLocks/>
          </p:cNvSpPr>
          <p:nvPr/>
        </p:nvSpPr>
        <p:spPr>
          <a:xfrm>
            <a:off x="0" y="486561"/>
            <a:ext cx="2932770" cy="3686428"/>
          </a:xfrm>
          <a:prstGeom prst="rect">
            <a:avLst/>
          </a:prstGeom>
        </p:spPr>
        <p:txBody>
          <a:bodyPr vert="horz" lIns="91440" tIns="45720" rIns="91440" bIns="45720" rtlCol="0" anchor="t">
            <a:noAutofit/>
          </a:bodyPr>
          <a:lstStyle>
            <a:lvl1pPr marL="0" indent="0" algn="l" defTabSz="914400" rtl="0" eaLnBrk="1" latinLnBrk="0" hangingPunct="1">
              <a:lnSpc>
                <a:spcPts val="2300"/>
              </a:lnSpc>
              <a:spcBef>
                <a:spcPts val="600"/>
              </a:spcBef>
              <a:buClr>
                <a:schemeClr val="accent1"/>
              </a:buClr>
              <a:buFont typeface="Arial" panose="020B0604020202020204" pitchFamily="34" charset="0"/>
              <a:buNone/>
              <a:defRPr lang="en-US" sz="1500" b="0" i="0" kern="1200" dirty="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4000" dirty="0">
                <a:latin typeface="Arial" panose="020B0604020202020204" pitchFamily="34" charset="0"/>
                <a:cs typeface="Arial" panose="020B0604020202020204" pitchFamily="34" charset="0"/>
              </a:rPr>
              <a:t>Recalled traffic safety PSAs elicited fear.</a:t>
            </a:r>
          </a:p>
          <a:p>
            <a:pPr>
              <a:lnSpc>
                <a:spcPct val="100000"/>
              </a:lnSpc>
              <a:spcBef>
                <a:spcPts val="0"/>
              </a:spcBef>
              <a:spcAft>
                <a:spcPts val="600"/>
              </a:spcAft>
            </a:pPr>
            <a:endParaRPr lang="en-US" sz="1600" dirty="0">
              <a:solidFill>
                <a:schemeClr val="accent1"/>
              </a:solidFill>
            </a:endParaRPr>
          </a:p>
        </p:txBody>
      </p:sp>
    </p:spTree>
    <p:extLst>
      <p:ext uri="{BB962C8B-B14F-4D97-AF65-F5344CB8AC3E}">
        <p14:creationId xmlns:p14="http://schemas.microsoft.com/office/powerpoint/2010/main" val="328124617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10;&#10;Description automatically generated">
            <a:extLst>
              <a:ext uri="{FF2B5EF4-FFF2-40B4-BE49-F238E27FC236}">
                <a16:creationId xmlns:a16="http://schemas.microsoft.com/office/drawing/2014/main" id="{B1E5A114-6D82-4C4C-B1DA-7D2D7FD0C402}"/>
              </a:ext>
            </a:extLst>
          </p:cNvPr>
          <p:cNvPicPr>
            <a:picLocks noChangeAspect="1"/>
          </p:cNvPicPr>
          <p:nvPr/>
        </p:nvPicPr>
        <p:blipFill rotWithShape="1">
          <a:blip r:embed="rId3">
            <a:extLst>
              <a:ext uri="{28A0092B-C50C-407E-A947-70E740481C1C}">
                <a14:useLocalDpi xmlns:a14="http://schemas.microsoft.com/office/drawing/2010/main" val="0"/>
              </a:ext>
            </a:extLst>
          </a:blip>
          <a:srcRect l="11682" t="20919" r="11346"/>
          <a:stretch/>
        </p:blipFill>
        <p:spPr>
          <a:xfrm>
            <a:off x="2676088" y="658536"/>
            <a:ext cx="9249630" cy="5343787"/>
          </a:xfrm>
          <a:prstGeom prst="rect">
            <a:avLst/>
          </a:prstGeom>
        </p:spPr>
      </p:pic>
      <p:sp>
        <p:nvSpPr>
          <p:cNvPr id="4" name="Slide Number Placeholder 3">
            <a:extLst>
              <a:ext uri="{FF2B5EF4-FFF2-40B4-BE49-F238E27FC236}">
                <a16:creationId xmlns:a16="http://schemas.microsoft.com/office/drawing/2014/main" id="{D8FD4C34-5509-4137-AECC-51AB0718FB09}"/>
              </a:ext>
            </a:extLst>
          </p:cNvPr>
          <p:cNvSpPr>
            <a:spLocks noGrp="1"/>
          </p:cNvSpPr>
          <p:nvPr>
            <p:ph type="sldNum" sz="quarter" idx="12"/>
          </p:nvPr>
        </p:nvSpPr>
        <p:spPr/>
        <p:txBody>
          <a:bodyPr/>
          <a:lstStyle/>
          <a:p>
            <a:fld id="{C7E3E5F8-8E5E-41ED-BAE1-742722854BC8}" type="slidenum">
              <a:rPr lang="en-US" smtClean="0"/>
              <a:pPr/>
              <a:t>239</a:t>
            </a:fld>
            <a:endParaRPr lang="en-US"/>
          </a:p>
        </p:txBody>
      </p:sp>
      <p:sp>
        <p:nvSpPr>
          <p:cNvPr id="7" name="Rectangle 6" descr="Feeling wheel">
            <a:extLst>
              <a:ext uri="{FF2B5EF4-FFF2-40B4-BE49-F238E27FC236}">
                <a16:creationId xmlns:a16="http://schemas.microsoft.com/office/drawing/2014/main" id="{C6CB9EC5-9073-489B-81CC-338778195911}"/>
              </a:ext>
            </a:extLst>
          </p:cNvPr>
          <p:cNvSpPr/>
          <p:nvPr/>
        </p:nvSpPr>
        <p:spPr>
          <a:xfrm>
            <a:off x="1" y="0"/>
            <a:ext cx="2869034" cy="61994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3">
            <a:extLst>
              <a:ext uri="{FF2B5EF4-FFF2-40B4-BE49-F238E27FC236}">
                <a16:creationId xmlns:a16="http://schemas.microsoft.com/office/drawing/2014/main" id="{ADD465D0-2881-4C2D-B331-F28C209D9D63}"/>
              </a:ext>
            </a:extLst>
          </p:cNvPr>
          <p:cNvSpPr txBox="1">
            <a:spLocks/>
          </p:cNvSpPr>
          <p:nvPr/>
        </p:nvSpPr>
        <p:spPr>
          <a:xfrm>
            <a:off x="0" y="486561"/>
            <a:ext cx="2869034" cy="3393388"/>
          </a:xfrm>
          <a:prstGeom prst="rect">
            <a:avLst/>
          </a:prstGeom>
        </p:spPr>
        <p:txBody>
          <a:bodyPr vert="horz" lIns="91440" tIns="45720" rIns="91440" bIns="45720" rtlCol="0" anchor="t">
            <a:noAutofit/>
          </a:bodyPr>
          <a:lstStyle>
            <a:lvl1pPr marL="0" indent="0" algn="l" defTabSz="914400" rtl="0" eaLnBrk="1" latinLnBrk="0" hangingPunct="1">
              <a:lnSpc>
                <a:spcPts val="2300"/>
              </a:lnSpc>
              <a:spcBef>
                <a:spcPts val="600"/>
              </a:spcBef>
              <a:buClr>
                <a:schemeClr val="accent1"/>
              </a:buClr>
              <a:buFont typeface="Arial" panose="020B0604020202020204" pitchFamily="34" charset="0"/>
              <a:buNone/>
              <a:defRPr lang="en-US" sz="1500" b="0" i="0" kern="1200" dirty="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4000" dirty="0">
                <a:latin typeface="Arial" panose="020B0604020202020204" pitchFamily="34" charset="0"/>
                <a:cs typeface="Arial" panose="020B0604020202020204" pitchFamily="34" charset="0"/>
              </a:rPr>
              <a:t>Proactive traffic safety PSAs elicited joy and surprise.</a:t>
            </a:r>
          </a:p>
          <a:p>
            <a:pPr>
              <a:lnSpc>
                <a:spcPct val="100000"/>
              </a:lnSpc>
              <a:spcBef>
                <a:spcPts val="0"/>
              </a:spcBef>
              <a:spcAft>
                <a:spcPts val="600"/>
              </a:spcAft>
            </a:pPr>
            <a:endParaRPr lang="en-US" sz="1600" dirty="0">
              <a:solidFill>
                <a:schemeClr val="accent1"/>
              </a:solidFill>
            </a:endParaRPr>
          </a:p>
        </p:txBody>
      </p:sp>
      <p:sp>
        <p:nvSpPr>
          <p:cNvPr id="10" name="Rectangle 9">
            <a:extLst>
              <a:ext uri="{FF2B5EF4-FFF2-40B4-BE49-F238E27FC236}">
                <a16:creationId xmlns:a16="http://schemas.microsoft.com/office/drawing/2014/main" id="{4A46B48D-4425-4709-A592-DA37CDB6701C}"/>
              </a:ext>
            </a:extLst>
          </p:cNvPr>
          <p:cNvSpPr/>
          <p:nvPr/>
        </p:nvSpPr>
        <p:spPr>
          <a:xfrm>
            <a:off x="5981350" y="562062"/>
            <a:ext cx="318782" cy="1593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21E444B-EC1C-46A0-9A86-40ED46AF6B60}"/>
              </a:ext>
            </a:extLst>
          </p:cNvPr>
          <p:cNvSpPr/>
          <p:nvPr/>
        </p:nvSpPr>
        <p:spPr>
          <a:xfrm>
            <a:off x="8716161" y="5419288"/>
            <a:ext cx="1375795" cy="2852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2754935"/>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Together We Get There">
            <a:hlinkClick r:id="" action="ppaction://media"/>
            <a:extLst>
              <a:ext uri="{FF2B5EF4-FFF2-40B4-BE49-F238E27FC236}">
                <a16:creationId xmlns:a16="http://schemas.microsoft.com/office/drawing/2014/main" id="{03269DD0-A892-4A06-9908-EB14CA82493B}"/>
              </a:ext>
            </a:extLst>
          </p:cNvPr>
          <p:cNvPicPr>
            <a:picLocks noRot="1" noChangeAspect="1"/>
          </p:cNvPicPr>
          <p:nvPr>
            <a:videoFile r:link="rId1"/>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90029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CE7E738C-6F6E-4A94-87C5-86F67C17E85C}"/>
              </a:ext>
            </a:extLst>
          </p:cNvPr>
          <p:cNvSpPr>
            <a:spLocks noGrp="1"/>
          </p:cNvSpPr>
          <p:nvPr>
            <p:ph type="ctrTitle"/>
          </p:nvPr>
        </p:nvSpPr>
        <p:spPr>
          <a:xfrm>
            <a:off x="1654422" y="2206591"/>
            <a:ext cx="7200899" cy="1500188"/>
          </a:xfrm>
        </p:spPr>
        <p:txBody>
          <a:bodyPr>
            <a:noAutofit/>
          </a:bodyPr>
          <a:lstStyle/>
          <a:p>
            <a:r>
              <a:rPr lang="en-US" sz="6000">
                <a:latin typeface="+mn-lt"/>
              </a:rPr>
              <a:t>Discussion/Q&amp;A</a:t>
            </a:r>
          </a:p>
        </p:txBody>
      </p:sp>
      <p:sp>
        <p:nvSpPr>
          <p:cNvPr id="50" name="Subtitle 49">
            <a:extLst>
              <a:ext uri="{FF2B5EF4-FFF2-40B4-BE49-F238E27FC236}">
                <a16:creationId xmlns:a16="http://schemas.microsoft.com/office/drawing/2014/main" id="{915F8DDD-C68B-45B5-8852-78A8270D899E}"/>
              </a:ext>
            </a:extLst>
          </p:cNvPr>
          <p:cNvSpPr>
            <a:spLocks noGrp="1"/>
          </p:cNvSpPr>
          <p:nvPr>
            <p:ph type="subTitle" idx="1"/>
          </p:nvPr>
        </p:nvSpPr>
        <p:spPr>
          <a:xfrm>
            <a:off x="5181324" y="4999169"/>
            <a:ext cx="3790948" cy="952500"/>
          </a:xfrm>
        </p:spPr>
        <p:txBody>
          <a:bodyPr vert="horz" lIns="91440" tIns="45720" rIns="91440" bIns="45720" rtlCol="0" anchor="t">
            <a:normAutofit/>
          </a:bodyPr>
          <a:lstStyle/>
          <a:p>
            <a:endParaRPr lang="en-US">
              <a:latin typeface="Arial"/>
              <a:cs typeface="Arial"/>
            </a:endParaRPr>
          </a:p>
        </p:txBody>
      </p:sp>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569891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BAFD-8F7D-440B-B8CB-1672BEF442B3}"/>
              </a:ext>
            </a:extLst>
          </p:cNvPr>
          <p:cNvSpPr>
            <a:spLocks noGrp="1"/>
          </p:cNvSpPr>
          <p:nvPr>
            <p:ph type="ctrTitle"/>
          </p:nvPr>
        </p:nvSpPr>
        <p:spPr>
          <a:xfrm>
            <a:off x="814466" y="939800"/>
            <a:ext cx="7147561" cy="2387600"/>
          </a:xfrm>
        </p:spPr>
        <p:txBody>
          <a:bodyPr>
            <a:normAutofit/>
          </a:bodyPr>
          <a:lstStyle/>
          <a:p>
            <a:pPr algn="ctr"/>
            <a:r>
              <a:rPr lang="en-US">
                <a:latin typeface="+mn-lt"/>
              </a:rPr>
              <a:t>Countermeasures: Synthesis &amp; Next Steps</a:t>
            </a:r>
          </a:p>
        </p:txBody>
      </p:sp>
      <p:sp>
        <p:nvSpPr>
          <p:cNvPr id="3" name="Subtitle 2">
            <a:extLst>
              <a:ext uri="{FF2B5EF4-FFF2-40B4-BE49-F238E27FC236}">
                <a16:creationId xmlns:a16="http://schemas.microsoft.com/office/drawing/2014/main" id="{DE1A73A8-CB00-473D-B2F2-E7213DE562A5}"/>
              </a:ext>
            </a:extLst>
          </p:cNvPr>
          <p:cNvSpPr>
            <a:spLocks noGrp="1"/>
          </p:cNvSpPr>
          <p:nvPr>
            <p:ph type="subTitle" idx="1"/>
          </p:nvPr>
        </p:nvSpPr>
        <p:spPr>
          <a:xfrm>
            <a:off x="1346565" y="3530601"/>
            <a:ext cx="5969000" cy="1655762"/>
          </a:xfrm>
        </p:spPr>
        <p:txBody>
          <a:bodyPr>
            <a:normAutofit/>
          </a:bodyPr>
          <a:lstStyle/>
          <a:p>
            <a:pPr algn="ctr"/>
            <a:r>
              <a:rPr lang="en-US" sz="3600" b="1"/>
              <a:t>Building the National Framework for NASID</a:t>
            </a:r>
          </a:p>
        </p:txBody>
      </p:sp>
      <p:sp>
        <p:nvSpPr>
          <p:cNvPr id="4" name="Slide Number Placeholder 3">
            <a:extLst>
              <a:ext uri="{FF2B5EF4-FFF2-40B4-BE49-F238E27FC236}">
                <a16:creationId xmlns:a16="http://schemas.microsoft.com/office/drawing/2014/main" id="{02F81B8F-822B-423E-9F84-356E0D72B920}"/>
              </a:ext>
            </a:extLst>
          </p:cNvPr>
          <p:cNvSpPr>
            <a:spLocks noGrp="1"/>
          </p:cNvSpPr>
          <p:nvPr>
            <p:ph type="sldNum" sz="quarter" idx="12"/>
          </p:nvPr>
        </p:nvSpPr>
        <p:spPr/>
        <p:txBody>
          <a:bodyPr/>
          <a:lstStyle/>
          <a:p>
            <a:fld id="{27E16C0C-6FB0-4EFF-ADEE-30E9E324E0EA}" type="slidenum">
              <a:rPr lang="en-US" smtClean="0"/>
              <a:pPr/>
              <a:t>242</a:t>
            </a:fld>
            <a:endParaRPr lang="en-US"/>
          </a:p>
        </p:txBody>
      </p:sp>
    </p:spTree>
    <p:extLst>
      <p:ext uri="{BB962C8B-B14F-4D97-AF65-F5344CB8AC3E}">
        <p14:creationId xmlns:p14="http://schemas.microsoft.com/office/powerpoint/2010/main" val="71738280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CE7E738C-6F6E-4A94-87C5-86F67C17E85C}"/>
              </a:ext>
            </a:extLst>
          </p:cNvPr>
          <p:cNvSpPr>
            <a:spLocks noGrp="1"/>
          </p:cNvSpPr>
          <p:nvPr>
            <p:ph type="ctrTitle"/>
          </p:nvPr>
        </p:nvSpPr>
        <p:spPr>
          <a:xfrm>
            <a:off x="1654422" y="2206591"/>
            <a:ext cx="7200899" cy="1500188"/>
          </a:xfrm>
        </p:spPr>
        <p:txBody>
          <a:bodyPr>
            <a:noAutofit/>
          </a:bodyPr>
          <a:lstStyle/>
          <a:p>
            <a:r>
              <a:rPr lang="en-US" sz="6000">
                <a:latin typeface="+mn-lt"/>
              </a:rPr>
              <a:t>Closing Remarks</a:t>
            </a:r>
          </a:p>
        </p:txBody>
      </p:sp>
      <p:sp>
        <p:nvSpPr>
          <p:cNvPr id="50" name="Subtitle 49">
            <a:extLst>
              <a:ext uri="{FF2B5EF4-FFF2-40B4-BE49-F238E27FC236}">
                <a16:creationId xmlns:a16="http://schemas.microsoft.com/office/drawing/2014/main" id="{915F8DDD-C68B-45B5-8852-78A8270D899E}"/>
              </a:ext>
            </a:extLst>
          </p:cNvPr>
          <p:cNvSpPr>
            <a:spLocks noGrp="1"/>
          </p:cNvSpPr>
          <p:nvPr>
            <p:ph type="subTitle" idx="1"/>
          </p:nvPr>
        </p:nvSpPr>
        <p:spPr>
          <a:xfrm>
            <a:off x="5181324" y="4999169"/>
            <a:ext cx="3790948" cy="952500"/>
          </a:xfrm>
        </p:spPr>
        <p:txBody>
          <a:bodyPr vert="horz" lIns="91440" tIns="45720" rIns="91440" bIns="45720" rtlCol="0" anchor="t">
            <a:normAutofit/>
          </a:bodyPr>
          <a:lstStyle/>
          <a:p>
            <a:endParaRPr lang="en-US">
              <a:latin typeface="Arial"/>
              <a:cs typeface="Arial"/>
            </a:endParaRPr>
          </a:p>
        </p:txBody>
      </p:sp>
      <p:sp>
        <p:nvSpPr>
          <p:cNvPr id="4" name="Slide Number Placeholder 3">
            <a:extLst>
              <a:ext uri="{FF2B5EF4-FFF2-40B4-BE49-F238E27FC236}">
                <a16:creationId xmlns:a16="http://schemas.microsoft.com/office/drawing/2014/main" id="{793971F1-4D9E-4229-BB08-E5447493EC8B}"/>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6C0C-6FB0-4EFF-ADEE-30E9E324E0EA}"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76737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006668"/>
      </p:ext>
    </p:extLst>
  </p:cSld>
  <p:clrMapOvr>
    <a:masterClrMapping/>
  </p:clrMapOvr>
</p:sld>
</file>

<file path=ppt/theme/_rels/themeOverride2.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image" Target="../media/image248.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Theme">
  <a:themeElements>
    <a:clrScheme name="AAA_BOD">
      <a:dk1>
        <a:srgbClr val="0D2A37"/>
      </a:dk1>
      <a:lt1>
        <a:srgbClr val="FFFFFF"/>
      </a:lt1>
      <a:dk2>
        <a:srgbClr val="0D2A37"/>
      </a:dk2>
      <a:lt2>
        <a:srgbClr val="E7E6E6"/>
      </a:lt2>
      <a:accent1>
        <a:srgbClr val="0392C5"/>
      </a:accent1>
      <a:accent2>
        <a:srgbClr val="898989"/>
      </a:accent2>
      <a:accent3>
        <a:srgbClr val="D81E05"/>
      </a:accent3>
      <a:accent4>
        <a:srgbClr val="014574"/>
      </a:accent4>
      <a:accent5>
        <a:srgbClr val="666666"/>
      </a:accent5>
      <a:accent6>
        <a:srgbClr val="EA4F1D"/>
      </a:accent6>
      <a:hlink>
        <a:srgbClr val="A5D4E9"/>
      </a:hlink>
      <a:folHlink>
        <a:srgbClr val="D81E0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7-0055_Powerpoint Template Refresh-Generic1" id="{504A848A-077A-A345-963C-4B83CFCB4CA2}" vid="{93203ED2-CE65-5340-823A-B94ACE4CFF4E}"/>
    </a:ext>
  </a:extLst>
</a:theme>
</file>

<file path=ppt/theme/theme4.xml><?xml version="1.0" encoding="utf-8"?>
<a:theme xmlns:a="http://schemas.openxmlformats.org/drawingml/2006/main" name="3_Office Theme">
  <a:themeElements>
    <a:clrScheme name="AAA PAC">
      <a:dk1>
        <a:srgbClr val="0D2A37"/>
      </a:dk1>
      <a:lt1>
        <a:srgbClr val="FFFFFF"/>
      </a:lt1>
      <a:dk2>
        <a:srgbClr val="989399"/>
      </a:dk2>
      <a:lt2>
        <a:srgbClr val="FEFFFE"/>
      </a:lt2>
      <a:accent1>
        <a:srgbClr val="216BAA"/>
      </a:accent1>
      <a:accent2>
        <a:srgbClr val="2D9273"/>
      </a:accent2>
      <a:accent3>
        <a:srgbClr val="83AC3E"/>
      </a:accent3>
      <a:accent4>
        <a:srgbClr val="EE842A"/>
      </a:accent4>
      <a:accent5>
        <a:srgbClr val="AF2520"/>
      </a:accent5>
      <a:accent6>
        <a:srgbClr val="9069A1"/>
      </a:accent6>
      <a:hlink>
        <a:srgbClr val="A5D4E9"/>
      </a:hlink>
      <a:folHlink>
        <a:srgbClr val="D81E0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7-0055_Powerpoint Template Refresh-PAC" id="{67A7A5BC-87C9-314A-889D-3EF0842B1E98}" vid="{6B159D78-EEDA-CA45-944D-631D79C6B96B}"/>
    </a:ext>
  </a:extLst>
</a:theme>
</file>

<file path=ppt/theme/theme5.xml><?xml version="1.0" encoding="utf-8"?>
<a:theme xmlns:a="http://schemas.openxmlformats.org/drawingml/2006/main" name="2_Office Theme">
  <a:themeElements>
    <a:clrScheme name="AAA_BOD">
      <a:dk1>
        <a:srgbClr val="0D2A37"/>
      </a:dk1>
      <a:lt1>
        <a:srgbClr val="FFFFFF"/>
      </a:lt1>
      <a:dk2>
        <a:srgbClr val="0D2A37"/>
      </a:dk2>
      <a:lt2>
        <a:srgbClr val="E7E6E6"/>
      </a:lt2>
      <a:accent1>
        <a:srgbClr val="0392C5"/>
      </a:accent1>
      <a:accent2>
        <a:srgbClr val="898989"/>
      </a:accent2>
      <a:accent3>
        <a:srgbClr val="D81E05"/>
      </a:accent3>
      <a:accent4>
        <a:srgbClr val="014574"/>
      </a:accent4>
      <a:accent5>
        <a:srgbClr val="666666"/>
      </a:accent5>
      <a:accent6>
        <a:srgbClr val="EA4F1D"/>
      </a:accent6>
      <a:hlink>
        <a:srgbClr val="A5D4E9"/>
      </a:hlink>
      <a:folHlink>
        <a:srgbClr val="D81E0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7-0055_Powerpoint Template Refresh-BOD" id="{5D8393E4-D0AB-0B44-90AA-3ABEEFCE8A69}" vid="{5986E527-52C9-F247-8FE0-CCD13A3A6A7A}"/>
    </a:ext>
  </a:extLst>
</a:theme>
</file>

<file path=ppt/theme/theme6.xml><?xml version="1.0" encoding="utf-8"?>
<a:theme xmlns:a="http://schemas.openxmlformats.org/drawingml/2006/main" name="NORC 2016">
  <a:themeElements>
    <a:clrScheme name="Custom 10">
      <a:dk1>
        <a:srgbClr val="6E6259"/>
      </a:dk1>
      <a:lt1>
        <a:srgbClr val="FFFFFF"/>
      </a:lt1>
      <a:dk2>
        <a:srgbClr val="6E6259"/>
      </a:dk2>
      <a:lt2>
        <a:srgbClr val="D7D2CB"/>
      </a:lt2>
      <a:accent1>
        <a:srgbClr val="6E6259"/>
      </a:accent1>
      <a:accent2>
        <a:srgbClr val="E57200"/>
      </a:accent2>
      <a:accent3>
        <a:srgbClr val="5B7F95"/>
      </a:accent3>
      <a:accent4>
        <a:srgbClr val="789D4A"/>
      </a:accent4>
      <a:accent5>
        <a:srgbClr val="6FA287"/>
      </a:accent5>
      <a:accent6>
        <a:srgbClr val="862633"/>
      </a:accent6>
      <a:hlink>
        <a:srgbClr val="E57200"/>
      </a:hlink>
      <a:folHlink>
        <a:srgbClr val="6E6259"/>
      </a:folHlink>
    </a:clrScheme>
    <a:fontScheme name="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solidFill>
            <a:schemeClr val="accent1"/>
          </a:solidFill>
        </a:ln>
      </a:spPr>
      <a:bodyPr wrap="none" rtlCol="0" anchor="ctr">
        <a:spAutoFit/>
      </a:bodyPr>
      <a:lstStyle>
        <a:defPPr marL="0" indent="0" algn="ctr">
          <a:buFontTx/>
          <a:buNone/>
          <a:defRPr sz="2400" kern="0" dirty="0" smtClean="0">
            <a:solidFill>
              <a:schemeClr val="tx1"/>
            </a:solidFill>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2" charset="-128"/>
          </a:defRPr>
        </a:defPPr>
      </a:lstStyle>
    </a:lnDef>
    <a:txDef>
      <a:spPr bwMode="auto">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a:spPr>
      <a:bodyPr vert="horz" wrap="square" lIns="91440" tIns="45720" rIns="91440" bIns="45720" numCol="1" anchor="t" anchorCtr="0" compatLnSpc="1">
        <a:prstTxWarp prst="textNoShape">
          <a:avLst/>
        </a:prstTxWarp>
      </a:bodyPr>
      <a:lstStyle>
        <a:defPPr marL="0" indent="0">
          <a:buFontTx/>
          <a:buNone/>
          <a:defRPr sz="2200" kern="0" dirty="0" smtClean="0">
            <a:solidFill>
              <a:schemeClr val="tx1"/>
            </a:solidFill>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ORC 2016" id="{60B77D63-6BFA-4205-934B-F86E2B4E5D50}" vid="{352137DB-957E-430B-8394-6937438A5B8D}"/>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37BBAC4B5DA74FB1C9B0D22640570C" ma:contentTypeVersion="11" ma:contentTypeDescription="Create a new document." ma:contentTypeScope="" ma:versionID="59d3de8752319c349ffb5bc748bddf35">
  <xsd:schema xmlns:xsd="http://www.w3.org/2001/XMLSchema" xmlns:xs="http://www.w3.org/2001/XMLSchema" xmlns:p="http://schemas.microsoft.com/office/2006/metadata/properties" xmlns:ns2="86dd0431-72f7-4111-b598-26b3cc0c97a7" xmlns:ns3="bf8e6af5-334f-4920-87d8-c717a7afa95e" targetNamespace="http://schemas.microsoft.com/office/2006/metadata/properties" ma:root="true" ma:fieldsID="c4e8ee26ba97c4029f375fba78ea3c13" ns2:_="" ns3:_="">
    <xsd:import namespace="86dd0431-72f7-4111-b598-26b3cc0c97a7"/>
    <xsd:import namespace="bf8e6af5-334f-4920-87d8-c717a7afa95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dd0431-72f7-4111-b598-26b3cc0c97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8e6af5-334f-4920-87d8-c717a7afa9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D7BD883-E558-40EE-B4F1-B0A918915A9A}">
  <ds:schemaRefs>
    <ds:schemaRef ds:uri="86dd0431-72f7-4111-b598-26b3cc0c97a7"/>
    <ds:schemaRef ds:uri="bf8e6af5-334f-4920-87d8-c717a7afa95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ACBB33F-7E6A-4158-800B-49901802FF0F}">
  <ds:schemaRefs>
    <ds:schemaRef ds:uri="http://schemas.microsoft.com/sharepoint/v3/contenttype/forms"/>
  </ds:schemaRefs>
</ds:datastoreItem>
</file>

<file path=customXml/itemProps3.xml><?xml version="1.0" encoding="utf-8"?>
<ds:datastoreItem xmlns:ds="http://schemas.openxmlformats.org/officeDocument/2006/customXml" ds:itemID="{688B2332-9564-4178-A784-08DEA8A18A5E}">
  <ds:schemaRefs>
    <ds:schemaRef ds:uri="86dd0431-72f7-4111-b598-26b3cc0c97a7"/>
    <ds:schemaRef ds:uri="bf8e6af5-334f-4920-87d8-c717a7afa95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6919</TotalTime>
  <Words>11486</Words>
  <Application>Microsoft Office PowerPoint</Application>
  <PresentationFormat>Widescreen</PresentationFormat>
  <Paragraphs>1839</Paragraphs>
  <Slides>244</Slides>
  <Notes>77</Notes>
  <HiddenSlides>0</HiddenSlides>
  <MMClips>4</MMClips>
  <ScaleCrop>false</ScaleCrop>
  <HeadingPairs>
    <vt:vector size="8" baseType="variant">
      <vt:variant>
        <vt:lpstr>Fonts Used</vt:lpstr>
      </vt:variant>
      <vt:variant>
        <vt:i4>23</vt:i4>
      </vt:variant>
      <vt:variant>
        <vt:lpstr>Theme</vt:lpstr>
      </vt:variant>
      <vt:variant>
        <vt:i4>7</vt:i4>
      </vt:variant>
      <vt:variant>
        <vt:lpstr>Embedded OLE Servers</vt:lpstr>
      </vt:variant>
      <vt:variant>
        <vt:i4>1</vt:i4>
      </vt:variant>
      <vt:variant>
        <vt:lpstr>Slide Titles</vt:lpstr>
      </vt:variant>
      <vt:variant>
        <vt:i4>244</vt:i4>
      </vt:variant>
    </vt:vector>
  </HeadingPairs>
  <TitlesOfParts>
    <vt:vector size="275" baseType="lpstr">
      <vt:lpstr>Abadi</vt:lpstr>
      <vt:lpstr>Adobe Garamond Pro</vt:lpstr>
      <vt:lpstr>Arial</vt:lpstr>
      <vt:lpstr>Arial Narrow</vt:lpstr>
      <vt:lpstr>Avenir Next LT Pro</vt:lpstr>
      <vt:lpstr>Bookman Old Style</vt:lpstr>
      <vt:lpstr>Broadway</vt:lpstr>
      <vt:lpstr>Calibri</vt:lpstr>
      <vt:lpstr>Calibri Light</vt:lpstr>
      <vt:lpstr>Cambria Math</vt:lpstr>
      <vt:lpstr>Century Gothic</vt:lpstr>
      <vt:lpstr>ErnestinePro</vt:lpstr>
      <vt:lpstr>Georgia</vt:lpstr>
      <vt:lpstr>Helvetica Neue</vt:lpstr>
      <vt:lpstr>Helvetica Neue Thin</vt:lpstr>
      <vt:lpstr>Palatino Linotype</vt:lpstr>
      <vt:lpstr>Palatino LT Std</vt:lpstr>
      <vt:lpstr>Roboto Light</vt:lpstr>
      <vt:lpstr>Symbol</vt:lpstr>
      <vt:lpstr>Times New Roman</vt:lpstr>
      <vt:lpstr>Verdana</vt:lpstr>
      <vt:lpstr>Wingdings</vt:lpstr>
      <vt:lpstr>WordVisi_MSFontService</vt:lpstr>
      <vt:lpstr>Office Theme</vt:lpstr>
      <vt:lpstr>1_Office Theme</vt:lpstr>
      <vt:lpstr>10_Office Theme</vt:lpstr>
      <vt:lpstr>3_Office Theme</vt:lpstr>
      <vt:lpstr>2_Office Theme</vt:lpstr>
      <vt:lpstr>NORC 2016</vt:lpstr>
      <vt:lpstr>4_Office Theme</vt:lpstr>
      <vt:lpstr>Acrobat Document</vt:lpstr>
      <vt:lpstr>PowerPoint Presentation</vt:lpstr>
      <vt:lpstr>PowerPoint Presentation</vt:lpstr>
      <vt:lpstr>PowerPoint Presentation</vt:lpstr>
      <vt:lpstr>Drugged driving: More Complicated than Drunk Driving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Join NASID!</vt:lpstr>
      <vt:lpstr>PowerPoint Presentation</vt:lpstr>
      <vt:lpstr>PowerPoint Presentation</vt:lpstr>
      <vt:lpstr>NASID Announcement</vt:lpstr>
      <vt:lpstr>Mission  The National Alliance to Stop Impaired Driving (NASID) works to eliminate all forms of impaired driving, especially multiple substance impaired driving, through DUI system reform, DUI detection, data improvements and technology to effectively fight impaired driving. NASID is a broad coalition of stakeholders working in a public/private partnership to achieve these goals. We encourage collaboration between law enforcement, prosecutors, judges, toxicologists, academics, safety advocates, and industry to work together toward the goal of eliminating impaired driving. </vt:lpstr>
      <vt:lpstr>Purpose  NASID provides national leadership to identifying and promoting solutions to impaired driving, including expanded chemical testing among impaired drivers, training for criminal justice practitioners, toxicology lab capacity, improvement and programs to increase the likelihood of recovery and reductions in recidivism. Our work includes state and federal advocacy efforts, public awareness and education, and state implementation of effective programs.  </vt:lpstr>
      <vt:lpstr>Establish drug/multi-substance impaired driving as a top priority safety issue  Persuade the public and decision-makers to expand drug testing – screening/evidentiary   Explore and advocate for emerging technologies  Ensure a greater public understanding of how it works, reliability, effectiveness  Dispel myths regarding technology –oral fluid testing  Promote pilot programs and replicate them in target states  Build champions for issue among elected officials and stakeholders  Convene influencers for State and Federal legislative action  Assist practitioners with training and education </vt:lpstr>
      <vt:lpstr>PowerPoint Presentation</vt:lpstr>
      <vt:lpstr>PowerPoint Presentation</vt:lpstr>
      <vt:lpstr>Introduction to the Day</vt:lpstr>
      <vt:lpstr>PowerPoint Presentation</vt:lpstr>
      <vt:lpstr>Why Impaired Driving Demads a Multiple Substance Approach</vt:lpstr>
      <vt:lpstr>PowerPoint Presentation</vt:lpstr>
      <vt:lpstr>PowerPoint Presentation</vt:lpstr>
      <vt:lpstr>Fatalities vs. VMT</vt:lpstr>
      <vt:lpstr>PowerPoint Presentation</vt:lpstr>
      <vt:lpstr>“We cannot solve problems with the same kind of thinking that created  them”.                                                                                         - Einstein</vt:lpstr>
      <vt:lpstr>PowerPoint Presentation</vt:lpstr>
      <vt:lpstr>PowerPoint Presentation</vt:lpstr>
      <vt:lpstr>PowerPoint Presentation</vt:lpstr>
      <vt:lpstr>Overview: Drug Use Reports</vt:lpstr>
      <vt:lpstr>Crash Risk Estimates</vt:lpstr>
      <vt:lpstr>NHTSA Interim project report:  October 2020 DOT HS 813 018</vt:lpstr>
      <vt:lpstr>What are laboratories seeing in casework ?</vt:lpstr>
      <vt:lpstr>Challenges in achieving NSC-ADID recommendations</vt:lpstr>
      <vt:lpstr>Summary</vt:lpstr>
      <vt:lpstr>Discussion/Q&amp;A</vt:lpstr>
      <vt:lpstr>Key Challenges and Complications of Multiple Substance Impaired Drving</vt:lpstr>
      <vt:lpstr>PowerPoint Presentation</vt:lpstr>
      <vt:lpstr>Cannabis is everywhere.</vt:lpstr>
      <vt:lpstr>We are trying to do everything with nothing.</vt:lpstr>
      <vt:lpstr>DATA LIMITATIONS</vt:lpstr>
      <vt:lpstr>PowerPoint Presentation</vt:lpstr>
      <vt:lpstr>LOSS of life</vt:lpstr>
      <vt:lpstr>The law</vt:lpstr>
      <vt:lpstr>The definition of drug</vt:lpstr>
      <vt:lpstr>Law Enforcement</vt:lpstr>
      <vt:lpstr>Standardized field sobriety testing</vt:lpstr>
      <vt:lpstr>Advanced roadside impaired driving enforcement</vt:lpstr>
      <vt:lpstr>Drug Evaluation &amp; Classification Program</vt:lpstr>
      <vt:lpstr>PowerPoint Presentation</vt:lpstr>
      <vt:lpstr>PowerPoint Presentation</vt:lpstr>
      <vt:lpstr>Conflicting worlds</vt:lpstr>
      <vt:lpstr>Expert witnesses</vt:lpstr>
      <vt:lpstr>Toxicology</vt:lpstr>
      <vt:lpstr>What are we missing &amp; does it matter?</vt:lpstr>
      <vt:lpstr>COSTS</vt:lpstr>
      <vt:lpstr>blood</vt:lpstr>
      <vt:lpstr>Some results</vt:lpstr>
      <vt:lpstr>The Science</vt:lpstr>
      <vt:lpstr>There is no magic number.</vt:lpstr>
      <vt:lpstr>Expressed consent</vt:lpstr>
      <vt:lpstr>PowerPoint Presentation</vt:lpstr>
      <vt:lpstr>New technology</vt:lpstr>
      <vt:lpstr>PowerPoint Presentation</vt:lpstr>
      <vt:lpstr>PowerPoint Presentation</vt:lpstr>
      <vt:lpstr>Plea negotiations</vt:lpstr>
      <vt:lpstr>IMPAIRMENT IS IMPAIRMENT</vt:lpstr>
      <vt:lpstr>Jury Nullification</vt:lpstr>
      <vt:lpstr>ART OR SCIENCE?</vt:lpstr>
      <vt:lpstr>Discussion/Q&amp;A</vt:lpstr>
      <vt:lpstr>PowerPoint Presentation</vt:lpstr>
      <vt:lpstr>National Strategic Considerations in Impaired Driving</vt:lpstr>
      <vt:lpstr>GHSA Overview</vt:lpstr>
      <vt:lpstr>GHSA 2019 HRID Report</vt:lpstr>
      <vt:lpstr>A Semi-Cyclical Model of Countermeasure Adoption</vt:lpstr>
      <vt:lpstr>General Program Implementation</vt:lpstr>
      <vt:lpstr>Thank You</vt:lpstr>
      <vt:lpstr>Discussion/Q&amp;A</vt:lpstr>
      <vt:lpstr>Break</vt:lpstr>
      <vt:lpstr>PowerPoint Presentation</vt:lpstr>
      <vt:lpstr>PowerPoint Presentation</vt:lpstr>
      <vt:lpstr>Thank you to our Sponsor</vt:lpstr>
      <vt:lpstr>Countermeasures: Detection  Moderator: Darrin T. Grondel  Panelists: Deputy Chief Matt Myers –  Peachtree, GA PD Curt Harper – Alabama Department of Forensic Science Jennifer Davidson – Highway Safety Specialist, NHTSA Jayme Derbyshire - Montgomery County PD, MD </vt:lpstr>
      <vt:lpstr>PowerPoint Presentation</vt:lpstr>
      <vt:lpstr>Why is it important?</vt:lpstr>
      <vt:lpstr>PowerPoint Presentation</vt:lpstr>
      <vt:lpstr>What are the Challenges?</vt:lpstr>
      <vt:lpstr>What are some Solutions?</vt:lpstr>
      <vt:lpstr>PowerPoint Presentation</vt:lpstr>
      <vt:lpstr>PowerPoint Presentation</vt:lpstr>
      <vt:lpstr>Roadside Screening Versus Confirmation OF Testing</vt:lpstr>
      <vt:lpstr>Oral Fluid Drug Testing</vt:lpstr>
      <vt:lpstr>PowerPoint Presentation</vt:lpstr>
      <vt:lpstr>Case Study #1 Watch the Fence</vt:lpstr>
      <vt:lpstr>Case Study #1:  Toxicology Results</vt:lpstr>
      <vt:lpstr>Cannabinoids Concentrations - Blood vs. OF (ng/mL)</vt:lpstr>
      <vt:lpstr>PM Case Study #1 Opioid OD</vt:lpstr>
      <vt:lpstr>PM Case Study #1: Toxicology Results</vt:lpstr>
      <vt:lpstr>PowerPoint Presentation</vt:lpstr>
      <vt:lpstr>PowerPoint Presentation</vt:lpstr>
      <vt:lpstr>Electronic Search Warrants</vt:lpstr>
      <vt:lpstr>PowerPoint Presentation</vt:lpstr>
      <vt:lpstr>PowerPoint Presentation</vt:lpstr>
      <vt:lpstr>PowerPoint Presentation</vt:lpstr>
      <vt:lpstr>PowerPoint Presentation</vt:lpstr>
      <vt:lpstr>How long does it take?</vt:lpstr>
      <vt:lpstr>PowerPoint Presentation</vt:lpstr>
      <vt:lpstr>National Highway Traffic Safety Administration </vt:lpstr>
      <vt:lpstr>PowerPoint Presentation</vt:lpstr>
      <vt:lpstr>PowerPoint Presentation</vt:lpstr>
      <vt:lpstr>Foundation in Data</vt:lpstr>
      <vt:lpstr>PowerPoint Presentation</vt:lpstr>
      <vt:lpstr> Synthesis - Historical Context</vt:lpstr>
      <vt:lpstr> VMT Dropped</vt:lpstr>
      <vt:lpstr> Enforcement Changed</vt:lpstr>
      <vt:lpstr> Risky Behavior – Known and Seen</vt:lpstr>
      <vt:lpstr>Documented Increases in Drug and Alcohol Use</vt:lpstr>
      <vt:lpstr> Alcohol &amp; Other Drugs Seen in Trauma Patients Increased</vt:lpstr>
      <vt:lpstr>PowerPoint Presentation</vt:lpstr>
      <vt:lpstr>PowerPoint Presentation</vt:lpstr>
      <vt:lpstr>PowerPoint Presentation</vt:lpstr>
      <vt:lpstr>PowerPoint Presentation</vt:lpstr>
      <vt:lpstr>PowerPoint Presentation</vt:lpstr>
      <vt:lpstr>Cannabis Impairment Detection Workshops</vt:lpstr>
      <vt:lpstr>The problem:</vt:lpstr>
      <vt:lpstr>PowerPoint Presentation</vt:lpstr>
      <vt:lpstr>WHO:</vt:lpstr>
      <vt:lpstr>PowerPoint Presentation</vt:lpstr>
      <vt:lpstr>Future action items:</vt:lpstr>
      <vt:lpstr>Officer Jayme Derbyshire Jayme.Derbyshire@montgomerycountymd.gov 240.876.3146</vt:lpstr>
      <vt:lpstr>  </vt:lpstr>
      <vt:lpstr>Prioritization Discussion</vt:lpstr>
      <vt:lpstr>PowerPoint Presentation</vt:lpstr>
      <vt:lpstr>Announcements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Join NASID!</vt:lpstr>
      <vt:lpstr>PowerPoint Presentation</vt:lpstr>
      <vt:lpstr>PowerPoint Presentation</vt:lpstr>
      <vt:lpstr>Thank you to our Dinner Sponsor</vt:lpstr>
      <vt:lpstr>Welcome Back</vt:lpstr>
      <vt:lpstr>Toxicology: Issues, Challenges, Project Goals</vt:lpstr>
      <vt:lpstr>PowerPoint Presentation</vt:lpstr>
      <vt:lpstr>Using Oral Fluid to Detect Drugs: State-of-the-States</vt:lpstr>
      <vt:lpstr>PowerPoint Presentation</vt:lpstr>
      <vt:lpstr>State Law </vt:lpstr>
      <vt:lpstr>PowerPoint Presentation</vt:lpstr>
      <vt:lpstr>States that collect oral fluid:  INDIANA  </vt:lpstr>
      <vt:lpstr>Law Enforcement Agency Perspective on Use of Oral Fluid to Detect Drugs:  OHIO  </vt:lpstr>
      <vt:lpstr>States that collect oral fluid:  ALABAMA  New legislation pending Gov’s signature. </vt:lpstr>
      <vt:lpstr>More Recent: VERMONT  </vt:lpstr>
      <vt:lpstr>Complicating Factors</vt:lpstr>
      <vt:lpstr>Strategies to Boost Use of Oral Fluid</vt:lpstr>
      <vt:lpstr>Thank you!</vt:lpstr>
      <vt:lpstr>PowerPoint Presentation</vt:lpstr>
      <vt:lpstr>Oral Fluid: Fact or Fiction</vt:lpstr>
      <vt:lpstr>Why Oral Fluid ?</vt:lpstr>
      <vt:lpstr>Roadside Drug Testing: Internationally accepted and adopted</vt:lpstr>
      <vt:lpstr>Oral Fluid: US State Evaluations or Implementation</vt:lpstr>
      <vt:lpstr>Summary of IN and MI</vt:lpstr>
      <vt:lpstr>What about controlled laboratory evaluations?   DOT HS 812 854 April 2021 Evaluation of On-Site Oral Fluid Drug Screening Technology</vt:lpstr>
      <vt:lpstr>Summary</vt:lpstr>
      <vt:lpstr>PowerPoint Presentation</vt:lpstr>
      <vt:lpstr>Toxicology Challenges in DUID</vt:lpstr>
      <vt:lpstr>PowerPoint Presentation</vt:lpstr>
      <vt:lpstr>PowerPoint Presentation</vt:lpstr>
      <vt:lpstr>PowerPoint Presentation</vt:lpstr>
      <vt:lpstr>PowerPoint Presentation</vt:lpstr>
      <vt:lpstr>Discussion/Q&amp;A</vt:lpstr>
      <vt:lpstr>Break</vt:lpstr>
      <vt:lpstr>PowerPoint Presentation</vt:lpstr>
      <vt:lpstr>  </vt:lpstr>
      <vt:lpstr>PowerPoint Presentation</vt:lpstr>
      <vt:lpstr>PowerPoint Presentation</vt:lpstr>
      <vt:lpstr>PowerPoint Presentation</vt:lpstr>
      <vt:lpstr>Counter Measures: Adjudication &amp; Remediation of DUID</vt:lpstr>
      <vt:lpstr>PowerPoint Presentation</vt:lpstr>
      <vt:lpstr>PowerPoint Presentation</vt:lpstr>
      <vt:lpstr>BIGGEST CHALLENGES</vt:lpstr>
      <vt:lpstr>MEETING THE CHALLENGES</vt:lpstr>
      <vt:lpstr>Terrence D. Walton, NADCP Chief Operating Officer Twalton@allrise.org </vt:lpstr>
      <vt:lpstr>PowerPoint Presentation</vt:lpstr>
      <vt:lpstr>PowerPoint Presentation</vt:lpstr>
      <vt:lpstr>OVERALL TRACK %</vt:lpstr>
      <vt:lpstr>Track 1  (HR/HN) vs Track 2  (Majority HR/LN)  </vt:lpstr>
      <vt:lpstr>Cost Per Client by Track in Dollars</vt:lpstr>
      <vt:lpstr>Longitudinal Study 2019 Participants in SJ DUI Court had 24% Fewer DUI Convictions 6 Years After Program Entry </vt:lpstr>
      <vt:lpstr>Key Takeaways</vt:lpstr>
      <vt:lpstr>PowerPoint Presentation</vt:lpstr>
      <vt:lpstr>  </vt:lpstr>
      <vt:lpstr>PowerPoint Presentation</vt:lpstr>
      <vt:lpstr>Thank you to our Sponsor</vt:lpstr>
      <vt:lpstr>Behavior Change Campaigns that Work</vt:lpstr>
      <vt:lpstr>PowerPoint Presentation</vt:lpstr>
      <vt:lpstr>PowerPoint Presentation</vt:lpstr>
      <vt:lpstr>So, you want to influence behavior through education?  July 30, 2021 </vt:lpstr>
      <vt:lpstr>PowerPoint Presentation</vt:lpstr>
      <vt:lpstr>PowerPoint Presentation</vt:lpstr>
      <vt:lpstr> Memorable to Motivational</vt:lpstr>
      <vt:lpstr>PowerPoint Presentation</vt:lpstr>
      <vt:lpstr>PowerPoint Presentation</vt:lpstr>
      <vt:lpstr>PowerPoint Presentation</vt:lpstr>
      <vt:lpstr>PowerPoint Presentation</vt:lpstr>
      <vt:lpstr>Roadmap</vt:lpstr>
      <vt:lpstr>Appendix: Toolkit Checklist </vt:lpstr>
      <vt:lpstr>PowerPoint Presentation</vt:lpstr>
      <vt:lpstr>PowerPoint Presentation</vt:lpstr>
      <vt:lpstr>What is a campaign?</vt:lpstr>
      <vt:lpstr>How to build a campaign?</vt:lpstr>
      <vt:lpstr>What is the goal?</vt:lpstr>
      <vt:lpstr>Who’s your audience?</vt:lpstr>
      <vt:lpstr>What messages work?</vt:lpstr>
      <vt:lpstr>Prescription drug example from TX</vt:lpstr>
      <vt:lpstr>PowerPoint Presentation</vt:lpstr>
      <vt:lpstr>Marijuana research in TX</vt:lpstr>
      <vt:lpstr>Today’s biggest challenge: Enforcement based messaging</vt:lpstr>
      <vt:lpstr>PowerPoint Presentation</vt:lpstr>
      <vt:lpstr>PowerPoint Presentation</vt:lpstr>
      <vt:lpstr>Washington’s Approach to Proactive Traffic Safety Culture</vt:lpstr>
      <vt:lpstr>PowerPoint Presentation</vt:lpstr>
      <vt:lpstr>Washington Surveys Show Positive Traffic Safety Behaviors</vt:lpstr>
      <vt:lpstr>PowerPoint Presentation</vt:lpstr>
      <vt:lpstr>What is the Proactive Traffic Safety Culture Approach?</vt:lpstr>
      <vt:lpstr>Positive Traffic Safety Culture Framework</vt:lpstr>
      <vt:lpstr>TOGETHER WE GET THERE INITIATIVE</vt:lpstr>
      <vt:lpstr>PowerPoint Presentation</vt:lpstr>
      <vt:lpstr>PowerPoint Presentation</vt:lpstr>
      <vt:lpstr>PowerPoint Presentation</vt:lpstr>
      <vt:lpstr>Discussion/Q&amp;A</vt:lpstr>
      <vt:lpstr>Countermeasures: Synthesis &amp; Next Steps</vt:lpstr>
      <vt:lpstr>Closing Remarks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DeVon Randall</dc:creator>
  <cp:lastModifiedBy>Kate Brown</cp:lastModifiedBy>
  <cp:revision>7</cp:revision>
  <dcterms:created xsi:type="dcterms:W3CDTF">2021-06-22T01:27:43Z</dcterms:created>
  <dcterms:modified xsi:type="dcterms:W3CDTF">2021-07-30T18:28:18Z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0x0101006737BBAC4B5DA74FB1C9B0D22640570C</vt:lpwstr>
  </property>
</Properties>
</file>